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tags/tag7.xml" ContentType="application/vnd.openxmlformats-officedocument.presentationml.tags+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0.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200.xml" ContentType="application/vnd.openxmlformats-officedocument.presentationml.slideLayout+xml"/>
  <Override PartName="/ppt/theme/theme11.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2.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13.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14.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15.xml" ContentType="application/vnd.openxmlformats-officedocument.theme+xml"/>
  <Override PartName="/ppt/theme/theme16.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4"/>
    <p:sldMasterId id="2147483797" r:id="rId5"/>
    <p:sldMasterId id="2147483829" r:id="rId6"/>
    <p:sldMasterId id="2147483832" r:id="rId7"/>
    <p:sldMasterId id="2147483834" r:id="rId8"/>
    <p:sldMasterId id="2147483859" r:id="rId9"/>
    <p:sldMasterId id="2147483876" r:id="rId10"/>
    <p:sldMasterId id="2147483890" r:id="rId11"/>
    <p:sldMasterId id="2147483894" r:id="rId12"/>
    <p:sldMasterId id="2147483919" r:id="rId13"/>
    <p:sldMasterId id="2147483994" r:id="rId14"/>
    <p:sldMasterId id="2147484014" r:id="rId15"/>
    <p:sldMasterId id="2147484057" r:id="rId16"/>
    <p:sldMasterId id="2147484118" r:id="rId17"/>
  </p:sldMasterIdLst>
  <p:notesMasterIdLst>
    <p:notesMasterId r:id="rId30"/>
  </p:notesMasterIdLst>
  <p:handoutMasterIdLst>
    <p:handoutMasterId r:id="rId31"/>
  </p:handoutMasterIdLst>
  <p:sldIdLst>
    <p:sldId id="422" r:id="rId18"/>
    <p:sldId id="2147482564" r:id="rId19"/>
    <p:sldId id="2147482538" r:id="rId20"/>
    <p:sldId id="2147482565" r:id="rId21"/>
    <p:sldId id="2147482566" r:id="rId22"/>
    <p:sldId id="2147482541" r:id="rId23"/>
    <p:sldId id="2147482567" r:id="rId24"/>
    <p:sldId id="2147482568" r:id="rId25"/>
    <p:sldId id="2147482569" r:id="rId26"/>
    <p:sldId id="2147482545" r:id="rId27"/>
    <p:sldId id="2147483476" r:id="rId28"/>
    <p:sldId id="2147482570" r:id="rId29"/>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SR Copilot x TRASER DMS" id="{CEC9FF0E-FD03-4BAC-872F-20F6D01E8211}">
          <p14:sldIdLst>
            <p14:sldId id="422"/>
            <p14:sldId id="2147482564"/>
            <p14:sldId id="2147482538"/>
            <p14:sldId id="2147482565"/>
            <p14:sldId id="2147482566"/>
            <p14:sldId id="2147482541"/>
            <p14:sldId id="2147482567"/>
            <p14:sldId id="2147482568"/>
            <p14:sldId id="2147482569"/>
            <p14:sldId id="2147482545"/>
            <p14:sldId id="2147483476"/>
            <p14:sldId id="214748257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F06D2F-C15C-E8AA-8005-02F800CC7DB4}" name="Erik Fedders" initials="EF" userId="S::erik.fedders@traser-software.de::ab2024b9-7741-483b-9b7e-f80d15a242d4" providerId="AD"/>
  <p188:author id="{C9B9004E-2092-F0DD-61FC-8F2D773B2D2E}" name="Erik Fedders" initials="EF" userId="S::efedders@aptean.com::e45a519c-5419-4959-886d-e263782af86d" providerId="AD"/>
  <p188:author id="{BF26B268-4285-E6EE-5390-FB55E7E3E3DC}" name="Norbert Kleinekarhoff" initials="NK" userId="S::nkleinekarhoff@aptean.com::14501c33-732b-4af5-b373-019475dc3612" providerId="AD"/>
  <p188:author id="{98755FA7-75C8-E48F-DC8E-B9EEF3DE716D}" name="Janina Marth" initials="JM" userId="S::janina.marth@traser-software.de::7c168a5a-122f-4281-b8d3-ccd8751a52ac" providerId="AD"/>
  <p188:author id="{F983BFAC-5A09-E113-1915-103EAC082479}" name="Nilay Bulut" initials="" userId="S::nilay.bulut@traser-software.de::cc977276-e12a-4435-9190-2bba342418ad" providerId="AD"/>
  <p188:author id="{389BB9B8-8383-C868-1246-B5543F04F4D6}" name="Nilay Bulut" initials="NB" userId="S::nbulut@aptean.com::901de252-6d4e-43c0-a044-5d56cc377d7b" providerId="AD"/>
  <p188:author id="{5DE414F5-FAE0-8244-5198-6E53463FAAC6}" name="Emily Sterken" initials="ES" userId="S::emilysterken@microsoft.com::8ff18eff-b6ce-4996-86db-74196c4310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77C3"/>
    <a:srgbClr val="4A749A"/>
    <a:srgbClr val="10316A"/>
    <a:srgbClr val="7F75AA"/>
    <a:srgbClr val="56A19D"/>
    <a:srgbClr val="8FF8FF"/>
    <a:srgbClr val="002A79"/>
    <a:srgbClr val="1F3340"/>
    <a:srgbClr val="3A3A3A"/>
    <a:srgbClr val="5151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138" y="28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21" Type="http://schemas.openxmlformats.org/officeDocument/2006/relationships/slide" Target="slides/slide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lay Bulut" userId="cc977276-e12a-4435-9190-2bba342418ad" providerId="ADAL" clId="{A8173D60-1F12-4CD7-ADDE-15E62F01656D}"/>
    <pc:docChg chg="delSld delSection modSection">
      <pc:chgData name="Nilay Bulut" userId="cc977276-e12a-4435-9190-2bba342418ad" providerId="ADAL" clId="{A8173D60-1F12-4CD7-ADDE-15E62F01656D}" dt="2025-12-01T14:46:15.623" v="11" actId="47"/>
      <pc:docMkLst>
        <pc:docMk/>
      </pc:docMkLst>
      <pc:sldChg chg="del">
        <pc:chgData name="Nilay Bulut" userId="cc977276-e12a-4435-9190-2bba342418ad" providerId="ADAL" clId="{A8173D60-1F12-4CD7-ADDE-15E62F01656D}" dt="2025-12-01T14:45:51.654" v="2" actId="47"/>
        <pc:sldMkLst>
          <pc:docMk/>
          <pc:sldMk cId="2365751633" sldId="261"/>
        </pc:sldMkLst>
      </pc:sldChg>
      <pc:sldChg chg="del">
        <pc:chgData name="Nilay Bulut" userId="cc977276-e12a-4435-9190-2bba342418ad" providerId="ADAL" clId="{A8173D60-1F12-4CD7-ADDE-15E62F01656D}" dt="2025-12-01T14:45:51.654" v="2" actId="47"/>
        <pc:sldMkLst>
          <pc:docMk/>
          <pc:sldMk cId="3887026089" sldId="266"/>
        </pc:sldMkLst>
      </pc:sldChg>
      <pc:sldChg chg="del">
        <pc:chgData name="Nilay Bulut" userId="cc977276-e12a-4435-9190-2bba342418ad" providerId="ADAL" clId="{A8173D60-1F12-4CD7-ADDE-15E62F01656D}" dt="2025-12-01T14:45:51.654" v="2" actId="47"/>
        <pc:sldMkLst>
          <pc:docMk/>
          <pc:sldMk cId="2488845851" sldId="268"/>
        </pc:sldMkLst>
      </pc:sldChg>
      <pc:sldChg chg="del">
        <pc:chgData name="Nilay Bulut" userId="cc977276-e12a-4435-9190-2bba342418ad" providerId="ADAL" clId="{A8173D60-1F12-4CD7-ADDE-15E62F01656D}" dt="2025-12-01T14:45:51.654" v="2" actId="47"/>
        <pc:sldMkLst>
          <pc:docMk/>
          <pc:sldMk cId="3801572737" sldId="270"/>
        </pc:sldMkLst>
      </pc:sldChg>
      <pc:sldChg chg="del">
        <pc:chgData name="Nilay Bulut" userId="cc977276-e12a-4435-9190-2bba342418ad" providerId="ADAL" clId="{A8173D60-1F12-4CD7-ADDE-15E62F01656D}" dt="2025-12-01T14:45:51.654" v="2" actId="47"/>
        <pc:sldMkLst>
          <pc:docMk/>
          <pc:sldMk cId="2474083811" sldId="285"/>
        </pc:sldMkLst>
      </pc:sldChg>
      <pc:sldChg chg="del">
        <pc:chgData name="Nilay Bulut" userId="cc977276-e12a-4435-9190-2bba342418ad" providerId="ADAL" clId="{A8173D60-1F12-4CD7-ADDE-15E62F01656D}" dt="2025-12-01T14:45:51.654" v="2" actId="47"/>
        <pc:sldMkLst>
          <pc:docMk/>
          <pc:sldMk cId="2217018325" sldId="365"/>
        </pc:sldMkLst>
      </pc:sldChg>
      <pc:sldChg chg="del">
        <pc:chgData name="Nilay Bulut" userId="cc977276-e12a-4435-9190-2bba342418ad" providerId="ADAL" clId="{A8173D60-1F12-4CD7-ADDE-15E62F01656D}" dt="2025-12-01T14:45:56.677" v="5" actId="47"/>
        <pc:sldMkLst>
          <pc:docMk/>
          <pc:sldMk cId="1041925827" sldId="420"/>
        </pc:sldMkLst>
      </pc:sldChg>
      <pc:sldChg chg="del">
        <pc:chgData name="Nilay Bulut" userId="cc977276-e12a-4435-9190-2bba342418ad" providerId="ADAL" clId="{A8173D60-1F12-4CD7-ADDE-15E62F01656D}" dt="2025-12-01T14:46:09.964" v="9" actId="47"/>
        <pc:sldMkLst>
          <pc:docMk/>
          <pc:sldMk cId="3630176982" sldId="836"/>
        </pc:sldMkLst>
      </pc:sldChg>
      <pc:sldChg chg="del">
        <pc:chgData name="Nilay Bulut" userId="cc977276-e12a-4435-9190-2bba342418ad" providerId="ADAL" clId="{A8173D60-1F12-4CD7-ADDE-15E62F01656D}" dt="2025-12-01T14:45:50.336" v="1" actId="47"/>
        <pc:sldMkLst>
          <pc:docMk/>
          <pc:sldMk cId="1065526820" sldId="842"/>
        </pc:sldMkLst>
      </pc:sldChg>
      <pc:sldChg chg="del">
        <pc:chgData name="Nilay Bulut" userId="cc977276-e12a-4435-9190-2bba342418ad" providerId="ADAL" clId="{A8173D60-1F12-4CD7-ADDE-15E62F01656D}" dt="2025-12-01T14:45:56.677" v="5" actId="47"/>
        <pc:sldMkLst>
          <pc:docMk/>
          <pc:sldMk cId="496685975" sldId="849"/>
        </pc:sldMkLst>
      </pc:sldChg>
      <pc:sldChg chg="del">
        <pc:chgData name="Nilay Bulut" userId="cc977276-e12a-4435-9190-2bba342418ad" providerId="ADAL" clId="{A8173D60-1F12-4CD7-ADDE-15E62F01656D}" dt="2025-12-01T14:45:55.027" v="4" actId="47"/>
        <pc:sldMkLst>
          <pc:docMk/>
          <pc:sldMk cId="1032880468" sldId="853"/>
        </pc:sldMkLst>
      </pc:sldChg>
      <pc:sldChg chg="del">
        <pc:chgData name="Nilay Bulut" userId="cc977276-e12a-4435-9190-2bba342418ad" providerId="ADAL" clId="{A8173D60-1F12-4CD7-ADDE-15E62F01656D}" dt="2025-12-01T14:45:55.027" v="4" actId="47"/>
        <pc:sldMkLst>
          <pc:docMk/>
          <pc:sldMk cId="1286831038" sldId="854"/>
        </pc:sldMkLst>
      </pc:sldChg>
      <pc:sldChg chg="del">
        <pc:chgData name="Nilay Bulut" userId="cc977276-e12a-4435-9190-2bba342418ad" providerId="ADAL" clId="{A8173D60-1F12-4CD7-ADDE-15E62F01656D}" dt="2025-12-01T14:46:07.162" v="7" actId="47"/>
        <pc:sldMkLst>
          <pc:docMk/>
          <pc:sldMk cId="117506612" sldId="856"/>
        </pc:sldMkLst>
      </pc:sldChg>
      <pc:sldChg chg="del">
        <pc:chgData name="Nilay Bulut" userId="cc977276-e12a-4435-9190-2bba342418ad" providerId="ADAL" clId="{A8173D60-1F12-4CD7-ADDE-15E62F01656D}" dt="2025-12-01T14:45:50.336" v="1" actId="47"/>
        <pc:sldMkLst>
          <pc:docMk/>
          <pc:sldMk cId="501662046" sldId="858"/>
        </pc:sldMkLst>
      </pc:sldChg>
      <pc:sldChg chg="del">
        <pc:chgData name="Nilay Bulut" userId="cc977276-e12a-4435-9190-2bba342418ad" providerId="ADAL" clId="{A8173D60-1F12-4CD7-ADDE-15E62F01656D}" dt="2025-12-01T14:45:53.444" v="3" actId="47"/>
        <pc:sldMkLst>
          <pc:docMk/>
          <pc:sldMk cId="3126697286" sldId="1202"/>
        </pc:sldMkLst>
      </pc:sldChg>
      <pc:sldChg chg="del">
        <pc:chgData name="Nilay Bulut" userId="cc977276-e12a-4435-9190-2bba342418ad" providerId="ADAL" clId="{A8173D60-1F12-4CD7-ADDE-15E62F01656D}" dt="2025-12-01T14:45:55.027" v="4" actId="47"/>
        <pc:sldMkLst>
          <pc:docMk/>
          <pc:sldMk cId="2855670655" sldId="1265"/>
        </pc:sldMkLst>
      </pc:sldChg>
      <pc:sldChg chg="del">
        <pc:chgData name="Nilay Bulut" userId="cc977276-e12a-4435-9190-2bba342418ad" providerId="ADAL" clId="{A8173D60-1F12-4CD7-ADDE-15E62F01656D}" dt="2025-12-01T14:45:55.027" v="4" actId="47"/>
        <pc:sldMkLst>
          <pc:docMk/>
          <pc:sldMk cId="1155125234" sldId="1517"/>
        </pc:sldMkLst>
      </pc:sldChg>
      <pc:sldChg chg="del">
        <pc:chgData name="Nilay Bulut" userId="cc977276-e12a-4435-9190-2bba342418ad" providerId="ADAL" clId="{A8173D60-1F12-4CD7-ADDE-15E62F01656D}" dt="2025-12-01T14:45:55.027" v="4" actId="47"/>
        <pc:sldMkLst>
          <pc:docMk/>
          <pc:sldMk cId="1839999471" sldId="1520"/>
        </pc:sldMkLst>
      </pc:sldChg>
      <pc:sldChg chg="del">
        <pc:chgData name="Nilay Bulut" userId="cc977276-e12a-4435-9190-2bba342418ad" providerId="ADAL" clId="{A8173D60-1F12-4CD7-ADDE-15E62F01656D}" dt="2025-12-01T14:45:55.027" v="4" actId="47"/>
        <pc:sldMkLst>
          <pc:docMk/>
          <pc:sldMk cId="3852231191" sldId="1521"/>
        </pc:sldMkLst>
      </pc:sldChg>
      <pc:sldChg chg="del">
        <pc:chgData name="Nilay Bulut" userId="cc977276-e12a-4435-9190-2bba342418ad" providerId="ADAL" clId="{A8173D60-1F12-4CD7-ADDE-15E62F01656D}" dt="2025-12-01T14:45:55.027" v="4" actId="47"/>
        <pc:sldMkLst>
          <pc:docMk/>
          <pc:sldMk cId="3224507245" sldId="1523"/>
        </pc:sldMkLst>
      </pc:sldChg>
      <pc:sldChg chg="del">
        <pc:chgData name="Nilay Bulut" userId="cc977276-e12a-4435-9190-2bba342418ad" providerId="ADAL" clId="{A8173D60-1F12-4CD7-ADDE-15E62F01656D}" dt="2025-12-01T14:45:55.027" v="4" actId="47"/>
        <pc:sldMkLst>
          <pc:docMk/>
          <pc:sldMk cId="1524984868" sldId="1524"/>
        </pc:sldMkLst>
      </pc:sldChg>
      <pc:sldChg chg="del">
        <pc:chgData name="Nilay Bulut" userId="cc977276-e12a-4435-9190-2bba342418ad" providerId="ADAL" clId="{A8173D60-1F12-4CD7-ADDE-15E62F01656D}" dt="2025-12-01T14:45:55.027" v="4" actId="47"/>
        <pc:sldMkLst>
          <pc:docMk/>
          <pc:sldMk cId="549048820" sldId="1525"/>
        </pc:sldMkLst>
      </pc:sldChg>
      <pc:sldChg chg="del">
        <pc:chgData name="Nilay Bulut" userId="cc977276-e12a-4435-9190-2bba342418ad" providerId="ADAL" clId="{A8173D60-1F12-4CD7-ADDE-15E62F01656D}" dt="2025-12-01T14:45:55.027" v="4" actId="47"/>
        <pc:sldMkLst>
          <pc:docMk/>
          <pc:sldMk cId="2641485685" sldId="1527"/>
        </pc:sldMkLst>
      </pc:sldChg>
      <pc:sldChg chg="del">
        <pc:chgData name="Nilay Bulut" userId="cc977276-e12a-4435-9190-2bba342418ad" providerId="ADAL" clId="{A8173D60-1F12-4CD7-ADDE-15E62F01656D}" dt="2025-12-01T14:45:55.027" v="4" actId="47"/>
        <pc:sldMkLst>
          <pc:docMk/>
          <pc:sldMk cId="6847151" sldId="1528"/>
        </pc:sldMkLst>
      </pc:sldChg>
      <pc:sldChg chg="del">
        <pc:chgData name="Nilay Bulut" userId="cc977276-e12a-4435-9190-2bba342418ad" providerId="ADAL" clId="{A8173D60-1F12-4CD7-ADDE-15E62F01656D}" dt="2025-12-01T14:45:55.027" v="4" actId="47"/>
        <pc:sldMkLst>
          <pc:docMk/>
          <pc:sldMk cId="1169587928" sldId="1529"/>
        </pc:sldMkLst>
      </pc:sldChg>
      <pc:sldChg chg="del">
        <pc:chgData name="Nilay Bulut" userId="cc977276-e12a-4435-9190-2bba342418ad" providerId="ADAL" clId="{A8173D60-1F12-4CD7-ADDE-15E62F01656D}" dt="2025-12-01T14:45:55.027" v="4" actId="47"/>
        <pc:sldMkLst>
          <pc:docMk/>
          <pc:sldMk cId="4142638384" sldId="1532"/>
        </pc:sldMkLst>
      </pc:sldChg>
      <pc:sldChg chg="del">
        <pc:chgData name="Nilay Bulut" userId="cc977276-e12a-4435-9190-2bba342418ad" providerId="ADAL" clId="{A8173D60-1F12-4CD7-ADDE-15E62F01656D}" dt="2025-12-01T14:45:55.027" v="4" actId="47"/>
        <pc:sldMkLst>
          <pc:docMk/>
          <pc:sldMk cId="207443824" sldId="1533"/>
        </pc:sldMkLst>
      </pc:sldChg>
      <pc:sldChg chg="del">
        <pc:chgData name="Nilay Bulut" userId="cc977276-e12a-4435-9190-2bba342418ad" providerId="ADAL" clId="{A8173D60-1F12-4CD7-ADDE-15E62F01656D}" dt="2025-12-01T14:45:55.027" v="4" actId="47"/>
        <pc:sldMkLst>
          <pc:docMk/>
          <pc:sldMk cId="4088891555" sldId="1534"/>
        </pc:sldMkLst>
      </pc:sldChg>
      <pc:sldChg chg="del">
        <pc:chgData name="Nilay Bulut" userId="cc977276-e12a-4435-9190-2bba342418ad" providerId="ADAL" clId="{A8173D60-1F12-4CD7-ADDE-15E62F01656D}" dt="2025-12-01T14:45:55.027" v="4" actId="47"/>
        <pc:sldMkLst>
          <pc:docMk/>
          <pc:sldMk cId="2434829983" sldId="1541"/>
        </pc:sldMkLst>
      </pc:sldChg>
      <pc:sldChg chg="del">
        <pc:chgData name="Nilay Bulut" userId="cc977276-e12a-4435-9190-2bba342418ad" providerId="ADAL" clId="{A8173D60-1F12-4CD7-ADDE-15E62F01656D}" dt="2025-12-01T14:45:55.027" v="4" actId="47"/>
        <pc:sldMkLst>
          <pc:docMk/>
          <pc:sldMk cId="4188725729" sldId="1542"/>
        </pc:sldMkLst>
      </pc:sldChg>
      <pc:sldChg chg="del">
        <pc:chgData name="Nilay Bulut" userId="cc977276-e12a-4435-9190-2bba342418ad" providerId="ADAL" clId="{A8173D60-1F12-4CD7-ADDE-15E62F01656D}" dt="2025-12-01T14:45:55.027" v="4" actId="47"/>
        <pc:sldMkLst>
          <pc:docMk/>
          <pc:sldMk cId="3519882128" sldId="1543"/>
        </pc:sldMkLst>
      </pc:sldChg>
      <pc:sldChg chg="del">
        <pc:chgData name="Nilay Bulut" userId="cc977276-e12a-4435-9190-2bba342418ad" providerId="ADAL" clId="{A8173D60-1F12-4CD7-ADDE-15E62F01656D}" dt="2025-12-01T14:45:55.027" v="4" actId="47"/>
        <pc:sldMkLst>
          <pc:docMk/>
          <pc:sldMk cId="3319294379" sldId="1544"/>
        </pc:sldMkLst>
      </pc:sldChg>
      <pc:sldChg chg="del">
        <pc:chgData name="Nilay Bulut" userId="cc977276-e12a-4435-9190-2bba342418ad" providerId="ADAL" clId="{A8173D60-1F12-4CD7-ADDE-15E62F01656D}" dt="2025-12-01T14:45:55.027" v="4" actId="47"/>
        <pc:sldMkLst>
          <pc:docMk/>
          <pc:sldMk cId="2089767211" sldId="1545"/>
        </pc:sldMkLst>
      </pc:sldChg>
      <pc:sldChg chg="del">
        <pc:chgData name="Nilay Bulut" userId="cc977276-e12a-4435-9190-2bba342418ad" providerId="ADAL" clId="{A8173D60-1F12-4CD7-ADDE-15E62F01656D}" dt="2025-12-01T14:45:51.654" v="2" actId="47"/>
        <pc:sldMkLst>
          <pc:docMk/>
          <pc:sldMk cId="2121553344" sldId="2561"/>
        </pc:sldMkLst>
      </pc:sldChg>
      <pc:sldChg chg="del">
        <pc:chgData name="Nilay Bulut" userId="cc977276-e12a-4435-9190-2bba342418ad" providerId="ADAL" clId="{A8173D60-1F12-4CD7-ADDE-15E62F01656D}" dt="2025-12-01T14:45:51.654" v="2" actId="47"/>
        <pc:sldMkLst>
          <pc:docMk/>
          <pc:sldMk cId="1195493416" sldId="2562"/>
        </pc:sldMkLst>
      </pc:sldChg>
      <pc:sldChg chg="del">
        <pc:chgData name="Nilay Bulut" userId="cc977276-e12a-4435-9190-2bba342418ad" providerId="ADAL" clId="{A8173D60-1F12-4CD7-ADDE-15E62F01656D}" dt="2025-12-01T14:45:51.654" v="2" actId="47"/>
        <pc:sldMkLst>
          <pc:docMk/>
          <pc:sldMk cId="2257438590" sldId="2563"/>
        </pc:sldMkLst>
      </pc:sldChg>
      <pc:sldChg chg="del">
        <pc:chgData name="Nilay Bulut" userId="cc977276-e12a-4435-9190-2bba342418ad" providerId="ADAL" clId="{A8173D60-1F12-4CD7-ADDE-15E62F01656D}" dt="2025-12-01T14:45:51.654" v="2" actId="47"/>
        <pc:sldMkLst>
          <pc:docMk/>
          <pc:sldMk cId="4046809185" sldId="2564"/>
        </pc:sldMkLst>
      </pc:sldChg>
      <pc:sldChg chg="del">
        <pc:chgData name="Nilay Bulut" userId="cc977276-e12a-4435-9190-2bba342418ad" providerId="ADAL" clId="{A8173D60-1F12-4CD7-ADDE-15E62F01656D}" dt="2025-12-01T14:45:51.654" v="2" actId="47"/>
        <pc:sldMkLst>
          <pc:docMk/>
          <pc:sldMk cId="2829748157" sldId="2565"/>
        </pc:sldMkLst>
      </pc:sldChg>
      <pc:sldChg chg="del">
        <pc:chgData name="Nilay Bulut" userId="cc977276-e12a-4435-9190-2bba342418ad" providerId="ADAL" clId="{A8173D60-1F12-4CD7-ADDE-15E62F01656D}" dt="2025-12-01T14:45:51.654" v="2" actId="47"/>
        <pc:sldMkLst>
          <pc:docMk/>
          <pc:sldMk cId="1936916699" sldId="2566"/>
        </pc:sldMkLst>
      </pc:sldChg>
      <pc:sldChg chg="del">
        <pc:chgData name="Nilay Bulut" userId="cc977276-e12a-4435-9190-2bba342418ad" providerId="ADAL" clId="{A8173D60-1F12-4CD7-ADDE-15E62F01656D}" dt="2025-12-01T14:45:51.654" v="2" actId="47"/>
        <pc:sldMkLst>
          <pc:docMk/>
          <pc:sldMk cId="1460264563" sldId="2567"/>
        </pc:sldMkLst>
      </pc:sldChg>
      <pc:sldChg chg="del">
        <pc:chgData name="Nilay Bulut" userId="cc977276-e12a-4435-9190-2bba342418ad" providerId="ADAL" clId="{A8173D60-1F12-4CD7-ADDE-15E62F01656D}" dt="2025-12-01T14:45:51.654" v="2" actId="47"/>
        <pc:sldMkLst>
          <pc:docMk/>
          <pc:sldMk cId="2125006005" sldId="2568"/>
        </pc:sldMkLst>
      </pc:sldChg>
      <pc:sldChg chg="del">
        <pc:chgData name="Nilay Bulut" userId="cc977276-e12a-4435-9190-2bba342418ad" providerId="ADAL" clId="{A8173D60-1F12-4CD7-ADDE-15E62F01656D}" dt="2025-12-01T14:45:51.654" v="2" actId="47"/>
        <pc:sldMkLst>
          <pc:docMk/>
          <pc:sldMk cId="1125808853" sldId="2569"/>
        </pc:sldMkLst>
      </pc:sldChg>
      <pc:sldChg chg="del">
        <pc:chgData name="Nilay Bulut" userId="cc977276-e12a-4435-9190-2bba342418ad" providerId="ADAL" clId="{A8173D60-1F12-4CD7-ADDE-15E62F01656D}" dt="2025-12-01T14:45:51.654" v="2" actId="47"/>
        <pc:sldMkLst>
          <pc:docMk/>
          <pc:sldMk cId="2221308275" sldId="2570"/>
        </pc:sldMkLst>
      </pc:sldChg>
      <pc:sldChg chg="del">
        <pc:chgData name="Nilay Bulut" userId="cc977276-e12a-4435-9190-2bba342418ad" providerId="ADAL" clId="{A8173D60-1F12-4CD7-ADDE-15E62F01656D}" dt="2025-12-01T14:45:51.654" v="2" actId="47"/>
        <pc:sldMkLst>
          <pc:docMk/>
          <pc:sldMk cId="4075932778" sldId="2571"/>
        </pc:sldMkLst>
      </pc:sldChg>
      <pc:sldChg chg="del">
        <pc:chgData name="Nilay Bulut" userId="cc977276-e12a-4435-9190-2bba342418ad" providerId="ADAL" clId="{A8173D60-1F12-4CD7-ADDE-15E62F01656D}" dt="2025-12-01T14:45:51.654" v="2" actId="47"/>
        <pc:sldMkLst>
          <pc:docMk/>
          <pc:sldMk cId="3136756120" sldId="2572"/>
        </pc:sldMkLst>
      </pc:sldChg>
      <pc:sldChg chg="del">
        <pc:chgData name="Nilay Bulut" userId="cc977276-e12a-4435-9190-2bba342418ad" providerId="ADAL" clId="{A8173D60-1F12-4CD7-ADDE-15E62F01656D}" dt="2025-12-01T14:45:51.654" v="2" actId="47"/>
        <pc:sldMkLst>
          <pc:docMk/>
          <pc:sldMk cId="798875343" sldId="2573"/>
        </pc:sldMkLst>
      </pc:sldChg>
      <pc:sldChg chg="del">
        <pc:chgData name="Nilay Bulut" userId="cc977276-e12a-4435-9190-2bba342418ad" providerId="ADAL" clId="{A8173D60-1F12-4CD7-ADDE-15E62F01656D}" dt="2025-12-01T14:45:51.654" v="2" actId="47"/>
        <pc:sldMkLst>
          <pc:docMk/>
          <pc:sldMk cId="3573412994" sldId="2574"/>
        </pc:sldMkLst>
      </pc:sldChg>
      <pc:sldChg chg="del">
        <pc:chgData name="Nilay Bulut" userId="cc977276-e12a-4435-9190-2bba342418ad" providerId="ADAL" clId="{A8173D60-1F12-4CD7-ADDE-15E62F01656D}" dt="2025-12-01T14:45:51.654" v="2" actId="47"/>
        <pc:sldMkLst>
          <pc:docMk/>
          <pc:sldMk cId="1274711392" sldId="2575"/>
        </pc:sldMkLst>
      </pc:sldChg>
      <pc:sldChg chg="del">
        <pc:chgData name="Nilay Bulut" userId="cc977276-e12a-4435-9190-2bba342418ad" providerId="ADAL" clId="{A8173D60-1F12-4CD7-ADDE-15E62F01656D}" dt="2025-12-01T14:45:51.654" v="2" actId="47"/>
        <pc:sldMkLst>
          <pc:docMk/>
          <pc:sldMk cId="4266678465" sldId="2576"/>
        </pc:sldMkLst>
      </pc:sldChg>
      <pc:sldChg chg="del">
        <pc:chgData name="Nilay Bulut" userId="cc977276-e12a-4435-9190-2bba342418ad" providerId="ADAL" clId="{A8173D60-1F12-4CD7-ADDE-15E62F01656D}" dt="2025-12-01T14:45:51.654" v="2" actId="47"/>
        <pc:sldMkLst>
          <pc:docMk/>
          <pc:sldMk cId="3100353050" sldId="2577"/>
        </pc:sldMkLst>
      </pc:sldChg>
      <pc:sldChg chg="del">
        <pc:chgData name="Nilay Bulut" userId="cc977276-e12a-4435-9190-2bba342418ad" providerId="ADAL" clId="{A8173D60-1F12-4CD7-ADDE-15E62F01656D}" dt="2025-12-01T14:45:51.654" v="2" actId="47"/>
        <pc:sldMkLst>
          <pc:docMk/>
          <pc:sldMk cId="1033208053" sldId="2578"/>
        </pc:sldMkLst>
      </pc:sldChg>
      <pc:sldChg chg="del">
        <pc:chgData name="Nilay Bulut" userId="cc977276-e12a-4435-9190-2bba342418ad" providerId="ADAL" clId="{A8173D60-1F12-4CD7-ADDE-15E62F01656D}" dt="2025-12-01T14:45:51.654" v="2" actId="47"/>
        <pc:sldMkLst>
          <pc:docMk/>
          <pc:sldMk cId="840824686" sldId="2579"/>
        </pc:sldMkLst>
      </pc:sldChg>
      <pc:sldChg chg="del">
        <pc:chgData name="Nilay Bulut" userId="cc977276-e12a-4435-9190-2bba342418ad" providerId="ADAL" clId="{A8173D60-1F12-4CD7-ADDE-15E62F01656D}" dt="2025-12-01T14:45:51.654" v="2" actId="47"/>
        <pc:sldMkLst>
          <pc:docMk/>
          <pc:sldMk cId="1647973595" sldId="2580"/>
        </pc:sldMkLst>
      </pc:sldChg>
      <pc:sldChg chg="del">
        <pc:chgData name="Nilay Bulut" userId="cc977276-e12a-4435-9190-2bba342418ad" providerId="ADAL" clId="{A8173D60-1F12-4CD7-ADDE-15E62F01656D}" dt="2025-12-01T14:45:51.654" v="2" actId="47"/>
        <pc:sldMkLst>
          <pc:docMk/>
          <pc:sldMk cId="3345225005" sldId="2581"/>
        </pc:sldMkLst>
      </pc:sldChg>
      <pc:sldChg chg="del">
        <pc:chgData name="Nilay Bulut" userId="cc977276-e12a-4435-9190-2bba342418ad" providerId="ADAL" clId="{A8173D60-1F12-4CD7-ADDE-15E62F01656D}" dt="2025-12-01T14:45:51.654" v="2" actId="47"/>
        <pc:sldMkLst>
          <pc:docMk/>
          <pc:sldMk cId="769716497" sldId="2582"/>
        </pc:sldMkLst>
      </pc:sldChg>
      <pc:sldChg chg="del">
        <pc:chgData name="Nilay Bulut" userId="cc977276-e12a-4435-9190-2bba342418ad" providerId="ADAL" clId="{A8173D60-1F12-4CD7-ADDE-15E62F01656D}" dt="2025-12-01T14:45:51.654" v="2" actId="47"/>
        <pc:sldMkLst>
          <pc:docMk/>
          <pc:sldMk cId="3968429579" sldId="2583"/>
        </pc:sldMkLst>
      </pc:sldChg>
      <pc:sldChg chg="del">
        <pc:chgData name="Nilay Bulut" userId="cc977276-e12a-4435-9190-2bba342418ad" providerId="ADAL" clId="{A8173D60-1F12-4CD7-ADDE-15E62F01656D}" dt="2025-12-01T14:46:07.162" v="7" actId="47"/>
        <pc:sldMkLst>
          <pc:docMk/>
          <pc:sldMk cId="2934458853" sldId="2076138020"/>
        </pc:sldMkLst>
      </pc:sldChg>
      <pc:sldChg chg="del">
        <pc:chgData name="Nilay Bulut" userId="cc977276-e12a-4435-9190-2bba342418ad" providerId="ADAL" clId="{A8173D60-1F12-4CD7-ADDE-15E62F01656D}" dt="2025-12-01T14:46:07.162" v="7" actId="47"/>
        <pc:sldMkLst>
          <pc:docMk/>
          <pc:sldMk cId="3346522818" sldId="2076138246"/>
        </pc:sldMkLst>
      </pc:sldChg>
      <pc:sldChg chg="del">
        <pc:chgData name="Nilay Bulut" userId="cc977276-e12a-4435-9190-2bba342418ad" providerId="ADAL" clId="{A8173D60-1F12-4CD7-ADDE-15E62F01656D}" dt="2025-12-01T14:46:07.162" v="7" actId="47"/>
        <pc:sldMkLst>
          <pc:docMk/>
          <pc:sldMk cId="1116143220" sldId="2076138256"/>
        </pc:sldMkLst>
      </pc:sldChg>
      <pc:sldChg chg="del">
        <pc:chgData name="Nilay Bulut" userId="cc977276-e12a-4435-9190-2bba342418ad" providerId="ADAL" clId="{A8173D60-1F12-4CD7-ADDE-15E62F01656D}" dt="2025-12-01T14:46:07.162" v="7" actId="47"/>
        <pc:sldMkLst>
          <pc:docMk/>
          <pc:sldMk cId="1747633044" sldId="2076138258"/>
        </pc:sldMkLst>
      </pc:sldChg>
      <pc:sldChg chg="del">
        <pc:chgData name="Nilay Bulut" userId="cc977276-e12a-4435-9190-2bba342418ad" providerId="ADAL" clId="{A8173D60-1F12-4CD7-ADDE-15E62F01656D}" dt="2025-12-01T14:46:07.162" v="7" actId="47"/>
        <pc:sldMkLst>
          <pc:docMk/>
          <pc:sldMk cId="1330236308" sldId="2076138262"/>
        </pc:sldMkLst>
      </pc:sldChg>
      <pc:sldChg chg="del">
        <pc:chgData name="Nilay Bulut" userId="cc977276-e12a-4435-9190-2bba342418ad" providerId="ADAL" clId="{A8173D60-1F12-4CD7-ADDE-15E62F01656D}" dt="2025-12-01T14:46:07.162" v="7" actId="47"/>
        <pc:sldMkLst>
          <pc:docMk/>
          <pc:sldMk cId="860364837" sldId="2076138263"/>
        </pc:sldMkLst>
      </pc:sldChg>
      <pc:sldChg chg="del">
        <pc:chgData name="Nilay Bulut" userId="cc977276-e12a-4435-9190-2bba342418ad" providerId="ADAL" clId="{A8173D60-1F12-4CD7-ADDE-15E62F01656D}" dt="2025-12-01T14:46:07.162" v="7" actId="47"/>
        <pc:sldMkLst>
          <pc:docMk/>
          <pc:sldMk cId="2440753797" sldId="2076138265"/>
        </pc:sldMkLst>
      </pc:sldChg>
      <pc:sldChg chg="del">
        <pc:chgData name="Nilay Bulut" userId="cc977276-e12a-4435-9190-2bba342418ad" providerId="ADAL" clId="{A8173D60-1F12-4CD7-ADDE-15E62F01656D}" dt="2025-12-01T14:46:07.162" v="7" actId="47"/>
        <pc:sldMkLst>
          <pc:docMk/>
          <pc:sldMk cId="7188587" sldId="2076138266"/>
        </pc:sldMkLst>
      </pc:sldChg>
      <pc:sldChg chg="del">
        <pc:chgData name="Nilay Bulut" userId="cc977276-e12a-4435-9190-2bba342418ad" providerId="ADAL" clId="{A8173D60-1F12-4CD7-ADDE-15E62F01656D}" dt="2025-12-01T14:46:07.162" v="7" actId="47"/>
        <pc:sldMkLst>
          <pc:docMk/>
          <pc:sldMk cId="4294058391" sldId="2076138267"/>
        </pc:sldMkLst>
      </pc:sldChg>
      <pc:sldChg chg="del">
        <pc:chgData name="Nilay Bulut" userId="cc977276-e12a-4435-9190-2bba342418ad" providerId="ADAL" clId="{A8173D60-1F12-4CD7-ADDE-15E62F01656D}" dt="2025-12-01T14:45:51.654" v="2" actId="47"/>
        <pc:sldMkLst>
          <pc:docMk/>
          <pc:sldMk cId="244632210" sldId="2076138292"/>
        </pc:sldMkLst>
      </pc:sldChg>
      <pc:sldChg chg="del">
        <pc:chgData name="Nilay Bulut" userId="cc977276-e12a-4435-9190-2bba342418ad" providerId="ADAL" clId="{A8173D60-1F12-4CD7-ADDE-15E62F01656D}" dt="2025-12-01T14:46:07.162" v="7" actId="47"/>
        <pc:sldMkLst>
          <pc:docMk/>
          <pc:sldMk cId="1238588754" sldId="2076138324"/>
        </pc:sldMkLst>
      </pc:sldChg>
      <pc:sldChg chg="del">
        <pc:chgData name="Nilay Bulut" userId="cc977276-e12a-4435-9190-2bba342418ad" providerId="ADAL" clId="{A8173D60-1F12-4CD7-ADDE-15E62F01656D}" dt="2025-12-01T14:46:07.162" v="7" actId="47"/>
        <pc:sldMkLst>
          <pc:docMk/>
          <pc:sldMk cId="3934787958" sldId="2076138358"/>
        </pc:sldMkLst>
      </pc:sldChg>
      <pc:sldChg chg="del">
        <pc:chgData name="Nilay Bulut" userId="cc977276-e12a-4435-9190-2bba342418ad" providerId="ADAL" clId="{A8173D60-1F12-4CD7-ADDE-15E62F01656D}" dt="2025-12-01T14:46:07.162" v="7" actId="47"/>
        <pc:sldMkLst>
          <pc:docMk/>
          <pc:sldMk cId="2239833825" sldId="2076138430"/>
        </pc:sldMkLst>
      </pc:sldChg>
      <pc:sldChg chg="del">
        <pc:chgData name="Nilay Bulut" userId="cc977276-e12a-4435-9190-2bba342418ad" providerId="ADAL" clId="{A8173D60-1F12-4CD7-ADDE-15E62F01656D}" dt="2025-12-01T14:46:07.162" v="7" actId="47"/>
        <pc:sldMkLst>
          <pc:docMk/>
          <pc:sldMk cId="3923972983" sldId="2076138446"/>
        </pc:sldMkLst>
      </pc:sldChg>
      <pc:sldChg chg="del">
        <pc:chgData name="Nilay Bulut" userId="cc977276-e12a-4435-9190-2bba342418ad" providerId="ADAL" clId="{A8173D60-1F12-4CD7-ADDE-15E62F01656D}" dt="2025-12-01T14:46:07.162" v="7" actId="47"/>
        <pc:sldMkLst>
          <pc:docMk/>
          <pc:sldMk cId="2895523131" sldId="2076138452"/>
        </pc:sldMkLst>
      </pc:sldChg>
      <pc:sldChg chg="del">
        <pc:chgData name="Nilay Bulut" userId="cc977276-e12a-4435-9190-2bba342418ad" providerId="ADAL" clId="{A8173D60-1F12-4CD7-ADDE-15E62F01656D}" dt="2025-12-01T14:46:07.162" v="7" actId="47"/>
        <pc:sldMkLst>
          <pc:docMk/>
          <pc:sldMk cId="1449431477" sldId="2076138462"/>
        </pc:sldMkLst>
      </pc:sldChg>
      <pc:sldChg chg="del">
        <pc:chgData name="Nilay Bulut" userId="cc977276-e12a-4435-9190-2bba342418ad" providerId="ADAL" clId="{A8173D60-1F12-4CD7-ADDE-15E62F01656D}" dt="2025-12-01T14:46:07.162" v="7" actId="47"/>
        <pc:sldMkLst>
          <pc:docMk/>
          <pc:sldMk cId="1093995831" sldId="2076138496"/>
        </pc:sldMkLst>
      </pc:sldChg>
      <pc:sldChg chg="del">
        <pc:chgData name="Nilay Bulut" userId="cc977276-e12a-4435-9190-2bba342418ad" providerId="ADAL" clId="{A8173D60-1F12-4CD7-ADDE-15E62F01656D}" dt="2025-12-01T14:46:07.162" v="7" actId="47"/>
        <pc:sldMkLst>
          <pc:docMk/>
          <pc:sldMk cId="376429286" sldId="2076138497"/>
        </pc:sldMkLst>
      </pc:sldChg>
      <pc:sldChg chg="del">
        <pc:chgData name="Nilay Bulut" userId="cc977276-e12a-4435-9190-2bba342418ad" providerId="ADAL" clId="{A8173D60-1F12-4CD7-ADDE-15E62F01656D}" dt="2025-12-01T14:46:07.162" v="7" actId="47"/>
        <pc:sldMkLst>
          <pc:docMk/>
          <pc:sldMk cId="4150571097" sldId="2076138509"/>
        </pc:sldMkLst>
      </pc:sldChg>
      <pc:sldChg chg="del">
        <pc:chgData name="Nilay Bulut" userId="cc977276-e12a-4435-9190-2bba342418ad" providerId="ADAL" clId="{A8173D60-1F12-4CD7-ADDE-15E62F01656D}" dt="2025-12-01T14:46:07.162" v="7" actId="47"/>
        <pc:sldMkLst>
          <pc:docMk/>
          <pc:sldMk cId="1441354221" sldId="2076138512"/>
        </pc:sldMkLst>
      </pc:sldChg>
      <pc:sldChg chg="del">
        <pc:chgData name="Nilay Bulut" userId="cc977276-e12a-4435-9190-2bba342418ad" providerId="ADAL" clId="{A8173D60-1F12-4CD7-ADDE-15E62F01656D}" dt="2025-12-01T14:46:07.162" v="7" actId="47"/>
        <pc:sldMkLst>
          <pc:docMk/>
          <pc:sldMk cId="676725326" sldId="2076138514"/>
        </pc:sldMkLst>
      </pc:sldChg>
      <pc:sldChg chg="del">
        <pc:chgData name="Nilay Bulut" userId="cc977276-e12a-4435-9190-2bba342418ad" providerId="ADAL" clId="{A8173D60-1F12-4CD7-ADDE-15E62F01656D}" dt="2025-12-01T14:46:07.162" v="7" actId="47"/>
        <pc:sldMkLst>
          <pc:docMk/>
          <pc:sldMk cId="293877819" sldId="2076138515"/>
        </pc:sldMkLst>
      </pc:sldChg>
      <pc:sldChg chg="del">
        <pc:chgData name="Nilay Bulut" userId="cc977276-e12a-4435-9190-2bba342418ad" providerId="ADAL" clId="{A8173D60-1F12-4CD7-ADDE-15E62F01656D}" dt="2025-12-01T14:46:07.162" v="7" actId="47"/>
        <pc:sldMkLst>
          <pc:docMk/>
          <pc:sldMk cId="947410322" sldId="2076138516"/>
        </pc:sldMkLst>
      </pc:sldChg>
      <pc:sldChg chg="del">
        <pc:chgData name="Nilay Bulut" userId="cc977276-e12a-4435-9190-2bba342418ad" providerId="ADAL" clId="{A8173D60-1F12-4CD7-ADDE-15E62F01656D}" dt="2025-12-01T14:46:07.162" v="7" actId="47"/>
        <pc:sldMkLst>
          <pc:docMk/>
          <pc:sldMk cId="1458543445" sldId="2076138517"/>
        </pc:sldMkLst>
      </pc:sldChg>
      <pc:sldChg chg="del">
        <pc:chgData name="Nilay Bulut" userId="cc977276-e12a-4435-9190-2bba342418ad" providerId="ADAL" clId="{A8173D60-1F12-4CD7-ADDE-15E62F01656D}" dt="2025-12-01T14:46:07.162" v="7" actId="47"/>
        <pc:sldMkLst>
          <pc:docMk/>
          <pc:sldMk cId="162501048" sldId="2076138518"/>
        </pc:sldMkLst>
      </pc:sldChg>
      <pc:sldChg chg="del">
        <pc:chgData name="Nilay Bulut" userId="cc977276-e12a-4435-9190-2bba342418ad" providerId="ADAL" clId="{A8173D60-1F12-4CD7-ADDE-15E62F01656D}" dt="2025-12-01T14:46:07.162" v="7" actId="47"/>
        <pc:sldMkLst>
          <pc:docMk/>
          <pc:sldMk cId="1464711832" sldId="2076138521"/>
        </pc:sldMkLst>
      </pc:sldChg>
      <pc:sldChg chg="del">
        <pc:chgData name="Nilay Bulut" userId="cc977276-e12a-4435-9190-2bba342418ad" providerId="ADAL" clId="{A8173D60-1F12-4CD7-ADDE-15E62F01656D}" dt="2025-12-01T14:46:07.162" v="7" actId="47"/>
        <pc:sldMkLst>
          <pc:docMk/>
          <pc:sldMk cId="4272372155" sldId="2076138523"/>
        </pc:sldMkLst>
      </pc:sldChg>
      <pc:sldChg chg="del">
        <pc:chgData name="Nilay Bulut" userId="cc977276-e12a-4435-9190-2bba342418ad" providerId="ADAL" clId="{A8173D60-1F12-4CD7-ADDE-15E62F01656D}" dt="2025-12-01T14:46:07.162" v="7" actId="47"/>
        <pc:sldMkLst>
          <pc:docMk/>
          <pc:sldMk cId="3801897349" sldId="2076138524"/>
        </pc:sldMkLst>
      </pc:sldChg>
      <pc:sldChg chg="del">
        <pc:chgData name="Nilay Bulut" userId="cc977276-e12a-4435-9190-2bba342418ad" providerId="ADAL" clId="{A8173D60-1F12-4CD7-ADDE-15E62F01656D}" dt="2025-12-01T14:46:07.162" v="7" actId="47"/>
        <pc:sldMkLst>
          <pc:docMk/>
          <pc:sldMk cId="146527383" sldId="2076138526"/>
        </pc:sldMkLst>
      </pc:sldChg>
      <pc:sldChg chg="del">
        <pc:chgData name="Nilay Bulut" userId="cc977276-e12a-4435-9190-2bba342418ad" providerId="ADAL" clId="{A8173D60-1F12-4CD7-ADDE-15E62F01656D}" dt="2025-12-01T14:46:07.162" v="7" actId="47"/>
        <pc:sldMkLst>
          <pc:docMk/>
          <pc:sldMk cId="2990080798" sldId="2076138527"/>
        </pc:sldMkLst>
      </pc:sldChg>
      <pc:sldChg chg="del">
        <pc:chgData name="Nilay Bulut" userId="cc977276-e12a-4435-9190-2bba342418ad" providerId="ADAL" clId="{A8173D60-1F12-4CD7-ADDE-15E62F01656D}" dt="2025-12-01T14:46:07.162" v="7" actId="47"/>
        <pc:sldMkLst>
          <pc:docMk/>
          <pc:sldMk cId="927831034" sldId="2076138528"/>
        </pc:sldMkLst>
      </pc:sldChg>
      <pc:sldChg chg="del">
        <pc:chgData name="Nilay Bulut" userId="cc977276-e12a-4435-9190-2bba342418ad" providerId="ADAL" clId="{A8173D60-1F12-4CD7-ADDE-15E62F01656D}" dt="2025-12-01T14:46:07.162" v="7" actId="47"/>
        <pc:sldMkLst>
          <pc:docMk/>
          <pc:sldMk cId="3094220680" sldId="2076138531"/>
        </pc:sldMkLst>
      </pc:sldChg>
      <pc:sldChg chg="del">
        <pc:chgData name="Nilay Bulut" userId="cc977276-e12a-4435-9190-2bba342418ad" providerId="ADAL" clId="{A8173D60-1F12-4CD7-ADDE-15E62F01656D}" dt="2025-12-01T14:46:07.162" v="7" actId="47"/>
        <pc:sldMkLst>
          <pc:docMk/>
          <pc:sldMk cId="674023488" sldId="2076138536"/>
        </pc:sldMkLst>
      </pc:sldChg>
      <pc:sldChg chg="del">
        <pc:chgData name="Nilay Bulut" userId="cc977276-e12a-4435-9190-2bba342418ad" providerId="ADAL" clId="{A8173D60-1F12-4CD7-ADDE-15E62F01656D}" dt="2025-12-01T14:46:07.162" v="7" actId="47"/>
        <pc:sldMkLst>
          <pc:docMk/>
          <pc:sldMk cId="2389426902" sldId="2076138537"/>
        </pc:sldMkLst>
      </pc:sldChg>
      <pc:sldChg chg="del">
        <pc:chgData name="Nilay Bulut" userId="cc977276-e12a-4435-9190-2bba342418ad" providerId="ADAL" clId="{A8173D60-1F12-4CD7-ADDE-15E62F01656D}" dt="2025-12-01T14:46:07.162" v="7" actId="47"/>
        <pc:sldMkLst>
          <pc:docMk/>
          <pc:sldMk cId="1915473941" sldId="2076138539"/>
        </pc:sldMkLst>
      </pc:sldChg>
      <pc:sldChg chg="del">
        <pc:chgData name="Nilay Bulut" userId="cc977276-e12a-4435-9190-2bba342418ad" providerId="ADAL" clId="{A8173D60-1F12-4CD7-ADDE-15E62F01656D}" dt="2025-12-01T14:46:07.162" v="7" actId="47"/>
        <pc:sldMkLst>
          <pc:docMk/>
          <pc:sldMk cId="206298648" sldId="2076138540"/>
        </pc:sldMkLst>
      </pc:sldChg>
      <pc:sldChg chg="del">
        <pc:chgData name="Nilay Bulut" userId="cc977276-e12a-4435-9190-2bba342418ad" providerId="ADAL" clId="{A8173D60-1F12-4CD7-ADDE-15E62F01656D}" dt="2025-12-01T14:46:07.162" v="7" actId="47"/>
        <pc:sldMkLst>
          <pc:docMk/>
          <pc:sldMk cId="3814297528" sldId="2147469547"/>
        </pc:sldMkLst>
      </pc:sldChg>
      <pc:sldChg chg="del">
        <pc:chgData name="Nilay Bulut" userId="cc977276-e12a-4435-9190-2bba342418ad" providerId="ADAL" clId="{A8173D60-1F12-4CD7-ADDE-15E62F01656D}" dt="2025-12-01T14:46:07.162" v="7" actId="47"/>
        <pc:sldMkLst>
          <pc:docMk/>
          <pc:sldMk cId="1697816114" sldId="2147469548"/>
        </pc:sldMkLst>
      </pc:sldChg>
      <pc:sldChg chg="del">
        <pc:chgData name="Nilay Bulut" userId="cc977276-e12a-4435-9190-2bba342418ad" providerId="ADAL" clId="{A8173D60-1F12-4CD7-ADDE-15E62F01656D}" dt="2025-12-01T14:45:56.677" v="5" actId="47"/>
        <pc:sldMkLst>
          <pc:docMk/>
          <pc:sldMk cId="4159874844" sldId="2147474102"/>
        </pc:sldMkLst>
      </pc:sldChg>
      <pc:sldChg chg="del">
        <pc:chgData name="Nilay Bulut" userId="cc977276-e12a-4435-9190-2bba342418ad" providerId="ADAL" clId="{A8173D60-1F12-4CD7-ADDE-15E62F01656D}" dt="2025-12-01T14:45:51.654" v="2" actId="47"/>
        <pc:sldMkLst>
          <pc:docMk/>
          <pc:sldMk cId="162154188" sldId="2147479604"/>
        </pc:sldMkLst>
      </pc:sldChg>
      <pc:sldChg chg="del">
        <pc:chgData name="Nilay Bulut" userId="cc977276-e12a-4435-9190-2bba342418ad" providerId="ADAL" clId="{A8173D60-1F12-4CD7-ADDE-15E62F01656D}" dt="2025-12-01T14:45:51.654" v="2" actId="47"/>
        <pc:sldMkLst>
          <pc:docMk/>
          <pc:sldMk cId="3630840084" sldId="2147479609"/>
        </pc:sldMkLst>
      </pc:sldChg>
      <pc:sldChg chg="del">
        <pc:chgData name="Nilay Bulut" userId="cc977276-e12a-4435-9190-2bba342418ad" providerId="ADAL" clId="{A8173D60-1F12-4CD7-ADDE-15E62F01656D}" dt="2025-12-01T14:45:51.654" v="2" actId="47"/>
        <pc:sldMkLst>
          <pc:docMk/>
          <pc:sldMk cId="4172854213" sldId="2147479623"/>
        </pc:sldMkLst>
      </pc:sldChg>
      <pc:sldChg chg="del">
        <pc:chgData name="Nilay Bulut" userId="cc977276-e12a-4435-9190-2bba342418ad" providerId="ADAL" clId="{A8173D60-1F12-4CD7-ADDE-15E62F01656D}" dt="2025-12-01T14:45:51.654" v="2" actId="47"/>
        <pc:sldMkLst>
          <pc:docMk/>
          <pc:sldMk cId="939845458" sldId="2147481568"/>
        </pc:sldMkLst>
      </pc:sldChg>
      <pc:sldChg chg="del">
        <pc:chgData name="Nilay Bulut" userId="cc977276-e12a-4435-9190-2bba342418ad" providerId="ADAL" clId="{A8173D60-1F12-4CD7-ADDE-15E62F01656D}" dt="2025-12-01T14:45:56.677" v="5" actId="47"/>
        <pc:sldMkLst>
          <pc:docMk/>
          <pc:sldMk cId="2712621754" sldId="2147482543"/>
        </pc:sldMkLst>
      </pc:sldChg>
      <pc:sldChg chg="del">
        <pc:chgData name="Nilay Bulut" userId="cc977276-e12a-4435-9190-2bba342418ad" providerId="ADAL" clId="{A8173D60-1F12-4CD7-ADDE-15E62F01656D}" dt="2025-12-01T14:45:56.677" v="5" actId="47"/>
        <pc:sldMkLst>
          <pc:docMk/>
          <pc:sldMk cId="3867807346" sldId="2147482544"/>
        </pc:sldMkLst>
      </pc:sldChg>
      <pc:sldChg chg="del">
        <pc:chgData name="Nilay Bulut" userId="cc977276-e12a-4435-9190-2bba342418ad" providerId="ADAL" clId="{A8173D60-1F12-4CD7-ADDE-15E62F01656D}" dt="2025-12-01T14:45:56.677" v="5" actId="47"/>
        <pc:sldMkLst>
          <pc:docMk/>
          <pc:sldMk cId="4091945277" sldId="2147482546"/>
        </pc:sldMkLst>
      </pc:sldChg>
      <pc:sldChg chg="del">
        <pc:chgData name="Nilay Bulut" userId="cc977276-e12a-4435-9190-2bba342418ad" providerId="ADAL" clId="{A8173D60-1F12-4CD7-ADDE-15E62F01656D}" dt="2025-12-01T14:45:56.677" v="5" actId="47"/>
        <pc:sldMkLst>
          <pc:docMk/>
          <pc:sldMk cId="2638563363" sldId="2147482547"/>
        </pc:sldMkLst>
      </pc:sldChg>
      <pc:sldChg chg="del">
        <pc:chgData name="Nilay Bulut" userId="cc977276-e12a-4435-9190-2bba342418ad" providerId="ADAL" clId="{A8173D60-1F12-4CD7-ADDE-15E62F01656D}" dt="2025-12-01T14:45:56.677" v="5" actId="47"/>
        <pc:sldMkLst>
          <pc:docMk/>
          <pc:sldMk cId="857659551" sldId="2147482548"/>
        </pc:sldMkLst>
      </pc:sldChg>
      <pc:sldChg chg="del">
        <pc:chgData name="Nilay Bulut" userId="cc977276-e12a-4435-9190-2bba342418ad" providerId="ADAL" clId="{A8173D60-1F12-4CD7-ADDE-15E62F01656D}" dt="2025-12-01T14:45:56.677" v="5" actId="47"/>
        <pc:sldMkLst>
          <pc:docMk/>
          <pc:sldMk cId="3302445431" sldId="2147482549"/>
        </pc:sldMkLst>
      </pc:sldChg>
      <pc:sldChg chg="del">
        <pc:chgData name="Nilay Bulut" userId="cc977276-e12a-4435-9190-2bba342418ad" providerId="ADAL" clId="{A8173D60-1F12-4CD7-ADDE-15E62F01656D}" dt="2025-12-01T14:45:56.677" v="5" actId="47"/>
        <pc:sldMkLst>
          <pc:docMk/>
          <pc:sldMk cId="796235646" sldId="2147482550"/>
        </pc:sldMkLst>
      </pc:sldChg>
      <pc:sldChg chg="del">
        <pc:chgData name="Nilay Bulut" userId="cc977276-e12a-4435-9190-2bba342418ad" providerId="ADAL" clId="{A8173D60-1F12-4CD7-ADDE-15E62F01656D}" dt="2025-12-01T14:45:56.677" v="5" actId="47"/>
        <pc:sldMkLst>
          <pc:docMk/>
          <pc:sldMk cId="3254132301" sldId="2147482551"/>
        </pc:sldMkLst>
      </pc:sldChg>
      <pc:sldChg chg="del">
        <pc:chgData name="Nilay Bulut" userId="cc977276-e12a-4435-9190-2bba342418ad" providerId="ADAL" clId="{A8173D60-1F12-4CD7-ADDE-15E62F01656D}" dt="2025-12-01T14:45:56.677" v="5" actId="47"/>
        <pc:sldMkLst>
          <pc:docMk/>
          <pc:sldMk cId="3874984160" sldId="2147482554"/>
        </pc:sldMkLst>
      </pc:sldChg>
      <pc:sldChg chg="del">
        <pc:chgData name="Nilay Bulut" userId="cc977276-e12a-4435-9190-2bba342418ad" providerId="ADAL" clId="{A8173D60-1F12-4CD7-ADDE-15E62F01656D}" dt="2025-12-01T14:45:56.677" v="5" actId="47"/>
        <pc:sldMkLst>
          <pc:docMk/>
          <pc:sldMk cId="2342514618" sldId="2147482555"/>
        </pc:sldMkLst>
      </pc:sldChg>
      <pc:sldChg chg="del">
        <pc:chgData name="Nilay Bulut" userId="cc977276-e12a-4435-9190-2bba342418ad" providerId="ADAL" clId="{A8173D60-1F12-4CD7-ADDE-15E62F01656D}" dt="2025-12-01T14:45:56.677" v="5" actId="47"/>
        <pc:sldMkLst>
          <pc:docMk/>
          <pc:sldMk cId="348963934" sldId="2147482557"/>
        </pc:sldMkLst>
      </pc:sldChg>
      <pc:sldChg chg="del">
        <pc:chgData name="Nilay Bulut" userId="cc977276-e12a-4435-9190-2bba342418ad" providerId="ADAL" clId="{A8173D60-1F12-4CD7-ADDE-15E62F01656D}" dt="2025-12-01T14:45:56.677" v="5" actId="47"/>
        <pc:sldMkLst>
          <pc:docMk/>
          <pc:sldMk cId="2644255979" sldId="2147482561"/>
        </pc:sldMkLst>
      </pc:sldChg>
      <pc:sldChg chg="del">
        <pc:chgData name="Nilay Bulut" userId="cc977276-e12a-4435-9190-2bba342418ad" providerId="ADAL" clId="{A8173D60-1F12-4CD7-ADDE-15E62F01656D}" dt="2025-12-01T14:46:09.964" v="9" actId="47"/>
        <pc:sldMkLst>
          <pc:docMk/>
          <pc:sldMk cId="1181156528" sldId="2147482563"/>
        </pc:sldMkLst>
      </pc:sldChg>
      <pc:sldChg chg="del">
        <pc:chgData name="Nilay Bulut" userId="cc977276-e12a-4435-9190-2bba342418ad" providerId="ADAL" clId="{A8173D60-1F12-4CD7-ADDE-15E62F01656D}" dt="2025-12-01T14:45:59.879" v="6" actId="47"/>
        <pc:sldMkLst>
          <pc:docMk/>
          <pc:sldMk cId="2939627627" sldId="2147482571"/>
        </pc:sldMkLst>
      </pc:sldChg>
      <pc:sldChg chg="del">
        <pc:chgData name="Nilay Bulut" userId="cc977276-e12a-4435-9190-2bba342418ad" providerId="ADAL" clId="{A8173D60-1F12-4CD7-ADDE-15E62F01656D}" dt="2025-12-01T14:45:50.336" v="1" actId="47"/>
        <pc:sldMkLst>
          <pc:docMk/>
          <pc:sldMk cId="1625238556" sldId="2147482590"/>
        </pc:sldMkLst>
      </pc:sldChg>
      <pc:sldChg chg="del">
        <pc:chgData name="Nilay Bulut" userId="cc977276-e12a-4435-9190-2bba342418ad" providerId="ADAL" clId="{A8173D60-1F12-4CD7-ADDE-15E62F01656D}" dt="2025-12-01T14:45:56.677" v="5" actId="47"/>
        <pc:sldMkLst>
          <pc:docMk/>
          <pc:sldMk cId="3954431206" sldId="2147482592"/>
        </pc:sldMkLst>
      </pc:sldChg>
      <pc:sldChg chg="del">
        <pc:chgData name="Nilay Bulut" userId="cc977276-e12a-4435-9190-2bba342418ad" providerId="ADAL" clId="{A8173D60-1F12-4CD7-ADDE-15E62F01656D}" dt="2025-12-01T14:45:50.336" v="1" actId="47"/>
        <pc:sldMkLst>
          <pc:docMk/>
          <pc:sldMk cId="3401993864" sldId="2147482593"/>
        </pc:sldMkLst>
      </pc:sldChg>
      <pc:sldChg chg="del">
        <pc:chgData name="Nilay Bulut" userId="cc977276-e12a-4435-9190-2bba342418ad" providerId="ADAL" clId="{A8173D60-1F12-4CD7-ADDE-15E62F01656D}" dt="2025-12-01T14:45:53.444" v="3" actId="47"/>
        <pc:sldMkLst>
          <pc:docMk/>
          <pc:sldMk cId="1326347669" sldId="2147482594"/>
        </pc:sldMkLst>
      </pc:sldChg>
      <pc:sldChg chg="del">
        <pc:chgData name="Nilay Bulut" userId="cc977276-e12a-4435-9190-2bba342418ad" providerId="ADAL" clId="{A8173D60-1F12-4CD7-ADDE-15E62F01656D}" dt="2025-12-01T14:45:51.654" v="2" actId="47"/>
        <pc:sldMkLst>
          <pc:docMk/>
          <pc:sldMk cId="541941877" sldId="2147482595"/>
        </pc:sldMkLst>
      </pc:sldChg>
      <pc:sldChg chg="del">
        <pc:chgData name="Nilay Bulut" userId="cc977276-e12a-4435-9190-2bba342418ad" providerId="ADAL" clId="{A8173D60-1F12-4CD7-ADDE-15E62F01656D}" dt="2025-12-01T14:45:55.027" v="4" actId="47"/>
        <pc:sldMkLst>
          <pc:docMk/>
          <pc:sldMk cId="1631793680" sldId="2147482596"/>
        </pc:sldMkLst>
      </pc:sldChg>
      <pc:sldChg chg="del">
        <pc:chgData name="Nilay Bulut" userId="cc977276-e12a-4435-9190-2bba342418ad" providerId="ADAL" clId="{A8173D60-1F12-4CD7-ADDE-15E62F01656D}" dt="2025-12-01T14:45:56.677" v="5" actId="47"/>
        <pc:sldMkLst>
          <pc:docMk/>
          <pc:sldMk cId="2962870811" sldId="2147482597"/>
        </pc:sldMkLst>
      </pc:sldChg>
      <pc:sldChg chg="del">
        <pc:chgData name="Nilay Bulut" userId="cc977276-e12a-4435-9190-2bba342418ad" providerId="ADAL" clId="{A8173D60-1F12-4CD7-ADDE-15E62F01656D}" dt="2025-12-01T14:46:15.020" v="10" actId="47"/>
        <pc:sldMkLst>
          <pc:docMk/>
          <pc:sldMk cId="3552047695" sldId="2147482598"/>
        </pc:sldMkLst>
      </pc:sldChg>
      <pc:sldChg chg="del">
        <pc:chgData name="Nilay Bulut" userId="cc977276-e12a-4435-9190-2bba342418ad" providerId="ADAL" clId="{A8173D60-1F12-4CD7-ADDE-15E62F01656D}" dt="2025-12-01T14:45:59.879" v="6" actId="47"/>
        <pc:sldMkLst>
          <pc:docMk/>
          <pc:sldMk cId="3528246051" sldId="2147482599"/>
        </pc:sldMkLst>
      </pc:sldChg>
      <pc:sldChg chg="del">
        <pc:chgData name="Nilay Bulut" userId="cc977276-e12a-4435-9190-2bba342418ad" providerId="ADAL" clId="{A8173D60-1F12-4CD7-ADDE-15E62F01656D}" dt="2025-12-01T14:46:07.162" v="7" actId="47"/>
        <pc:sldMkLst>
          <pc:docMk/>
          <pc:sldMk cId="3735087136" sldId="2147482600"/>
        </pc:sldMkLst>
      </pc:sldChg>
      <pc:sldChg chg="del">
        <pc:chgData name="Nilay Bulut" userId="cc977276-e12a-4435-9190-2bba342418ad" providerId="ADAL" clId="{A8173D60-1F12-4CD7-ADDE-15E62F01656D}" dt="2025-12-01T14:46:08.747" v="8" actId="47"/>
        <pc:sldMkLst>
          <pc:docMk/>
          <pc:sldMk cId="3051619958" sldId="2147482601"/>
        </pc:sldMkLst>
      </pc:sldChg>
      <pc:sldChg chg="del">
        <pc:chgData name="Nilay Bulut" userId="cc977276-e12a-4435-9190-2bba342418ad" providerId="ADAL" clId="{A8173D60-1F12-4CD7-ADDE-15E62F01656D}" dt="2025-12-01T14:45:56.677" v="5" actId="47"/>
        <pc:sldMkLst>
          <pc:docMk/>
          <pc:sldMk cId="690873629" sldId="2147482604"/>
        </pc:sldMkLst>
      </pc:sldChg>
      <pc:sldChg chg="del">
        <pc:chgData name="Nilay Bulut" userId="cc977276-e12a-4435-9190-2bba342418ad" providerId="ADAL" clId="{A8173D60-1F12-4CD7-ADDE-15E62F01656D}" dt="2025-12-01T14:45:55.027" v="4" actId="47"/>
        <pc:sldMkLst>
          <pc:docMk/>
          <pc:sldMk cId="1368601836" sldId="2147482611"/>
        </pc:sldMkLst>
      </pc:sldChg>
      <pc:sldChg chg="del">
        <pc:chgData name="Nilay Bulut" userId="cc977276-e12a-4435-9190-2bba342418ad" providerId="ADAL" clId="{A8173D60-1F12-4CD7-ADDE-15E62F01656D}" dt="2025-12-01T14:45:55.027" v="4" actId="47"/>
        <pc:sldMkLst>
          <pc:docMk/>
          <pc:sldMk cId="2134106648" sldId="2147482612"/>
        </pc:sldMkLst>
      </pc:sldChg>
      <pc:sldChg chg="del">
        <pc:chgData name="Nilay Bulut" userId="cc977276-e12a-4435-9190-2bba342418ad" providerId="ADAL" clId="{A8173D60-1F12-4CD7-ADDE-15E62F01656D}" dt="2025-12-01T14:45:55.027" v="4" actId="47"/>
        <pc:sldMkLst>
          <pc:docMk/>
          <pc:sldMk cId="1424583739" sldId="2147482613"/>
        </pc:sldMkLst>
      </pc:sldChg>
      <pc:sldChg chg="del">
        <pc:chgData name="Nilay Bulut" userId="cc977276-e12a-4435-9190-2bba342418ad" providerId="ADAL" clId="{A8173D60-1F12-4CD7-ADDE-15E62F01656D}" dt="2025-12-01T14:45:55.027" v="4" actId="47"/>
        <pc:sldMkLst>
          <pc:docMk/>
          <pc:sldMk cId="2063630551" sldId="2147482614"/>
        </pc:sldMkLst>
      </pc:sldChg>
      <pc:sldChg chg="del">
        <pc:chgData name="Nilay Bulut" userId="cc977276-e12a-4435-9190-2bba342418ad" providerId="ADAL" clId="{A8173D60-1F12-4CD7-ADDE-15E62F01656D}" dt="2025-12-01T14:45:55.027" v="4" actId="47"/>
        <pc:sldMkLst>
          <pc:docMk/>
          <pc:sldMk cId="217584156" sldId="2147482615"/>
        </pc:sldMkLst>
      </pc:sldChg>
      <pc:sldChg chg="del">
        <pc:chgData name="Nilay Bulut" userId="cc977276-e12a-4435-9190-2bba342418ad" providerId="ADAL" clId="{A8173D60-1F12-4CD7-ADDE-15E62F01656D}" dt="2025-12-01T14:45:51.654" v="2" actId="47"/>
        <pc:sldMkLst>
          <pc:docMk/>
          <pc:sldMk cId="3470255146" sldId="2147482995"/>
        </pc:sldMkLst>
      </pc:sldChg>
      <pc:sldChg chg="del">
        <pc:chgData name="Nilay Bulut" userId="cc977276-e12a-4435-9190-2bba342418ad" providerId="ADAL" clId="{A8173D60-1F12-4CD7-ADDE-15E62F01656D}" dt="2025-12-01T14:45:51.654" v="2" actId="47"/>
        <pc:sldMkLst>
          <pc:docMk/>
          <pc:sldMk cId="1434120840" sldId="2147482996"/>
        </pc:sldMkLst>
      </pc:sldChg>
      <pc:sldChg chg="del">
        <pc:chgData name="Nilay Bulut" userId="cc977276-e12a-4435-9190-2bba342418ad" providerId="ADAL" clId="{A8173D60-1F12-4CD7-ADDE-15E62F01656D}" dt="2025-12-01T14:45:51.654" v="2" actId="47"/>
        <pc:sldMkLst>
          <pc:docMk/>
          <pc:sldMk cId="730987413" sldId="2147482997"/>
        </pc:sldMkLst>
      </pc:sldChg>
      <pc:sldChg chg="del">
        <pc:chgData name="Nilay Bulut" userId="cc977276-e12a-4435-9190-2bba342418ad" providerId="ADAL" clId="{A8173D60-1F12-4CD7-ADDE-15E62F01656D}" dt="2025-12-01T14:45:51.654" v="2" actId="47"/>
        <pc:sldMkLst>
          <pc:docMk/>
          <pc:sldMk cId="3028392508" sldId="2147482998"/>
        </pc:sldMkLst>
      </pc:sldChg>
      <pc:sldChg chg="del">
        <pc:chgData name="Nilay Bulut" userId="cc977276-e12a-4435-9190-2bba342418ad" providerId="ADAL" clId="{A8173D60-1F12-4CD7-ADDE-15E62F01656D}" dt="2025-12-01T14:45:51.654" v="2" actId="47"/>
        <pc:sldMkLst>
          <pc:docMk/>
          <pc:sldMk cId="2680223745" sldId="2147482999"/>
        </pc:sldMkLst>
      </pc:sldChg>
      <pc:sldChg chg="del">
        <pc:chgData name="Nilay Bulut" userId="cc977276-e12a-4435-9190-2bba342418ad" providerId="ADAL" clId="{A8173D60-1F12-4CD7-ADDE-15E62F01656D}" dt="2025-12-01T14:45:51.654" v="2" actId="47"/>
        <pc:sldMkLst>
          <pc:docMk/>
          <pc:sldMk cId="2163926358" sldId="2147483000"/>
        </pc:sldMkLst>
      </pc:sldChg>
      <pc:sldChg chg="del">
        <pc:chgData name="Nilay Bulut" userId="cc977276-e12a-4435-9190-2bba342418ad" providerId="ADAL" clId="{A8173D60-1F12-4CD7-ADDE-15E62F01656D}" dt="2025-12-01T14:45:51.654" v="2" actId="47"/>
        <pc:sldMkLst>
          <pc:docMk/>
          <pc:sldMk cId="867332184" sldId="2147483001"/>
        </pc:sldMkLst>
      </pc:sldChg>
      <pc:sldChg chg="del">
        <pc:chgData name="Nilay Bulut" userId="cc977276-e12a-4435-9190-2bba342418ad" providerId="ADAL" clId="{A8173D60-1F12-4CD7-ADDE-15E62F01656D}" dt="2025-12-01T14:45:51.654" v="2" actId="47"/>
        <pc:sldMkLst>
          <pc:docMk/>
          <pc:sldMk cId="617582427" sldId="2147483002"/>
        </pc:sldMkLst>
      </pc:sldChg>
      <pc:sldChg chg="del">
        <pc:chgData name="Nilay Bulut" userId="cc977276-e12a-4435-9190-2bba342418ad" providerId="ADAL" clId="{A8173D60-1F12-4CD7-ADDE-15E62F01656D}" dt="2025-12-01T14:45:51.654" v="2" actId="47"/>
        <pc:sldMkLst>
          <pc:docMk/>
          <pc:sldMk cId="1969814500" sldId="2147483003"/>
        </pc:sldMkLst>
      </pc:sldChg>
      <pc:sldChg chg="del">
        <pc:chgData name="Nilay Bulut" userId="cc977276-e12a-4435-9190-2bba342418ad" providerId="ADAL" clId="{A8173D60-1F12-4CD7-ADDE-15E62F01656D}" dt="2025-12-01T14:45:51.654" v="2" actId="47"/>
        <pc:sldMkLst>
          <pc:docMk/>
          <pc:sldMk cId="1141636751" sldId="2147483004"/>
        </pc:sldMkLst>
      </pc:sldChg>
      <pc:sldChg chg="del">
        <pc:chgData name="Nilay Bulut" userId="cc977276-e12a-4435-9190-2bba342418ad" providerId="ADAL" clId="{A8173D60-1F12-4CD7-ADDE-15E62F01656D}" dt="2025-12-01T14:45:51.654" v="2" actId="47"/>
        <pc:sldMkLst>
          <pc:docMk/>
          <pc:sldMk cId="732298862" sldId="2147483005"/>
        </pc:sldMkLst>
      </pc:sldChg>
      <pc:sldChg chg="del">
        <pc:chgData name="Nilay Bulut" userId="cc977276-e12a-4435-9190-2bba342418ad" providerId="ADAL" clId="{A8173D60-1F12-4CD7-ADDE-15E62F01656D}" dt="2025-12-01T14:45:51.654" v="2" actId="47"/>
        <pc:sldMkLst>
          <pc:docMk/>
          <pc:sldMk cId="3847385553" sldId="2147483007"/>
        </pc:sldMkLst>
      </pc:sldChg>
      <pc:sldChg chg="del">
        <pc:chgData name="Nilay Bulut" userId="cc977276-e12a-4435-9190-2bba342418ad" providerId="ADAL" clId="{A8173D60-1F12-4CD7-ADDE-15E62F01656D}" dt="2025-12-01T14:45:51.654" v="2" actId="47"/>
        <pc:sldMkLst>
          <pc:docMk/>
          <pc:sldMk cId="683111467" sldId="2147483008"/>
        </pc:sldMkLst>
      </pc:sldChg>
      <pc:sldChg chg="del">
        <pc:chgData name="Nilay Bulut" userId="cc977276-e12a-4435-9190-2bba342418ad" providerId="ADAL" clId="{A8173D60-1F12-4CD7-ADDE-15E62F01656D}" dt="2025-12-01T14:45:55.027" v="4" actId="47"/>
        <pc:sldMkLst>
          <pc:docMk/>
          <pc:sldMk cId="1968843542" sldId="2147483437"/>
        </pc:sldMkLst>
      </pc:sldChg>
      <pc:sldChg chg="del">
        <pc:chgData name="Nilay Bulut" userId="cc977276-e12a-4435-9190-2bba342418ad" providerId="ADAL" clId="{A8173D60-1F12-4CD7-ADDE-15E62F01656D}" dt="2025-12-01T14:45:55.027" v="4" actId="47"/>
        <pc:sldMkLst>
          <pc:docMk/>
          <pc:sldMk cId="3557391605" sldId="2147483438"/>
        </pc:sldMkLst>
      </pc:sldChg>
      <pc:sldChg chg="del">
        <pc:chgData name="Nilay Bulut" userId="cc977276-e12a-4435-9190-2bba342418ad" providerId="ADAL" clId="{A8173D60-1F12-4CD7-ADDE-15E62F01656D}" dt="2025-12-01T14:45:55.027" v="4" actId="47"/>
        <pc:sldMkLst>
          <pc:docMk/>
          <pc:sldMk cId="3534589105" sldId="2147483439"/>
        </pc:sldMkLst>
      </pc:sldChg>
      <pc:sldChg chg="del">
        <pc:chgData name="Nilay Bulut" userId="cc977276-e12a-4435-9190-2bba342418ad" providerId="ADAL" clId="{A8173D60-1F12-4CD7-ADDE-15E62F01656D}" dt="2025-12-01T14:45:50.336" v="1" actId="47"/>
        <pc:sldMkLst>
          <pc:docMk/>
          <pc:sldMk cId="3358746599" sldId="2147483440"/>
        </pc:sldMkLst>
      </pc:sldChg>
      <pc:sldChg chg="del">
        <pc:chgData name="Nilay Bulut" userId="cc977276-e12a-4435-9190-2bba342418ad" providerId="ADAL" clId="{A8173D60-1F12-4CD7-ADDE-15E62F01656D}" dt="2025-12-01T14:45:53.444" v="3" actId="47"/>
        <pc:sldMkLst>
          <pc:docMk/>
          <pc:sldMk cId="3711069509" sldId="2147483445"/>
        </pc:sldMkLst>
      </pc:sldChg>
      <pc:sldChg chg="del">
        <pc:chgData name="Nilay Bulut" userId="cc977276-e12a-4435-9190-2bba342418ad" providerId="ADAL" clId="{A8173D60-1F12-4CD7-ADDE-15E62F01656D}" dt="2025-12-01T14:46:15.623" v="11" actId="47"/>
        <pc:sldMkLst>
          <pc:docMk/>
          <pc:sldMk cId="2179778963" sldId="2147483447"/>
        </pc:sldMkLst>
      </pc:sldChg>
      <pc:sldChg chg="del">
        <pc:chgData name="Nilay Bulut" userId="cc977276-e12a-4435-9190-2bba342418ad" providerId="ADAL" clId="{A8173D60-1F12-4CD7-ADDE-15E62F01656D}" dt="2025-12-01T14:45:56.677" v="5" actId="47"/>
        <pc:sldMkLst>
          <pc:docMk/>
          <pc:sldMk cId="3391978930" sldId="2147483450"/>
        </pc:sldMkLst>
      </pc:sldChg>
      <pc:sldChg chg="del">
        <pc:chgData name="Nilay Bulut" userId="cc977276-e12a-4435-9190-2bba342418ad" providerId="ADAL" clId="{A8173D60-1F12-4CD7-ADDE-15E62F01656D}" dt="2025-12-01T14:45:56.677" v="5" actId="47"/>
        <pc:sldMkLst>
          <pc:docMk/>
          <pc:sldMk cId="4156561046" sldId="2147483451"/>
        </pc:sldMkLst>
      </pc:sldChg>
      <pc:sldChg chg="del">
        <pc:chgData name="Nilay Bulut" userId="cc977276-e12a-4435-9190-2bba342418ad" providerId="ADAL" clId="{A8173D60-1F12-4CD7-ADDE-15E62F01656D}" dt="2025-12-01T14:45:56.677" v="5" actId="47"/>
        <pc:sldMkLst>
          <pc:docMk/>
          <pc:sldMk cId="1923849311" sldId="2147483452"/>
        </pc:sldMkLst>
      </pc:sldChg>
      <pc:sldChg chg="del">
        <pc:chgData name="Nilay Bulut" userId="cc977276-e12a-4435-9190-2bba342418ad" providerId="ADAL" clId="{A8173D60-1F12-4CD7-ADDE-15E62F01656D}" dt="2025-12-01T14:45:56.677" v="5" actId="47"/>
        <pc:sldMkLst>
          <pc:docMk/>
          <pc:sldMk cId="180053884" sldId="2147483453"/>
        </pc:sldMkLst>
      </pc:sldChg>
      <pc:sldChg chg="del">
        <pc:chgData name="Nilay Bulut" userId="cc977276-e12a-4435-9190-2bba342418ad" providerId="ADAL" clId="{A8173D60-1F12-4CD7-ADDE-15E62F01656D}" dt="2025-12-01T14:45:56.677" v="5" actId="47"/>
        <pc:sldMkLst>
          <pc:docMk/>
          <pc:sldMk cId="2648069069" sldId="2147483454"/>
        </pc:sldMkLst>
      </pc:sldChg>
      <pc:sldChg chg="del">
        <pc:chgData name="Nilay Bulut" userId="cc977276-e12a-4435-9190-2bba342418ad" providerId="ADAL" clId="{A8173D60-1F12-4CD7-ADDE-15E62F01656D}" dt="2025-12-01T14:46:07.162" v="7" actId="47"/>
        <pc:sldMkLst>
          <pc:docMk/>
          <pc:sldMk cId="1625238168" sldId="2147483456"/>
        </pc:sldMkLst>
      </pc:sldChg>
      <pc:sldChg chg="del">
        <pc:chgData name="Nilay Bulut" userId="cc977276-e12a-4435-9190-2bba342418ad" providerId="ADAL" clId="{A8173D60-1F12-4CD7-ADDE-15E62F01656D}" dt="2025-12-01T14:45:50.336" v="1" actId="47"/>
        <pc:sldMkLst>
          <pc:docMk/>
          <pc:sldMk cId="2814834273" sldId="2147483457"/>
        </pc:sldMkLst>
      </pc:sldChg>
      <pc:sldChg chg="del">
        <pc:chgData name="Nilay Bulut" userId="cc977276-e12a-4435-9190-2bba342418ad" providerId="ADAL" clId="{A8173D60-1F12-4CD7-ADDE-15E62F01656D}" dt="2025-12-01T14:45:49.389" v="0" actId="47"/>
        <pc:sldMkLst>
          <pc:docMk/>
          <pc:sldMk cId="1519341186" sldId="2147483459"/>
        </pc:sldMkLst>
      </pc:sldChg>
      <pc:sldChg chg="del">
        <pc:chgData name="Nilay Bulut" userId="cc977276-e12a-4435-9190-2bba342418ad" providerId="ADAL" clId="{A8173D60-1F12-4CD7-ADDE-15E62F01656D}" dt="2025-12-01T14:45:50.336" v="1" actId="47"/>
        <pc:sldMkLst>
          <pc:docMk/>
          <pc:sldMk cId="274711306" sldId="2147483460"/>
        </pc:sldMkLst>
      </pc:sldChg>
      <pc:sldChg chg="del">
        <pc:chgData name="Nilay Bulut" userId="cc977276-e12a-4435-9190-2bba342418ad" providerId="ADAL" clId="{A8173D60-1F12-4CD7-ADDE-15E62F01656D}" dt="2025-12-01T14:45:56.677" v="5" actId="47"/>
        <pc:sldMkLst>
          <pc:docMk/>
          <pc:sldMk cId="1880891616" sldId="2147483463"/>
        </pc:sldMkLst>
      </pc:sldChg>
      <pc:sldChg chg="del">
        <pc:chgData name="Nilay Bulut" userId="cc977276-e12a-4435-9190-2bba342418ad" providerId="ADAL" clId="{A8173D60-1F12-4CD7-ADDE-15E62F01656D}" dt="2025-12-01T14:45:51.654" v="2" actId="47"/>
        <pc:sldMkLst>
          <pc:docMk/>
          <pc:sldMk cId="1947105693" sldId="2147483465"/>
        </pc:sldMkLst>
      </pc:sldChg>
      <pc:sldChg chg="del">
        <pc:chgData name="Nilay Bulut" userId="cc977276-e12a-4435-9190-2bba342418ad" providerId="ADAL" clId="{A8173D60-1F12-4CD7-ADDE-15E62F01656D}" dt="2025-12-01T14:45:53.444" v="3" actId="47"/>
        <pc:sldMkLst>
          <pc:docMk/>
          <pc:sldMk cId="3675176385" sldId="2147483477"/>
        </pc:sldMkLst>
      </pc:sldChg>
      <pc:sldChg chg="del">
        <pc:chgData name="Nilay Bulut" userId="cc977276-e12a-4435-9190-2bba342418ad" providerId="ADAL" clId="{A8173D60-1F12-4CD7-ADDE-15E62F01656D}" dt="2025-12-01T14:45:53.444" v="3" actId="47"/>
        <pc:sldMkLst>
          <pc:docMk/>
          <pc:sldMk cId="2228088181" sldId="2147483478"/>
        </pc:sldMkLst>
      </pc:sldChg>
      <pc:sldChg chg="del">
        <pc:chgData name="Nilay Bulut" userId="cc977276-e12a-4435-9190-2bba342418ad" providerId="ADAL" clId="{A8173D60-1F12-4CD7-ADDE-15E62F01656D}" dt="2025-12-01T14:45:53.444" v="3" actId="47"/>
        <pc:sldMkLst>
          <pc:docMk/>
          <pc:sldMk cId="888042688" sldId="2147483479"/>
        </pc:sldMkLst>
      </pc:sldChg>
      <pc:sldChg chg="del">
        <pc:chgData name="Nilay Bulut" userId="cc977276-e12a-4435-9190-2bba342418ad" providerId="ADAL" clId="{A8173D60-1F12-4CD7-ADDE-15E62F01656D}" dt="2025-12-01T14:45:53.444" v="3" actId="47"/>
        <pc:sldMkLst>
          <pc:docMk/>
          <pc:sldMk cId="2750167100" sldId="2147483480"/>
        </pc:sldMkLst>
      </pc:sldChg>
      <pc:sldChg chg="del">
        <pc:chgData name="Nilay Bulut" userId="cc977276-e12a-4435-9190-2bba342418ad" providerId="ADAL" clId="{A8173D60-1F12-4CD7-ADDE-15E62F01656D}" dt="2025-12-01T14:45:53.444" v="3" actId="47"/>
        <pc:sldMkLst>
          <pc:docMk/>
          <pc:sldMk cId="4034693951" sldId="2147483481"/>
        </pc:sldMkLst>
      </pc:sldChg>
      <pc:sldChg chg="del">
        <pc:chgData name="Nilay Bulut" userId="cc977276-e12a-4435-9190-2bba342418ad" providerId="ADAL" clId="{A8173D60-1F12-4CD7-ADDE-15E62F01656D}" dt="2025-12-01T14:45:53.444" v="3" actId="47"/>
        <pc:sldMkLst>
          <pc:docMk/>
          <pc:sldMk cId="647450750" sldId="2147483482"/>
        </pc:sldMkLst>
      </pc:sldChg>
      <pc:sldChg chg="del">
        <pc:chgData name="Nilay Bulut" userId="cc977276-e12a-4435-9190-2bba342418ad" providerId="ADAL" clId="{A8173D60-1F12-4CD7-ADDE-15E62F01656D}" dt="2025-12-01T14:45:53.444" v="3" actId="47"/>
        <pc:sldMkLst>
          <pc:docMk/>
          <pc:sldMk cId="2082191642" sldId="2147483483"/>
        </pc:sldMkLst>
      </pc:sldChg>
      <pc:sldChg chg="del">
        <pc:chgData name="Nilay Bulut" userId="cc977276-e12a-4435-9190-2bba342418ad" providerId="ADAL" clId="{A8173D60-1F12-4CD7-ADDE-15E62F01656D}" dt="2025-12-01T14:45:53.444" v="3" actId="47"/>
        <pc:sldMkLst>
          <pc:docMk/>
          <pc:sldMk cId="3366448995" sldId="2147483484"/>
        </pc:sldMkLst>
      </pc:sldChg>
      <pc:sldChg chg="del">
        <pc:chgData name="Nilay Bulut" userId="cc977276-e12a-4435-9190-2bba342418ad" providerId="ADAL" clId="{A8173D60-1F12-4CD7-ADDE-15E62F01656D}" dt="2025-12-01T14:45:53.444" v="3" actId="47"/>
        <pc:sldMkLst>
          <pc:docMk/>
          <pc:sldMk cId="374945123" sldId="2147483485"/>
        </pc:sldMkLst>
      </pc:sldChg>
      <pc:sldChg chg="del">
        <pc:chgData name="Nilay Bulut" userId="cc977276-e12a-4435-9190-2bba342418ad" providerId="ADAL" clId="{A8173D60-1F12-4CD7-ADDE-15E62F01656D}" dt="2025-12-01T14:45:53.444" v="3" actId="47"/>
        <pc:sldMkLst>
          <pc:docMk/>
          <pc:sldMk cId="2529428515" sldId="2147483486"/>
        </pc:sldMkLst>
      </pc:sldChg>
      <pc:sldChg chg="del">
        <pc:chgData name="Nilay Bulut" userId="cc977276-e12a-4435-9190-2bba342418ad" providerId="ADAL" clId="{A8173D60-1F12-4CD7-ADDE-15E62F01656D}" dt="2025-12-01T14:45:53.444" v="3" actId="47"/>
        <pc:sldMkLst>
          <pc:docMk/>
          <pc:sldMk cId="1903897579" sldId="2147483487"/>
        </pc:sldMkLst>
      </pc:sldChg>
      <pc:sldChg chg="del">
        <pc:chgData name="Nilay Bulut" userId="cc977276-e12a-4435-9190-2bba342418ad" providerId="ADAL" clId="{A8173D60-1F12-4CD7-ADDE-15E62F01656D}" dt="2025-12-01T14:45:53.444" v="3" actId="47"/>
        <pc:sldMkLst>
          <pc:docMk/>
          <pc:sldMk cId="70025263" sldId="2147483488"/>
        </pc:sldMkLst>
      </pc:sldChg>
      <pc:sldChg chg="del">
        <pc:chgData name="Nilay Bulut" userId="cc977276-e12a-4435-9190-2bba342418ad" providerId="ADAL" clId="{A8173D60-1F12-4CD7-ADDE-15E62F01656D}" dt="2025-12-01T14:45:53.444" v="3" actId="47"/>
        <pc:sldMkLst>
          <pc:docMk/>
          <pc:sldMk cId="1878547813" sldId="2147483489"/>
        </pc:sldMkLst>
      </pc:sldChg>
      <pc:sldChg chg="del">
        <pc:chgData name="Nilay Bulut" userId="cc977276-e12a-4435-9190-2bba342418ad" providerId="ADAL" clId="{A8173D60-1F12-4CD7-ADDE-15E62F01656D}" dt="2025-12-01T14:45:53.444" v="3" actId="47"/>
        <pc:sldMkLst>
          <pc:docMk/>
          <pc:sldMk cId="4212757915" sldId="2147483490"/>
        </pc:sldMkLst>
      </pc:sldChg>
      <pc:sldChg chg="del">
        <pc:chgData name="Nilay Bulut" userId="cc977276-e12a-4435-9190-2bba342418ad" providerId="ADAL" clId="{A8173D60-1F12-4CD7-ADDE-15E62F01656D}" dt="2025-12-01T14:45:53.444" v="3" actId="47"/>
        <pc:sldMkLst>
          <pc:docMk/>
          <pc:sldMk cId="2832632824" sldId="2147483491"/>
        </pc:sldMkLst>
      </pc:sldChg>
      <pc:sldChg chg="del">
        <pc:chgData name="Nilay Bulut" userId="cc977276-e12a-4435-9190-2bba342418ad" providerId="ADAL" clId="{A8173D60-1F12-4CD7-ADDE-15E62F01656D}" dt="2025-12-01T14:45:53.444" v="3" actId="47"/>
        <pc:sldMkLst>
          <pc:docMk/>
          <pc:sldMk cId="1904988060" sldId="2147483492"/>
        </pc:sldMkLst>
      </pc:sldChg>
      <pc:sldChg chg="del">
        <pc:chgData name="Nilay Bulut" userId="cc977276-e12a-4435-9190-2bba342418ad" providerId="ADAL" clId="{A8173D60-1F12-4CD7-ADDE-15E62F01656D}" dt="2025-12-01T14:45:53.444" v="3" actId="47"/>
        <pc:sldMkLst>
          <pc:docMk/>
          <pc:sldMk cId="951423762" sldId="2147483493"/>
        </pc:sldMkLst>
      </pc:sldChg>
      <pc:sldChg chg="del">
        <pc:chgData name="Nilay Bulut" userId="cc977276-e12a-4435-9190-2bba342418ad" providerId="ADAL" clId="{A8173D60-1F12-4CD7-ADDE-15E62F01656D}" dt="2025-12-01T14:45:53.444" v="3" actId="47"/>
        <pc:sldMkLst>
          <pc:docMk/>
          <pc:sldMk cId="1601135973" sldId="2147483494"/>
        </pc:sldMkLst>
      </pc:sldChg>
      <pc:sldChg chg="del">
        <pc:chgData name="Nilay Bulut" userId="cc977276-e12a-4435-9190-2bba342418ad" providerId="ADAL" clId="{A8173D60-1F12-4CD7-ADDE-15E62F01656D}" dt="2025-12-01T14:45:53.444" v="3" actId="47"/>
        <pc:sldMkLst>
          <pc:docMk/>
          <pc:sldMk cId="1876930538" sldId="2147483495"/>
        </pc:sldMkLst>
      </pc:sldChg>
      <pc:sldChg chg="del">
        <pc:chgData name="Nilay Bulut" userId="cc977276-e12a-4435-9190-2bba342418ad" providerId="ADAL" clId="{A8173D60-1F12-4CD7-ADDE-15E62F01656D}" dt="2025-12-01T14:45:53.444" v="3" actId="47"/>
        <pc:sldMkLst>
          <pc:docMk/>
          <pc:sldMk cId="1808267334" sldId="2147483496"/>
        </pc:sldMkLst>
      </pc:sldChg>
      <pc:sldChg chg="del">
        <pc:chgData name="Nilay Bulut" userId="cc977276-e12a-4435-9190-2bba342418ad" providerId="ADAL" clId="{A8173D60-1F12-4CD7-ADDE-15E62F01656D}" dt="2025-12-01T14:45:53.444" v="3" actId="47"/>
        <pc:sldMkLst>
          <pc:docMk/>
          <pc:sldMk cId="595853002" sldId="2147483497"/>
        </pc:sldMkLst>
      </pc:sldChg>
      <pc:sldChg chg="del">
        <pc:chgData name="Nilay Bulut" userId="cc977276-e12a-4435-9190-2bba342418ad" providerId="ADAL" clId="{A8173D60-1F12-4CD7-ADDE-15E62F01656D}" dt="2025-12-01T14:45:53.444" v="3" actId="47"/>
        <pc:sldMkLst>
          <pc:docMk/>
          <pc:sldMk cId="3413419390" sldId="2147483498"/>
        </pc:sldMkLst>
      </pc:sldChg>
      <pc:sldChg chg="del">
        <pc:chgData name="Nilay Bulut" userId="cc977276-e12a-4435-9190-2bba342418ad" providerId="ADAL" clId="{A8173D60-1F12-4CD7-ADDE-15E62F01656D}" dt="2025-12-01T14:46:07.162" v="7" actId="47"/>
        <pc:sldMkLst>
          <pc:docMk/>
          <pc:sldMk cId="3763322496" sldId="2147483499"/>
        </pc:sldMkLst>
      </pc:sldChg>
      <pc:sldChg chg="del">
        <pc:chgData name="Nilay Bulut" userId="cc977276-e12a-4435-9190-2bba342418ad" providerId="ADAL" clId="{A8173D60-1F12-4CD7-ADDE-15E62F01656D}" dt="2025-12-01T14:46:08.747" v="8" actId="47"/>
        <pc:sldMkLst>
          <pc:docMk/>
          <pc:sldMk cId="2658784250" sldId="2147483500"/>
        </pc:sldMkLst>
      </pc:sldChg>
      <pc:sldMasterChg chg="delSldLayout">
        <pc:chgData name="Nilay Bulut" userId="cc977276-e12a-4435-9190-2bba342418ad" providerId="ADAL" clId="{A8173D60-1F12-4CD7-ADDE-15E62F01656D}" dt="2025-12-01T14:46:15.020" v="10" actId="47"/>
        <pc:sldMasterMkLst>
          <pc:docMk/>
          <pc:sldMasterMk cId="3621427125" sldId="2147483765"/>
        </pc:sldMasterMkLst>
        <pc:sldLayoutChg chg="del">
          <pc:chgData name="Nilay Bulut" userId="cc977276-e12a-4435-9190-2bba342418ad" providerId="ADAL" clId="{A8173D60-1F12-4CD7-ADDE-15E62F01656D}" dt="2025-12-01T14:45:55.027" v="4" actId="47"/>
          <pc:sldLayoutMkLst>
            <pc:docMk/>
            <pc:sldMasterMk cId="3621427125" sldId="2147483765"/>
            <pc:sldLayoutMk cId="812792610" sldId="2147483982"/>
          </pc:sldLayoutMkLst>
        </pc:sldLayoutChg>
        <pc:sldLayoutChg chg="del">
          <pc:chgData name="Nilay Bulut" userId="cc977276-e12a-4435-9190-2bba342418ad" providerId="ADAL" clId="{A8173D60-1F12-4CD7-ADDE-15E62F01656D}" dt="2025-12-01T14:45:55.027" v="4" actId="47"/>
          <pc:sldLayoutMkLst>
            <pc:docMk/>
            <pc:sldMasterMk cId="3621427125" sldId="2147483765"/>
            <pc:sldLayoutMk cId="2220503766" sldId="2147483984"/>
          </pc:sldLayoutMkLst>
        </pc:sldLayoutChg>
        <pc:sldLayoutChg chg="del">
          <pc:chgData name="Nilay Bulut" userId="cc977276-e12a-4435-9190-2bba342418ad" providerId="ADAL" clId="{A8173D60-1F12-4CD7-ADDE-15E62F01656D}" dt="2025-12-01T14:46:15.020" v="10" actId="47"/>
          <pc:sldLayoutMkLst>
            <pc:docMk/>
            <pc:sldMasterMk cId="3621427125" sldId="2147483765"/>
            <pc:sldLayoutMk cId="2220503766" sldId="2147484035"/>
          </pc:sldLayoutMkLst>
        </pc:sldLayoutChg>
        <pc:sldLayoutChg chg="del">
          <pc:chgData name="Nilay Bulut" userId="cc977276-e12a-4435-9190-2bba342418ad" providerId="ADAL" clId="{A8173D60-1F12-4CD7-ADDE-15E62F01656D}" dt="2025-12-01T14:45:51.654" v="2" actId="47"/>
          <pc:sldLayoutMkLst>
            <pc:docMk/>
            <pc:sldMasterMk cId="3621427125" sldId="2147483765"/>
            <pc:sldLayoutMk cId="255408898" sldId="2147484037"/>
          </pc:sldLayoutMkLst>
        </pc:sldLayoutChg>
        <pc:sldLayoutChg chg="del">
          <pc:chgData name="Nilay Bulut" userId="cc977276-e12a-4435-9190-2bba342418ad" providerId="ADAL" clId="{A8173D60-1F12-4CD7-ADDE-15E62F01656D}" dt="2025-12-01T14:45:51.654" v="2" actId="47"/>
          <pc:sldLayoutMkLst>
            <pc:docMk/>
            <pc:sldMasterMk cId="3621427125" sldId="2147483765"/>
            <pc:sldLayoutMk cId="2266283074" sldId="2147484041"/>
          </pc:sldLayoutMkLst>
        </pc:sldLayoutChg>
        <pc:sldLayoutChg chg="del">
          <pc:chgData name="Nilay Bulut" userId="cc977276-e12a-4435-9190-2bba342418ad" providerId="ADAL" clId="{A8173D60-1F12-4CD7-ADDE-15E62F01656D}" dt="2025-12-01T14:45:51.654" v="2" actId="47"/>
          <pc:sldLayoutMkLst>
            <pc:docMk/>
            <pc:sldMasterMk cId="3621427125" sldId="2147483765"/>
            <pc:sldLayoutMk cId="266558964" sldId="2147484051"/>
          </pc:sldLayoutMkLst>
        </pc:sldLayoutChg>
        <pc:sldLayoutChg chg="del">
          <pc:chgData name="Nilay Bulut" userId="cc977276-e12a-4435-9190-2bba342418ad" providerId="ADAL" clId="{A8173D60-1F12-4CD7-ADDE-15E62F01656D}" dt="2025-12-01T14:45:51.654" v="2" actId="47"/>
          <pc:sldLayoutMkLst>
            <pc:docMk/>
            <pc:sldMasterMk cId="3621427125" sldId="2147483765"/>
            <pc:sldLayoutMk cId="2361495863" sldId="2147484053"/>
          </pc:sldLayoutMkLst>
        </pc:sldLayoutChg>
      </pc:sldMasterChg>
      <pc:sldMasterChg chg="delSldLayout">
        <pc:chgData name="Nilay Bulut" userId="cc977276-e12a-4435-9190-2bba342418ad" providerId="ADAL" clId="{A8173D60-1F12-4CD7-ADDE-15E62F01656D}" dt="2025-12-01T14:46:07.162" v="7" actId="47"/>
        <pc:sldMasterMkLst>
          <pc:docMk/>
          <pc:sldMasterMk cId="2775924459" sldId="2147483994"/>
        </pc:sldMasterMkLst>
        <pc:sldLayoutChg chg="del">
          <pc:chgData name="Nilay Bulut" userId="cc977276-e12a-4435-9190-2bba342418ad" providerId="ADAL" clId="{A8173D60-1F12-4CD7-ADDE-15E62F01656D}" dt="2025-12-01T14:46:07.162" v="7" actId="47"/>
          <pc:sldLayoutMkLst>
            <pc:docMk/>
            <pc:sldMasterMk cId="2775924459" sldId="2147483994"/>
            <pc:sldLayoutMk cId="145510063" sldId="2147484006"/>
          </pc:sldLayoutMkLst>
        </pc:sldLayoutChg>
        <pc:sldLayoutChg chg="del">
          <pc:chgData name="Nilay Bulut" userId="cc977276-e12a-4435-9190-2bba342418ad" providerId="ADAL" clId="{A8173D60-1F12-4CD7-ADDE-15E62F01656D}" dt="2025-12-01T14:46:07.162" v="7" actId="47"/>
          <pc:sldLayoutMkLst>
            <pc:docMk/>
            <pc:sldMasterMk cId="2775924459" sldId="2147483994"/>
            <pc:sldLayoutMk cId="3559049950" sldId="2147484007"/>
          </pc:sldLayoutMkLst>
        </pc:sldLayoutChg>
        <pc:sldLayoutChg chg="del">
          <pc:chgData name="Nilay Bulut" userId="cc977276-e12a-4435-9190-2bba342418ad" providerId="ADAL" clId="{A8173D60-1F12-4CD7-ADDE-15E62F01656D}" dt="2025-12-01T14:46:07.162" v="7" actId="47"/>
          <pc:sldLayoutMkLst>
            <pc:docMk/>
            <pc:sldMasterMk cId="2775924459" sldId="2147483994"/>
            <pc:sldLayoutMk cId="672249654" sldId="2147484008"/>
          </pc:sldLayoutMkLst>
        </pc:sldLayoutChg>
        <pc:sldLayoutChg chg="del">
          <pc:chgData name="Nilay Bulut" userId="cc977276-e12a-4435-9190-2bba342418ad" providerId="ADAL" clId="{A8173D60-1F12-4CD7-ADDE-15E62F01656D}" dt="2025-12-01T14:46:07.162" v="7" actId="47"/>
          <pc:sldLayoutMkLst>
            <pc:docMk/>
            <pc:sldMasterMk cId="2775924459" sldId="2147483994"/>
            <pc:sldLayoutMk cId="1038282461" sldId="2147484009"/>
          </pc:sldLayoutMkLst>
        </pc:sldLayoutChg>
        <pc:sldLayoutChg chg="del">
          <pc:chgData name="Nilay Bulut" userId="cc977276-e12a-4435-9190-2bba342418ad" providerId="ADAL" clId="{A8173D60-1F12-4CD7-ADDE-15E62F01656D}" dt="2025-12-01T14:46:07.162" v="7" actId="47"/>
          <pc:sldLayoutMkLst>
            <pc:docMk/>
            <pc:sldMasterMk cId="2775924459" sldId="2147483994"/>
            <pc:sldLayoutMk cId="829066713" sldId="2147484010"/>
          </pc:sldLayoutMkLst>
        </pc:sldLayoutChg>
        <pc:sldLayoutChg chg="del">
          <pc:chgData name="Nilay Bulut" userId="cc977276-e12a-4435-9190-2bba342418ad" providerId="ADAL" clId="{A8173D60-1F12-4CD7-ADDE-15E62F01656D}" dt="2025-12-01T14:46:07.162" v="7" actId="47"/>
          <pc:sldLayoutMkLst>
            <pc:docMk/>
            <pc:sldMasterMk cId="2775924459" sldId="2147483994"/>
            <pc:sldLayoutMk cId="2292630470" sldId="2147484011"/>
          </pc:sldLayoutMkLst>
        </pc:sldLayoutChg>
        <pc:sldLayoutChg chg="del">
          <pc:chgData name="Nilay Bulut" userId="cc977276-e12a-4435-9190-2bba342418ad" providerId="ADAL" clId="{A8173D60-1F12-4CD7-ADDE-15E62F01656D}" dt="2025-12-01T14:46:07.162" v="7" actId="47"/>
          <pc:sldLayoutMkLst>
            <pc:docMk/>
            <pc:sldMasterMk cId="2775924459" sldId="2147483994"/>
            <pc:sldLayoutMk cId="2798652122" sldId="2147484012"/>
          </pc:sldLayoutMkLst>
        </pc:sldLayoutChg>
      </pc:sldMasterChg>
      <pc:sldMasterChg chg="delSldLayout">
        <pc:chgData name="Nilay Bulut" userId="cc977276-e12a-4435-9190-2bba342418ad" providerId="ADAL" clId="{A8173D60-1F12-4CD7-ADDE-15E62F01656D}" dt="2025-12-01T14:45:56.677" v="5" actId="47"/>
        <pc:sldMasterMkLst>
          <pc:docMk/>
          <pc:sldMasterMk cId="4113101370" sldId="2147484118"/>
        </pc:sldMasterMkLst>
        <pc:sldLayoutChg chg="del">
          <pc:chgData name="Nilay Bulut" userId="cc977276-e12a-4435-9190-2bba342418ad" providerId="ADAL" clId="{A8173D60-1F12-4CD7-ADDE-15E62F01656D}" dt="2025-12-01T14:45:56.677" v="5" actId="47"/>
          <pc:sldLayoutMkLst>
            <pc:docMk/>
            <pc:sldMasterMk cId="4113101370" sldId="2147484118"/>
            <pc:sldLayoutMk cId="321971332" sldId="214748417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5CACA1-B46E-4379-80DD-A6AAA601B28D}" type="datetimeFigureOut">
              <a:rPr lang="en-US" smtClean="0"/>
              <a:t>12/1/2025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527DFD-EF34-4596-89F3-DCF56E5D2B93}" type="slidenum">
              <a:rPr lang="en-US" smtClean="0"/>
              <a:t>‹Nr.›</a:t>
            </a:fld>
            <a:endParaRPr lang="en-US"/>
          </a:p>
        </p:txBody>
      </p:sp>
    </p:spTree>
    <p:extLst>
      <p:ext uri="{BB962C8B-B14F-4D97-AF65-F5344CB8AC3E}">
        <p14:creationId xmlns:p14="http://schemas.microsoft.com/office/powerpoint/2010/main" val="789175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47B4DD-704F-6C4C-BC77-91EE5D8A2618}" type="datetimeFigureOut">
              <a:rPr lang="en-US" smtClean="0"/>
              <a:t>12/1/2025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919C48-EE8D-8143-BCF7-AC82FB831D6C}" type="slidenum">
              <a:rPr lang="en-US" smtClean="0"/>
              <a:t>‹Nr.›</a:t>
            </a:fld>
            <a:endParaRPr lang="en-US"/>
          </a:p>
        </p:txBody>
      </p:sp>
    </p:spTree>
    <p:extLst>
      <p:ext uri="{BB962C8B-B14F-4D97-AF65-F5344CB8AC3E}">
        <p14:creationId xmlns:p14="http://schemas.microsoft.com/office/powerpoint/2010/main" val="28083707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6.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9.sv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0.xml"/><Relationship Id="rId1" Type="http://schemas.openxmlformats.org/officeDocument/2006/relationships/tags" Target="../tags/tag9.xml"/><Relationship Id="rId4" Type="http://schemas.openxmlformats.org/officeDocument/2006/relationships/image" Target="../media/image21.emf"/></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0.xml"/><Relationship Id="rId1" Type="http://schemas.openxmlformats.org/officeDocument/2006/relationships/tags" Target="../tags/tag10.xml"/><Relationship Id="rId4" Type="http://schemas.openxmlformats.org/officeDocument/2006/relationships/image" Target="../media/image21.emf"/></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0.xml"/><Relationship Id="rId1" Type="http://schemas.openxmlformats.org/officeDocument/2006/relationships/tags" Target="../tags/tag11.xml"/><Relationship Id="rId4" Type="http://schemas.openxmlformats.org/officeDocument/2006/relationships/image" Target="../media/image21.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0.xml"/><Relationship Id="rId1" Type="http://schemas.openxmlformats.org/officeDocument/2006/relationships/tags" Target="../tags/tag12.xml"/><Relationship Id="rId4" Type="http://schemas.openxmlformats.org/officeDocument/2006/relationships/image" Target="../media/image21.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0.xml"/><Relationship Id="rId1" Type="http://schemas.openxmlformats.org/officeDocument/2006/relationships/tags" Target="../tags/tag13.xml"/><Relationship Id="rId4" Type="http://schemas.openxmlformats.org/officeDocument/2006/relationships/image" Target="../media/image21.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0.xml"/><Relationship Id="rId1" Type="http://schemas.openxmlformats.org/officeDocument/2006/relationships/tags" Target="../tags/tag14.xml"/><Relationship Id="rId4" Type="http://schemas.openxmlformats.org/officeDocument/2006/relationships/image" Target="../media/image21.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0.xml"/><Relationship Id="rId1" Type="http://schemas.openxmlformats.org/officeDocument/2006/relationships/tags" Target="../tags/tag15.xml"/><Relationship Id="rId4" Type="http://schemas.openxmlformats.org/officeDocument/2006/relationships/image" Target="../media/image2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0.xml"/><Relationship Id="rId1" Type="http://schemas.openxmlformats.org/officeDocument/2006/relationships/tags" Target="../tags/tag16.xml"/><Relationship Id="rId4" Type="http://schemas.openxmlformats.org/officeDocument/2006/relationships/image" Target="../media/image21.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0.xml"/><Relationship Id="rId1" Type="http://schemas.openxmlformats.org/officeDocument/2006/relationships/tags" Target="../tags/tag17.xml"/><Relationship Id="rId4" Type="http://schemas.openxmlformats.org/officeDocument/2006/relationships/image" Target="../media/image21.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0.xml"/><Relationship Id="rId1" Type="http://schemas.openxmlformats.org/officeDocument/2006/relationships/tags" Target="../tags/tag18.xml"/><Relationship Id="rId4" Type="http://schemas.openxmlformats.org/officeDocument/2006/relationships/image" Target="../media/image21.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0.xml"/><Relationship Id="rId1" Type="http://schemas.openxmlformats.org/officeDocument/2006/relationships/tags" Target="../tags/tag19.xml"/><Relationship Id="rId4" Type="http://schemas.openxmlformats.org/officeDocument/2006/relationships/image" Target="../media/image21.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0.xml"/><Relationship Id="rId1" Type="http://schemas.openxmlformats.org/officeDocument/2006/relationships/tags" Target="../tags/tag20.xml"/><Relationship Id="rId4" Type="http://schemas.openxmlformats.org/officeDocument/2006/relationships/image" Target="../media/image21.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0.xml"/><Relationship Id="rId1" Type="http://schemas.openxmlformats.org/officeDocument/2006/relationships/tags" Target="../tags/tag21.xml"/><Relationship Id="rId4" Type="http://schemas.openxmlformats.org/officeDocument/2006/relationships/image" Target="../media/image21.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0.xml"/><Relationship Id="rId1" Type="http://schemas.openxmlformats.org/officeDocument/2006/relationships/tags" Target="../tags/tag22.xml"/><Relationship Id="rId4" Type="http://schemas.openxmlformats.org/officeDocument/2006/relationships/image" Target="../media/image21.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0.xml"/><Relationship Id="rId1" Type="http://schemas.openxmlformats.org/officeDocument/2006/relationships/tags" Target="../tags/tag23.xml"/><Relationship Id="rId4" Type="http://schemas.openxmlformats.org/officeDocument/2006/relationships/image" Target="../media/image21.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0.xml"/><Relationship Id="rId1" Type="http://schemas.openxmlformats.org/officeDocument/2006/relationships/tags" Target="../tags/tag24.xml"/><Relationship Id="rId4" Type="http://schemas.openxmlformats.org/officeDocument/2006/relationships/image" Target="../media/image21.emf"/></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0.xml"/><Relationship Id="rId1" Type="http://schemas.openxmlformats.org/officeDocument/2006/relationships/tags" Target="../tags/tag25.xml"/><Relationship Id="rId4" Type="http://schemas.openxmlformats.org/officeDocument/2006/relationships/image" Target="../media/image21.emf"/></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0.xml"/><Relationship Id="rId1" Type="http://schemas.openxmlformats.org/officeDocument/2006/relationships/tags" Target="../tags/tag26.xml"/><Relationship Id="rId4" Type="http://schemas.openxmlformats.org/officeDocument/2006/relationships/image" Target="../media/image21.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0.xml"/><Relationship Id="rId1" Type="http://schemas.openxmlformats.org/officeDocument/2006/relationships/tags" Target="../tags/tag27.xml"/><Relationship Id="rId4" Type="http://schemas.openxmlformats.org/officeDocument/2006/relationships/image" Target="../media/image21.emf"/></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0.xml"/><Relationship Id="rId1" Type="http://schemas.openxmlformats.org/officeDocument/2006/relationships/tags" Target="../tags/tag28.xml"/><Relationship Id="rId4" Type="http://schemas.openxmlformats.org/officeDocument/2006/relationships/image" Target="../media/image21.emf"/></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0.xml"/><Relationship Id="rId1" Type="http://schemas.openxmlformats.org/officeDocument/2006/relationships/tags" Target="../tags/tag29.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21.emf"/></Relationships>
</file>

<file path=ppt/slideLayouts/_rels/slideLayout19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oleObject" Target="../embeddings/oleObject2.bin"/><Relationship Id="rId7" Type="http://schemas.openxmlformats.org/officeDocument/2006/relationships/image" Target="../media/image24.png"/><Relationship Id="rId2" Type="http://schemas.openxmlformats.org/officeDocument/2006/relationships/slideMaster" Target="../slideMasters/slideMaster10.xml"/><Relationship Id="rId1" Type="http://schemas.openxmlformats.org/officeDocument/2006/relationships/tags" Target="../tags/tag30.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emf"/><Relationship Id="rId9" Type="http://schemas.openxmlformats.org/officeDocument/2006/relationships/image" Target="../media/image26.png"/></Relationships>
</file>

<file path=ppt/slideLayouts/_rels/slideLayout19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oleObject" Target="../embeddings/oleObject2.bin"/><Relationship Id="rId7" Type="http://schemas.openxmlformats.org/officeDocument/2006/relationships/image" Target="../media/image24.png"/><Relationship Id="rId2" Type="http://schemas.openxmlformats.org/officeDocument/2006/relationships/slideMaster" Target="../slideMasters/slideMaster10.xml"/><Relationship Id="rId1" Type="http://schemas.openxmlformats.org/officeDocument/2006/relationships/tags" Target="../tags/tag31.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emf"/><Relationship Id="rId9" Type="http://schemas.openxmlformats.org/officeDocument/2006/relationships/image" Target="../media/image26.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1.emf"/></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Master" Target="../slideMasters/slideMaster13.xml"/><Relationship Id="rId4" Type="http://schemas.openxmlformats.org/officeDocument/2006/relationships/image" Target="../media/image78.emf"/></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oleObject" Target="../embeddings/oleObject2.bin"/><Relationship Id="rId7" Type="http://schemas.openxmlformats.org/officeDocument/2006/relationships/image" Target="../media/image24.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emf"/><Relationship Id="rId9" Type="http://schemas.openxmlformats.org/officeDocument/2006/relationships/image" Target="../media/image26.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oleObject" Target="../embeddings/oleObject2.bin"/><Relationship Id="rId7" Type="http://schemas.openxmlformats.org/officeDocument/2006/relationships/image" Target="../media/image24.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emf"/><Relationship Id="rId9" Type="http://schemas.openxmlformats.org/officeDocument/2006/relationships/image" Target="../media/image26.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4.xml"/><Relationship Id="rId1" Type="http://schemas.openxmlformats.org/officeDocument/2006/relationships/tags" Target="../tags/tag33.xml"/><Relationship Id="rId4" Type="http://schemas.openxmlformats.org/officeDocument/2006/relationships/image" Target="../media/image21.emf"/></Relationships>
</file>

<file path=ppt/slideLayouts/_rels/slideLayout30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4.xml"/><Relationship Id="rId1" Type="http://schemas.openxmlformats.org/officeDocument/2006/relationships/tags" Target="../tags/tag34.xml"/><Relationship Id="rId4" Type="http://schemas.openxmlformats.org/officeDocument/2006/relationships/image" Target="../media/image21.emf"/></Relationships>
</file>

<file path=ppt/slideLayouts/_rels/slideLayout30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4.xml"/><Relationship Id="rId1" Type="http://schemas.openxmlformats.org/officeDocument/2006/relationships/tags" Target="../tags/tag35.xml"/><Relationship Id="rId4" Type="http://schemas.openxmlformats.org/officeDocument/2006/relationships/image" Target="../media/image21.emf"/></Relationships>
</file>

<file path=ppt/slideLayouts/_rels/slideLayout30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4.xml"/><Relationship Id="rId1" Type="http://schemas.openxmlformats.org/officeDocument/2006/relationships/tags" Target="../tags/tag36.xml"/><Relationship Id="rId4" Type="http://schemas.openxmlformats.org/officeDocument/2006/relationships/image" Target="../media/image21.emf"/></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4.xml"/><Relationship Id="rId1" Type="http://schemas.openxmlformats.org/officeDocument/2006/relationships/tags" Target="../tags/tag37.xml"/><Relationship Id="rId4" Type="http://schemas.openxmlformats.org/officeDocument/2006/relationships/image" Target="../media/image21.emf"/></Relationships>
</file>

<file path=ppt/slideLayouts/_rels/slideLayout30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4.xml"/><Relationship Id="rId1" Type="http://schemas.openxmlformats.org/officeDocument/2006/relationships/tags" Target="../tags/tag38.xml"/><Relationship Id="rId4" Type="http://schemas.openxmlformats.org/officeDocument/2006/relationships/image" Target="../media/image2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1.emf"/></Relationships>
</file>

<file path=ppt/slideLayouts/_rels/slideLayout31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4.xml"/><Relationship Id="rId1" Type="http://schemas.openxmlformats.org/officeDocument/2006/relationships/tags" Target="../tags/tag39.xml"/><Relationship Id="rId4" Type="http://schemas.openxmlformats.org/officeDocument/2006/relationships/image" Target="../media/image21.emf"/></Relationships>
</file>

<file path=ppt/slideLayouts/_rels/slideLayout3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4.xml"/><Relationship Id="rId1" Type="http://schemas.openxmlformats.org/officeDocument/2006/relationships/tags" Target="../tags/tag40.xml"/><Relationship Id="rId4" Type="http://schemas.openxmlformats.org/officeDocument/2006/relationships/image" Target="../media/image21.emf"/></Relationships>
</file>

<file path=ppt/slideLayouts/_rels/slideLayout3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4.xml"/><Relationship Id="rId1" Type="http://schemas.openxmlformats.org/officeDocument/2006/relationships/tags" Target="../tags/tag41.xml"/><Relationship Id="rId4" Type="http://schemas.openxmlformats.org/officeDocument/2006/relationships/image" Target="../media/image21.emf"/></Relationships>
</file>

<file path=ppt/slideLayouts/_rels/slideLayout3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4.xml"/><Relationship Id="rId1" Type="http://schemas.openxmlformats.org/officeDocument/2006/relationships/tags" Target="../tags/tag42.xml"/><Relationship Id="rId4" Type="http://schemas.openxmlformats.org/officeDocument/2006/relationships/image" Target="../media/image21.emf"/></Relationships>
</file>

<file path=ppt/slideLayouts/_rels/slideLayout3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4.xml"/><Relationship Id="rId1" Type="http://schemas.openxmlformats.org/officeDocument/2006/relationships/tags" Target="../tags/tag43.xml"/><Relationship Id="rId4" Type="http://schemas.openxmlformats.org/officeDocument/2006/relationships/image" Target="../media/image21.emf"/></Relationships>
</file>

<file path=ppt/slideLayouts/_rels/slideLayout31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4.xml"/><Relationship Id="rId1" Type="http://schemas.openxmlformats.org/officeDocument/2006/relationships/tags" Target="../tags/tag44.xml"/><Relationship Id="rId4" Type="http://schemas.openxmlformats.org/officeDocument/2006/relationships/image" Target="../media/image21.emf"/></Relationships>
</file>

<file path=ppt/slideLayouts/_rels/slideLayout3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4.xml"/><Relationship Id="rId1" Type="http://schemas.openxmlformats.org/officeDocument/2006/relationships/tags" Target="../tags/tag45.xml"/><Relationship Id="rId4" Type="http://schemas.openxmlformats.org/officeDocument/2006/relationships/image" Target="../media/image21.emf"/></Relationships>
</file>

<file path=ppt/slideLayouts/_rels/slideLayout31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4.xml"/><Relationship Id="rId1" Type="http://schemas.openxmlformats.org/officeDocument/2006/relationships/tags" Target="../tags/tag46.xml"/><Relationship Id="rId4" Type="http://schemas.openxmlformats.org/officeDocument/2006/relationships/image" Target="../media/image21.emf"/></Relationships>
</file>

<file path=ppt/slideLayouts/_rels/slideLayout31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4.xml"/><Relationship Id="rId1" Type="http://schemas.openxmlformats.org/officeDocument/2006/relationships/tags" Target="../tags/tag47.xml"/><Relationship Id="rId4" Type="http://schemas.openxmlformats.org/officeDocument/2006/relationships/image" Target="../media/image21.emf"/></Relationships>
</file>

<file path=ppt/slideLayouts/_rels/slideLayout31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4.xml"/><Relationship Id="rId1" Type="http://schemas.openxmlformats.org/officeDocument/2006/relationships/tags" Target="../tags/tag48.xml"/><Relationship Id="rId4" Type="http://schemas.openxmlformats.org/officeDocument/2006/relationships/image" Target="../media/image21.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4.xml"/><Relationship Id="rId1" Type="http://schemas.openxmlformats.org/officeDocument/2006/relationships/tags" Target="../tags/tag49.xml"/><Relationship Id="rId4" Type="http://schemas.openxmlformats.org/officeDocument/2006/relationships/image" Target="../media/image21.emf"/></Relationships>
</file>

<file path=ppt/slideLayouts/_rels/slideLayout3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4.xml"/><Relationship Id="rId1" Type="http://schemas.openxmlformats.org/officeDocument/2006/relationships/tags" Target="../tags/tag50.xml"/><Relationship Id="rId4" Type="http://schemas.openxmlformats.org/officeDocument/2006/relationships/image" Target="../media/image21.emf"/></Relationships>
</file>

<file path=ppt/slideLayouts/_rels/slideLayout32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4.xml"/><Relationship Id="rId1" Type="http://schemas.openxmlformats.org/officeDocument/2006/relationships/tags" Target="../tags/tag51.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21.emf"/></Relationships>
</file>

<file path=ppt/slideLayouts/_rels/slideLayout32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oleObject" Target="../embeddings/oleObject2.bin"/><Relationship Id="rId7" Type="http://schemas.openxmlformats.org/officeDocument/2006/relationships/image" Target="../media/image24.png"/><Relationship Id="rId2" Type="http://schemas.openxmlformats.org/officeDocument/2006/relationships/slideMaster" Target="../slideMasters/slideMaster14.xml"/><Relationship Id="rId1" Type="http://schemas.openxmlformats.org/officeDocument/2006/relationships/tags" Target="../tags/tag52.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emf"/><Relationship Id="rId9" Type="http://schemas.openxmlformats.org/officeDocument/2006/relationships/image" Target="../media/image26.png"/></Relationships>
</file>

<file path=ppt/slideLayouts/_rels/slideLayout32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oleObject" Target="../embeddings/oleObject2.bin"/><Relationship Id="rId7" Type="http://schemas.openxmlformats.org/officeDocument/2006/relationships/image" Target="../media/image24.png"/><Relationship Id="rId2" Type="http://schemas.openxmlformats.org/officeDocument/2006/relationships/slideMaster" Target="../slideMasters/slideMaster14.xml"/><Relationship Id="rId1" Type="http://schemas.openxmlformats.org/officeDocument/2006/relationships/tags" Target="../tags/tag53.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emf"/><Relationship Id="rId9" Type="http://schemas.openxmlformats.org/officeDocument/2006/relationships/image" Target="../media/image26.png"/></Relationships>
</file>

<file path=ppt/slideLayouts/_rels/slideLayout3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4.xml"/><Relationship Id="rId1" Type="http://schemas.openxmlformats.org/officeDocument/2006/relationships/tags" Target="../tags/tag54.xml"/><Relationship Id="rId4" Type="http://schemas.openxmlformats.org/officeDocument/2006/relationships/image" Target="../media/image21.emf"/></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4.xml"/><Relationship Id="rId1" Type="http://schemas.openxmlformats.org/officeDocument/2006/relationships/tags" Target="../tags/tag55.xml"/><Relationship Id="rId4" Type="http://schemas.openxmlformats.org/officeDocument/2006/relationships/image" Target="../media/image21.emf"/></Relationships>
</file>

<file path=ppt/slideLayouts/_rels/slideLayout33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4.xml"/><Relationship Id="rId1" Type="http://schemas.openxmlformats.org/officeDocument/2006/relationships/tags" Target="../tags/tag56.xml"/><Relationship Id="rId4" Type="http://schemas.openxmlformats.org/officeDocument/2006/relationships/image" Target="../media/image21.emf"/></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4.xml"/><Relationship Id="rId1" Type="http://schemas.openxmlformats.org/officeDocument/2006/relationships/tags" Target="../tags/tag57.xml"/><Relationship Id="rId4" Type="http://schemas.openxmlformats.org/officeDocument/2006/relationships/image" Target="../media/image21.emf"/></Relationships>
</file>

<file path=ppt/slideLayouts/_rels/slideLayout33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4.xml"/><Relationship Id="rId1" Type="http://schemas.openxmlformats.org/officeDocument/2006/relationships/tags" Target="../tags/tag58.xml"/><Relationship Id="rId4" Type="http://schemas.openxmlformats.org/officeDocument/2006/relationships/image" Target="../media/image21.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39.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38.svg"/><Relationship Id="rId5" Type="http://schemas.openxmlformats.org/officeDocument/2006/relationships/image" Target="../media/image37.svg"/><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3.xml"/><Relationship Id="rId4" Type="http://schemas.openxmlformats.org/officeDocument/2006/relationships/image" Target="../media/image5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5.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E09567-2F82-143A-165E-E725949FFEBD}"/>
              </a:ext>
            </a:extLst>
          </p:cNvPr>
          <p:cNvSpPr/>
          <p:nvPr userDrawn="1"/>
        </p:nvSpPr>
        <p:spPr>
          <a:xfrm>
            <a:off x="0" y="7282"/>
            <a:ext cx="12191999" cy="69041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FA594CE2-A360-BE10-6577-7DE029560C8E}"/>
              </a:ext>
            </a:extLst>
          </p:cNvPr>
          <p:cNvPicPr>
            <a:picLocks noChangeAspect="1"/>
          </p:cNvPicPr>
          <p:nvPr userDrawn="1"/>
        </p:nvPicPr>
        <p:blipFill>
          <a:blip r:embed="rId2"/>
          <a:srcRect t="7678" b="7678"/>
          <a:stretch/>
        </p:blipFill>
        <p:spPr>
          <a:xfrm>
            <a:off x="-1" y="-9725"/>
            <a:ext cx="12191999" cy="6913862"/>
          </a:xfrm>
          <a:prstGeom prst="rect">
            <a:avLst/>
          </a:prstGeom>
        </p:spPr>
      </p:pic>
      <p:sp>
        <p:nvSpPr>
          <p:cNvPr id="5" name="Rechteck 4">
            <a:extLst>
              <a:ext uri="{FF2B5EF4-FFF2-40B4-BE49-F238E27FC236}">
                <a16:creationId xmlns:a16="http://schemas.microsoft.com/office/drawing/2014/main" id="{6585C0F9-EE94-9BE2-2831-E64CC3374EAD}"/>
              </a:ext>
            </a:extLst>
          </p:cNvPr>
          <p:cNvSpPr>
            <a:spLocks/>
          </p:cNvSpPr>
          <p:nvPr userDrawn="1"/>
        </p:nvSpPr>
        <p:spPr>
          <a:xfrm>
            <a:off x="0" y="-9725"/>
            <a:ext cx="12192000" cy="6945433"/>
          </a:xfrm>
          <a:prstGeom prst="rect">
            <a:avLst/>
          </a:prstGeom>
          <a:solidFill>
            <a:srgbClr val="7030A0">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43B552AD-680C-4461-6DF2-CE29E46DCBB5}"/>
              </a:ext>
            </a:extLst>
          </p:cNvPr>
          <p:cNvSpPr txBox="1"/>
          <p:nvPr userDrawn="1"/>
        </p:nvSpPr>
        <p:spPr>
          <a:xfrm>
            <a:off x="7423487" y="299422"/>
            <a:ext cx="4243387" cy="2554545"/>
          </a:xfrm>
          <a:prstGeom prst="rect">
            <a:avLst/>
          </a:prstGeom>
          <a:noFill/>
        </p:spPr>
        <p:txBody>
          <a:bodyPr wrap="square" rtlCol="0">
            <a:spAutoFit/>
          </a:bodyPr>
          <a:lstStyle/>
          <a:p>
            <a:pPr algn="r"/>
            <a:r>
              <a:rPr lang="de-DE" sz="8000">
                <a:solidFill>
                  <a:schemeClr val="bg1"/>
                </a:solidFill>
                <a:latin typeface="Suisse Int'l Cond Bold" panose="020B0806000000000000" pitchFamily="34" charset="0"/>
                <a:cs typeface="Suisse Int'l" panose="020B0504000000000000" pitchFamily="34" charset="-78"/>
              </a:rPr>
              <a:t>APTEAN </a:t>
            </a:r>
          </a:p>
          <a:p>
            <a:pPr algn="r"/>
            <a:r>
              <a:rPr lang="de-DE" sz="8000">
                <a:solidFill>
                  <a:schemeClr val="bg1"/>
                </a:solidFill>
                <a:latin typeface="Suisse Int'l Cond Bold" panose="020B0806000000000000" pitchFamily="34" charset="0"/>
                <a:cs typeface="Suisse Int'l" panose="020B0504000000000000" pitchFamily="34" charset="-78"/>
              </a:rPr>
              <a:t>LIVE 2025</a:t>
            </a:r>
          </a:p>
        </p:txBody>
      </p:sp>
      <p:sp>
        <p:nvSpPr>
          <p:cNvPr id="10" name="Subtitle 2">
            <a:extLst>
              <a:ext uri="{FF2B5EF4-FFF2-40B4-BE49-F238E27FC236}">
                <a16:creationId xmlns:a16="http://schemas.microsoft.com/office/drawing/2014/main" id="{CB320537-23E6-B90C-565B-41E8FED3946A}"/>
              </a:ext>
            </a:extLst>
          </p:cNvPr>
          <p:cNvSpPr>
            <a:spLocks noGrp="1"/>
          </p:cNvSpPr>
          <p:nvPr>
            <p:ph type="subTitle" idx="1" hasCustomPrompt="1"/>
          </p:nvPr>
        </p:nvSpPr>
        <p:spPr>
          <a:xfrm>
            <a:off x="7588045" y="2695857"/>
            <a:ext cx="3960597" cy="345307"/>
          </a:xfrm>
          <a:effectLst/>
        </p:spPr>
        <p:txBody>
          <a:bodyPr>
            <a:normAutofit/>
          </a:bodyPr>
          <a:lstStyle>
            <a:lvl1pPr marL="0" indent="0" algn="r">
              <a:lnSpc>
                <a:spcPct val="100000"/>
              </a:lnSpc>
              <a:buNone/>
              <a:defRPr sz="1800" b="0" baseline="0">
                <a:solidFill>
                  <a:schemeClr val="bg1"/>
                </a:solidFill>
                <a:latin typeface="Suisse Int'l Cond Regular"/>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Tree>
    <p:extLst>
      <p:ext uri="{BB962C8B-B14F-4D97-AF65-F5344CB8AC3E}">
        <p14:creationId xmlns:p14="http://schemas.microsoft.com/office/powerpoint/2010/main" val="2609104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with Titel">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36207D9D-3718-8FDE-35F3-38AC6101BC39}"/>
              </a:ext>
            </a:extLst>
          </p:cNvPr>
          <p:cNvSpPr>
            <a:spLocks noGrp="1"/>
          </p:cNvSpPr>
          <p:nvPr>
            <p:ph type="title"/>
          </p:nvPr>
        </p:nvSpPr>
        <p:spPr>
          <a:xfrm>
            <a:off x="458710" y="486619"/>
            <a:ext cx="11276090" cy="1053759"/>
          </a:xfrm>
          <a:prstGeom prst="rect">
            <a:avLst/>
          </a:prstGeom>
          <a:noFill/>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9479405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 Spalte">
    <p:spTree>
      <p:nvGrpSpPr>
        <p:cNvPr id="1" name=""/>
        <p:cNvGrpSpPr/>
        <p:nvPr/>
      </p:nvGrpSpPr>
      <p:grpSpPr>
        <a:xfrm>
          <a:off x="0" y="0"/>
          <a:ext cx="0" cy="0"/>
          <a:chOff x="0" y="0"/>
          <a:chExt cx="0" cy="0"/>
        </a:xfrm>
      </p:grpSpPr>
      <p:sp>
        <p:nvSpPr>
          <p:cNvPr id="55" name="Textplatzhalter 54"/>
          <p:cNvSpPr>
            <a:spLocks noGrp="1"/>
          </p:cNvSpPr>
          <p:nvPr>
            <p:ph type="body" sz="quarter" idx="15"/>
          </p:nvPr>
        </p:nvSpPr>
        <p:spPr>
          <a:xfrm>
            <a:off x="415824" y="6308221"/>
            <a:ext cx="10914183" cy="160102"/>
          </a:xfrm>
        </p:spPr>
        <p:txBody>
          <a:bodyPr lIns="0" tIns="0" rIns="0" bIns="0" anchor="ctr">
            <a:noAutofit/>
          </a:bodyPr>
          <a:lstStyle>
            <a:lvl1pPr marL="0" indent="0">
              <a:buNone/>
              <a:defRPr sz="1050">
                <a:solidFill>
                  <a:schemeClr val="bg2"/>
                </a:solidFill>
              </a:defRPr>
            </a:lvl1pPr>
          </a:lstStyle>
          <a:p>
            <a:pPr lvl="0"/>
            <a:r>
              <a:rPr lang="de-DE"/>
              <a:t>Mastertextformat bearbeiten</a:t>
            </a:r>
          </a:p>
        </p:txBody>
      </p:sp>
      <p:sp>
        <p:nvSpPr>
          <p:cNvPr id="56" name="Inhaltsplatzhalter 27"/>
          <p:cNvSpPr>
            <a:spLocks noGrp="1"/>
          </p:cNvSpPr>
          <p:nvPr>
            <p:ph sz="quarter" idx="17"/>
          </p:nvPr>
        </p:nvSpPr>
        <p:spPr>
          <a:xfrm>
            <a:off x="415824" y="1471613"/>
            <a:ext cx="11379595" cy="4445000"/>
          </a:xfrm>
        </p:spPr>
        <p:txBody>
          <a:bodyPr>
            <a:noAutofit/>
          </a:bodyPr>
          <a:lstStyle>
            <a:lvl1pPr algn="l" defTabSz="914400" rtl="0" eaLnBrk="1" latinLnBrk="0" hangingPunct="1">
              <a:lnSpc>
                <a:spcPct val="100000"/>
              </a:lnSpc>
              <a:spcBef>
                <a:spcPts val="1000"/>
              </a:spcBef>
              <a:buFont typeface="Arial" panose="020B0604020202020204" pitchFamily="34" charset="0"/>
              <a:defRPr lang="de-DE" sz="1800" kern="1200" dirty="0" smtClean="0">
                <a:solidFill>
                  <a:srgbClr val="585858"/>
                </a:solidFill>
                <a:latin typeface="Open Sans" panose="020B0606030504020204" pitchFamily="34" charset="0"/>
                <a:ea typeface="Open Sans" panose="020B0606030504020204" pitchFamily="34" charset="0"/>
                <a:cs typeface="Open Sans" panose="020B0606030504020204" pitchFamily="34" charset="0"/>
              </a:defRPr>
            </a:lvl1pPr>
            <a:lvl2pPr algn="l" defTabSz="914400" rtl="0" eaLnBrk="1" latinLnBrk="0" hangingPunct="1">
              <a:lnSpc>
                <a:spcPct val="100000"/>
              </a:lnSpc>
              <a:spcBef>
                <a:spcPts val="1000"/>
              </a:spcBef>
              <a:buFont typeface="Arial" panose="020B0604020202020204" pitchFamily="34" charset="0"/>
              <a:defRPr lang="de-DE" sz="1600" kern="1200" dirty="0" smtClean="0">
                <a:solidFill>
                  <a:schemeClr val="bg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2pPr>
            <a:lvl3pPr algn="l" defTabSz="914400" rtl="0" eaLnBrk="1" latinLnBrk="0" hangingPunct="1">
              <a:lnSpc>
                <a:spcPct val="100000"/>
              </a:lnSpc>
              <a:spcBef>
                <a:spcPts val="1000"/>
              </a:spcBef>
              <a:buFont typeface="Arial" panose="020B0604020202020204" pitchFamily="34" charset="0"/>
              <a:defRPr lang="de-DE" sz="1400" kern="1200" dirty="0" smtClean="0">
                <a:solidFill>
                  <a:schemeClr val="bg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3pPr>
            <a:lvl4pPr algn="l" defTabSz="914400" rtl="0" eaLnBrk="1" latinLnBrk="0" hangingPunct="1">
              <a:lnSpc>
                <a:spcPct val="100000"/>
              </a:lnSpc>
              <a:spcBef>
                <a:spcPts val="1000"/>
              </a:spcBef>
              <a:buFont typeface="Arial" panose="020B0604020202020204" pitchFamily="34" charset="0"/>
              <a:defRPr lang="de-DE" sz="1200" kern="1200" dirty="0" smtClean="0">
                <a:solidFill>
                  <a:schemeClr val="bg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4pPr>
            <a:lvl5pPr algn="l" defTabSz="914400" rtl="0" eaLnBrk="1" latinLnBrk="0" hangingPunct="1">
              <a:lnSpc>
                <a:spcPct val="100000"/>
              </a:lnSpc>
              <a:spcBef>
                <a:spcPts val="1000"/>
              </a:spcBef>
              <a:buFont typeface="Arial" panose="020B0604020202020204" pitchFamily="34" charset="0"/>
              <a:defRPr lang="de-DE" sz="1200" kern="1200" dirty="0" smtClean="0">
                <a:solidFill>
                  <a:schemeClr val="bg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90643216"/>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0B4ABCB8-CBC6-9CF2-4B34-9E11511DACAE}"/>
              </a:ext>
            </a:extLst>
          </p:cNvPr>
          <p:cNvCxnSpPr/>
          <p:nvPr userDrawn="1"/>
        </p:nvCxnSpPr>
        <p:spPr>
          <a:xfrm>
            <a:off x="6458673" y="2458487"/>
            <a:ext cx="5223189"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0A4341E-1F6F-8BD6-FBA1-ED96F906CB86}"/>
              </a:ext>
            </a:extLst>
          </p:cNvPr>
          <p:cNvCxnSpPr/>
          <p:nvPr userDrawn="1"/>
        </p:nvCxnSpPr>
        <p:spPr>
          <a:xfrm>
            <a:off x="6458673" y="3157641"/>
            <a:ext cx="5223189"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D2C532A-0295-393C-0227-ADB579D2E36A}"/>
              </a:ext>
            </a:extLst>
          </p:cNvPr>
          <p:cNvCxnSpPr/>
          <p:nvPr userDrawn="1"/>
        </p:nvCxnSpPr>
        <p:spPr>
          <a:xfrm>
            <a:off x="6458673" y="3856795"/>
            <a:ext cx="5223189"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66EC3E1-5C7D-E2A2-1A64-2D2F5842AAC4}"/>
              </a:ext>
            </a:extLst>
          </p:cNvPr>
          <p:cNvCxnSpPr/>
          <p:nvPr userDrawn="1"/>
        </p:nvCxnSpPr>
        <p:spPr>
          <a:xfrm>
            <a:off x="6458673" y="4555949"/>
            <a:ext cx="5223189"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99DB1FC-9731-D9DF-666F-30438A33D7B3}"/>
              </a:ext>
            </a:extLst>
          </p:cNvPr>
          <p:cNvCxnSpPr/>
          <p:nvPr userDrawn="1"/>
        </p:nvCxnSpPr>
        <p:spPr>
          <a:xfrm>
            <a:off x="6458673" y="5255103"/>
            <a:ext cx="5223189"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30" name="Text Placeholder 29">
            <a:extLst>
              <a:ext uri="{FF2B5EF4-FFF2-40B4-BE49-F238E27FC236}">
                <a16:creationId xmlns:a16="http://schemas.microsoft.com/office/drawing/2014/main" id="{026E379D-A61A-8441-B7BC-9E4B8E8DD686}"/>
              </a:ext>
            </a:extLst>
          </p:cNvPr>
          <p:cNvSpPr>
            <a:spLocks noGrp="1"/>
          </p:cNvSpPr>
          <p:nvPr>
            <p:ph type="body" sz="quarter" idx="10" hasCustomPrompt="1"/>
          </p:nvPr>
        </p:nvSpPr>
        <p:spPr>
          <a:xfrm>
            <a:off x="6362700"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32" name="Text Placeholder 31">
            <a:extLst>
              <a:ext uri="{FF2B5EF4-FFF2-40B4-BE49-F238E27FC236}">
                <a16:creationId xmlns:a16="http://schemas.microsoft.com/office/drawing/2014/main" id="{22EB4571-A363-E265-4082-D459658AE9FA}"/>
              </a:ext>
            </a:extLst>
          </p:cNvPr>
          <p:cNvSpPr>
            <a:spLocks noGrp="1"/>
          </p:cNvSpPr>
          <p:nvPr>
            <p:ph type="body" sz="quarter" idx="11" hasCustomPrompt="1"/>
          </p:nvPr>
        </p:nvSpPr>
        <p:spPr>
          <a:xfrm>
            <a:off x="6362218" y="1858085"/>
            <a:ext cx="4005564" cy="501650"/>
          </a:xfrm>
          <a:prstGeom prst="rect">
            <a:avLst/>
          </a:prstGeom>
        </p:spPr>
        <p:txBody>
          <a:bodyPr anchor="ctr"/>
          <a:lstStyle>
            <a:lvl1pPr marL="0" indent="0">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34" name="Text Placeholder 31">
            <a:extLst>
              <a:ext uri="{FF2B5EF4-FFF2-40B4-BE49-F238E27FC236}">
                <a16:creationId xmlns:a16="http://schemas.microsoft.com/office/drawing/2014/main" id="{AC4853DE-3850-C2CC-18E5-9C9B2C278B14}"/>
              </a:ext>
            </a:extLst>
          </p:cNvPr>
          <p:cNvSpPr>
            <a:spLocks noGrp="1"/>
          </p:cNvSpPr>
          <p:nvPr>
            <p:ph type="body" sz="quarter" idx="13" hasCustomPrompt="1"/>
          </p:nvPr>
        </p:nvSpPr>
        <p:spPr>
          <a:xfrm>
            <a:off x="6362218" y="2557239"/>
            <a:ext cx="4005564" cy="501650"/>
          </a:xfrm>
          <a:prstGeom prst="rect">
            <a:avLst/>
          </a:prstGeom>
        </p:spPr>
        <p:txBody>
          <a:bodyPr anchor="ctr"/>
          <a:lstStyle>
            <a:lvl1pPr marL="0" indent="0">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36" name="Text Placeholder 31">
            <a:extLst>
              <a:ext uri="{FF2B5EF4-FFF2-40B4-BE49-F238E27FC236}">
                <a16:creationId xmlns:a16="http://schemas.microsoft.com/office/drawing/2014/main" id="{A89ABECF-684B-C91B-EA6E-CA565AB7B32A}"/>
              </a:ext>
            </a:extLst>
          </p:cNvPr>
          <p:cNvSpPr>
            <a:spLocks noGrp="1"/>
          </p:cNvSpPr>
          <p:nvPr>
            <p:ph type="body" sz="quarter" idx="15" hasCustomPrompt="1"/>
          </p:nvPr>
        </p:nvSpPr>
        <p:spPr>
          <a:xfrm>
            <a:off x="6362218" y="3256393"/>
            <a:ext cx="4005564" cy="501650"/>
          </a:xfrm>
          <a:prstGeom prst="rect">
            <a:avLst/>
          </a:prstGeom>
        </p:spPr>
        <p:txBody>
          <a:bodyPr anchor="ctr"/>
          <a:lstStyle>
            <a:lvl1pPr marL="0" indent="0">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38" name="Text Placeholder 31">
            <a:extLst>
              <a:ext uri="{FF2B5EF4-FFF2-40B4-BE49-F238E27FC236}">
                <a16:creationId xmlns:a16="http://schemas.microsoft.com/office/drawing/2014/main" id="{B386CFD7-BACD-7AC8-30B6-C0A382429D86}"/>
              </a:ext>
            </a:extLst>
          </p:cNvPr>
          <p:cNvSpPr>
            <a:spLocks noGrp="1"/>
          </p:cNvSpPr>
          <p:nvPr>
            <p:ph type="body" sz="quarter" idx="17" hasCustomPrompt="1"/>
          </p:nvPr>
        </p:nvSpPr>
        <p:spPr>
          <a:xfrm>
            <a:off x="6362218" y="3955547"/>
            <a:ext cx="4005564" cy="501650"/>
          </a:xfrm>
          <a:prstGeom prst="rect">
            <a:avLst/>
          </a:prstGeom>
        </p:spPr>
        <p:txBody>
          <a:bodyPr anchor="ctr"/>
          <a:lstStyle>
            <a:lvl1pPr marL="0" indent="0">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40" name="Text Placeholder 31">
            <a:extLst>
              <a:ext uri="{FF2B5EF4-FFF2-40B4-BE49-F238E27FC236}">
                <a16:creationId xmlns:a16="http://schemas.microsoft.com/office/drawing/2014/main" id="{740E9420-80C3-A5D3-D986-114FF6A60DDF}"/>
              </a:ext>
            </a:extLst>
          </p:cNvPr>
          <p:cNvSpPr>
            <a:spLocks noGrp="1"/>
          </p:cNvSpPr>
          <p:nvPr>
            <p:ph type="body" sz="quarter" idx="19" hasCustomPrompt="1"/>
          </p:nvPr>
        </p:nvSpPr>
        <p:spPr>
          <a:xfrm>
            <a:off x="6362218" y="4654701"/>
            <a:ext cx="4005564" cy="501650"/>
          </a:xfrm>
          <a:prstGeom prst="rect">
            <a:avLst/>
          </a:prstGeom>
        </p:spPr>
        <p:txBody>
          <a:bodyPr anchor="ctr"/>
          <a:lstStyle>
            <a:lvl1pPr marL="0" indent="0">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42" name="Text Placeholder 31">
            <a:extLst>
              <a:ext uri="{FF2B5EF4-FFF2-40B4-BE49-F238E27FC236}">
                <a16:creationId xmlns:a16="http://schemas.microsoft.com/office/drawing/2014/main" id="{1AA00003-A07D-2ECC-7913-707F02A9E635}"/>
              </a:ext>
            </a:extLst>
          </p:cNvPr>
          <p:cNvSpPr>
            <a:spLocks noGrp="1"/>
          </p:cNvSpPr>
          <p:nvPr>
            <p:ph type="body" sz="quarter" idx="21" hasCustomPrompt="1"/>
          </p:nvPr>
        </p:nvSpPr>
        <p:spPr>
          <a:xfrm>
            <a:off x="6362218" y="5353851"/>
            <a:ext cx="4005564" cy="501650"/>
          </a:xfrm>
          <a:prstGeom prst="rect">
            <a:avLst/>
          </a:prstGeom>
        </p:spPr>
        <p:txBody>
          <a:bodyPr anchor="ctr"/>
          <a:lstStyle>
            <a:lvl1pPr marL="0" indent="0">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44" name="Text Placeholder 31">
            <a:extLst>
              <a:ext uri="{FF2B5EF4-FFF2-40B4-BE49-F238E27FC236}">
                <a16:creationId xmlns:a16="http://schemas.microsoft.com/office/drawing/2014/main" id="{5D2CBECC-772C-A2FE-F6CF-0968DCD9CF8F}"/>
              </a:ext>
            </a:extLst>
          </p:cNvPr>
          <p:cNvSpPr>
            <a:spLocks noGrp="1"/>
          </p:cNvSpPr>
          <p:nvPr>
            <p:ph type="body" sz="quarter" idx="22" hasCustomPrompt="1"/>
          </p:nvPr>
        </p:nvSpPr>
        <p:spPr>
          <a:xfrm>
            <a:off x="10718156" y="1858085"/>
            <a:ext cx="963705" cy="501650"/>
          </a:xfrm>
          <a:prstGeom prst="rect">
            <a:avLst/>
          </a:prstGeom>
        </p:spPr>
        <p:txBody>
          <a:bodyPr anchor="ctr"/>
          <a:lstStyle>
            <a:lvl1pPr marL="0" indent="0" algn="r">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
        <p:nvSpPr>
          <p:cNvPr id="45" name="Text Placeholder 31">
            <a:extLst>
              <a:ext uri="{FF2B5EF4-FFF2-40B4-BE49-F238E27FC236}">
                <a16:creationId xmlns:a16="http://schemas.microsoft.com/office/drawing/2014/main" id="{63CB3DC2-F391-EF76-77E7-0AB6148A76AF}"/>
              </a:ext>
            </a:extLst>
          </p:cNvPr>
          <p:cNvSpPr>
            <a:spLocks noGrp="1"/>
          </p:cNvSpPr>
          <p:nvPr>
            <p:ph type="body" sz="quarter" idx="23" hasCustomPrompt="1"/>
          </p:nvPr>
        </p:nvSpPr>
        <p:spPr>
          <a:xfrm>
            <a:off x="10718156" y="2557239"/>
            <a:ext cx="963705" cy="501650"/>
          </a:xfrm>
          <a:prstGeom prst="rect">
            <a:avLst/>
          </a:prstGeom>
        </p:spPr>
        <p:txBody>
          <a:bodyPr anchor="ctr"/>
          <a:lstStyle>
            <a:lvl1pPr marL="0" indent="0" algn="r">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
        <p:nvSpPr>
          <p:cNvPr id="46" name="Text Placeholder 31">
            <a:extLst>
              <a:ext uri="{FF2B5EF4-FFF2-40B4-BE49-F238E27FC236}">
                <a16:creationId xmlns:a16="http://schemas.microsoft.com/office/drawing/2014/main" id="{E3195D00-0399-1D70-FA2F-9296F11F8D14}"/>
              </a:ext>
            </a:extLst>
          </p:cNvPr>
          <p:cNvSpPr>
            <a:spLocks noGrp="1"/>
          </p:cNvSpPr>
          <p:nvPr>
            <p:ph type="body" sz="quarter" idx="24" hasCustomPrompt="1"/>
          </p:nvPr>
        </p:nvSpPr>
        <p:spPr>
          <a:xfrm>
            <a:off x="10718156" y="3256393"/>
            <a:ext cx="963705" cy="501650"/>
          </a:xfrm>
          <a:prstGeom prst="rect">
            <a:avLst/>
          </a:prstGeom>
        </p:spPr>
        <p:txBody>
          <a:bodyPr anchor="ctr"/>
          <a:lstStyle>
            <a:lvl1pPr marL="0" indent="0" algn="r">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
        <p:nvSpPr>
          <p:cNvPr id="47" name="Text Placeholder 31">
            <a:extLst>
              <a:ext uri="{FF2B5EF4-FFF2-40B4-BE49-F238E27FC236}">
                <a16:creationId xmlns:a16="http://schemas.microsoft.com/office/drawing/2014/main" id="{1AC92CCB-6873-81D1-CD8F-9A5521A80C1B}"/>
              </a:ext>
            </a:extLst>
          </p:cNvPr>
          <p:cNvSpPr>
            <a:spLocks noGrp="1"/>
          </p:cNvSpPr>
          <p:nvPr>
            <p:ph type="body" sz="quarter" idx="25" hasCustomPrompt="1"/>
          </p:nvPr>
        </p:nvSpPr>
        <p:spPr>
          <a:xfrm>
            <a:off x="10718156" y="3955547"/>
            <a:ext cx="963705" cy="501650"/>
          </a:xfrm>
          <a:prstGeom prst="rect">
            <a:avLst/>
          </a:prstGeom>
        </p:spPr>
        <p:txBody>
          <a:bodyPr anchor="ctr"/>
          <a:lstStyle>
            <a:lvl1pPr marL="0" indent="0" algn="r">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
        <p:nvSpPr>
          <p:cNvPr id="48" name="Text Placeholder 31">
            <a:extLst>
              <a:ext uri="{FF2B5EF4-FFF2-40B4-BE49-F238E27FC236}">
                <a16:creationId xmlns:a16="http://schemas.microsoft.com/office/drawing/2014/main" id="{C97677FC-66EB-1E28-EF61-EA8D62A3F9D0}"/>
              </a:ext>
            </a:extLst>
          </p:cNvPr>
          <p:cNvSpPr>
            <a:spLocks noGrp="1"/>
          </p:cNvSpPr>
          <p:nvPr>
            <p:ph type="body" sz="quarter" idx="26" hasCustomPrompt="1"/>
          </p:nvPr>
        </p:nvSpPr>
        <p:spPr>
          <a:xfrm>
            <a:off x="10718156" y="4654701"/>
            <a:ext cx="963705" cy="501650"/>
          </a:xfrm>
          <a:prstGeom prst="rect">
            <a:avLst/>
          </a:prstGeom>
        </p:spPr>
        <p:txBody>
          <a:bodyPr anchor="ctr"/>
          <a:lstStyle>
            <a:lvl1pPr marL="0" indent="0" algn="r">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
        <p:nvSpPr>
          <p:cNvPr id="49" name="Text Placeholder 31">
            <a:extLst>
              <a:ext uri="{FF2B5EF4-FFF2-40B4-BE49-F238E27FC236}">
                <a16:creationId xmlns:a16="http://schemas.microsoft.com/office/drawing/2014/main" id="{2A353C25-C87D-756F-DB6B-4A9BB1C17B4E}"/>
              </a:ext>
            </a:extLst>
          </p:cNvPr>
          <p:cNvSpPr>
            <a:spLocks noGrp="1"/>
          </p:cNvSpPr>
          <p:nvPr>
            <p:ph type="body" sz="quarter" idx="27" hasCustomPrompt="1"/>
          </p:nvPr>
        </p:nvSpPr>
        <p:spPr>
          <a:xfrm>
            <a:off x="10718156" y="5353851"/>
            <a:ext cx="963705" cy="501650"/>
          </a:xfrm>
          <a:prstGeom prst="rect">
            <a:avLst/>
          </a:prstGeom>
        </p:spPr>
        <p:txBody>
          <a:bodyPr anchor="ctr"/>
          <a:lstStyle>
            <a:lvl1pPr marL="0" indent="0" algn="r">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
        <p:nvSpPr>
          <p:cNvPr id="2" name="Picture Placeholder 2">
            <a:extLst>
              <a:ext uri="{FF2B5EF4-FFF2-40B4-BE49-F238E27FC236}">
                <a16:creationId xmlns:a16="http://schemas.microsoft.com/office/drawing/2014/main" id="{3AB754F0-B4B3-07CA-564A-CD9209D98E16}"/>
              </a:ext>
            </a:extLst>
          </p:cNvPr>
          <p:cNvSpPr>
            <a:spLocks noGrp="1"/>
          </p:cNvSpPr>
          <p:nvPr>
            <p:ph type="pic" idx="1"/>
          </p:nvPr>
        </p:nvSpPr>
        <p:spPr>
          <a:xfrm>
            <a:off x="510138" y="0"/>
            <a:ext cx="5404525" cy="6858000"/>
          </a:xfrm>
          <a:prstGeom prst="rect">
            <a:avLst/>
          </a:prstGeom>
          <a:pattFill prst="pct5">
            <a:fgClr>
              <a:schemeClr val="tx1"/>
            </a:fgClr>
            <a:bgClr>
              <a:schemeClr val="bg1"/>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GB"/>
          </a:p>
        </p:txBody>
      </p:sp>
    </p:spTree>
    <p:extLst>
      <p:ext uri="{BB962C8B-B14F-4D97-AF65-F5344CB8AC3E}">
        <p14:creationId xmlns:p14="http://schemas.microsoft.com/office/powerpoint/2010/main" val="26675536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 Text / Image Cut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C74F72C-95EB-DCFB-C3EF-CD0FEDE23ACD}"/>
              </a:ext>
            </a:extLst>
          </p:cNvPr>
          <p:cNvSpPr>
            <a:spLocks noGrp="1"/>
          </p:cNvSpPr>
          <p:nvPr>
            <p:ph type="pic" sz="quarter" idx="10"/>
          </p:nvPr>
        </p:nvSpPr>
        <p:spPr>
          <a:xfrm>
            <a:off x="5324354" y="-11574"/>
            <a:ext cx="6856071" cy="6869574"/>
          </a:xfrm>
          <a:custGeom>
            <a:avLst/>
            <a:gdLst>
              <a:gd name="connsiteX0" fmla="*/ 0 w 6856071"/>
              <a:gd name="connsiteY0" fmla="*/ 0 h 6857999"/>
              <a:gd name="connsiteX1" fmla="*/ 6856071 w 6856071"/>
              <a:gd name="connsiteY1" fmla="*/ 0 h 6857999"/>
              <a:gd name="connsiteX2" fmla="*/ 6856071 w 6856071"/>
              <a:gd name="connsiteY2" fmla="*/ 6857999 h 6857999"/>
              <a:gd name="connsiteX3" fmla="*/ 0 w 6856071"/>
              <a:gd name="connsiteY3" fmla="*/ 6857999 h 6857999"/>
              <a:gd name="connsiteX4" fmla="*/ 0 w 6856071"/>
              <a:gd name="connsiteY4" fmla="*/ 0 h 6857999"/>
              <a:gd name="connsiteX0" fmla="*/ 3113590 w 6856071"/>
              <a:gd name="connsiteY0" fmla="*/ 0 h 6869574"/>
              <a:gd name="connsiteX1" fmla="*/ 6856071 w 6856071"/>
              <a:gd name="connsiteY1" fmla="*/ 11575 h 6869574"/>
              <a:gd name="connsiteX2" fmla="*/ 6856071 w 6856071"/>
              <a:gd name="connsiteY2" fmla="*/ 6869574 h 6869574"/>
              <a:gd name="connsiteX3" fmla="*/ 0 w 6856071"/>
              <a:gd name="connsiteY3" fmla="*/ 6869574 h 6869574"/>
              <a:gd name="connsiteX4" fmla="*/ 3113590 w 6856071"/>
              <a:gd name="connsiteY4" fmla="*/ 0 h 6869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071" h="6869574">
                <a:moveTo>
                  <a:pt x="3113590" y="0"/>
                </a:moveTo>
                <a:lnTo>
                  <a:pt x="6856071" y="11575"/>
                </a:lnTo>
                <a:lnTo>
                  <a:pt x="6856071" y="6869574"/>
                </a:lnTo>
                <a:lnTo>
                  <a:pt x="0" y="6869574"/>
                </a:lnTo>
                <a:lnTo>
                  <a:pt x="3113590" y="0"/>
                </a:lnTo>
                <a:close/>
              </a:path>
            </a:pathLst>
          </a:custGeom>
          <a:pattFill prst="pct10">
            <a:fgClr>
              <a:schemeClr val="tx1"/>
            </a:fgClr>
            <a:bgClr>
              <a:schemeClr val="bg1"/>
            </a:bgClr>
          </a:pattFill>
        </p:spPr>
        <p:txBody>
          <a:bodyPr/>
          <a:lstStyle>
            <a:lvl1pPr algn="r">
              <a:defRPr/>
            </a:lvl1pPr>
          </a:lstStyle>
          <a:p>
            <a:r>
              <a:rPr lang="de-DE"/>
              <a:t>Bild durch Klicken auf Symbol hinzufügen</a:t>
            </a:r>
            <a:endParaRPr lang="en-GB"/>
          </a:p>
        </p:txBody>
      </p:sp>
      <p:sp>
        <p:nvSpPr>
          <p:cNvPr id="12" name="Text Placeholder 29">
            <a:extLst>
              <a:ext uri="{FF2B5EF4-FFF2-40B4-BE49-F238E27FC236}">
                <a16:creationId xmlns:a16="http://schemas.microsoft.com/office/drawing/2014/main" id="{B7775D95-2F8F-641C-41FB-0F4284B8E264}"/>
              </a:ext>
            </a:extLst>
          </p:cNvPr>
          <p:cNvSpPr>
            <a:spLocks noGrp="1"/>
          </p:cNvSpPr>
          <p:nvPr>
            <p:ph type="body" sz="quarter" idx="11" hasCustomPrompt="1"/>
          </p:nvPr>
        </p:nvSpPr>
        <p:spPr>
          <a:xfrm>
            <a:off x="1056239"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13" name="Text Placeholder 31">
            <a:extLst>
              <a:ext uri="{FF2B5EF4-FFF2-40B4-BE49-F238E27FC236}">
                <a16:creationId xmlns:a16="http://schemas.microsoft.com/office/drawing/2014/main" id="{D108FC08-53BB-D50F-1073-F73414D7B490}"/>
              </a:ext>
            </a:extLst>
          </p:cNvPr>
          <p:cNvSpPr>
            <a:spLocks noGrp="1"/>
          </p:cNvSpPr>
          <p:nvPr>
            <p:ph type="body" sz="quarter" idx="12" hasCustomPrompt="1"/>
          </p:nvPr>
        </p:nvSpPr>
        <p:spPr>
          <a:xfrm>
            <a:off x="1056239" y="1858085"/>
            <a:ext cx="5319160" cy="2112032"/>
          </a:xfrm>
          <a:prstGeom prst="rect">
            <a:avLst/>
          </a:prstGeom>
        </p:spPr>
        <p:txBody>
          <a:bodyPr anchor="t"/>
          <a:lstStyle>
            <a:lvl1pPr marL="0" indent="0">
              <a:buNone/>
              <a:defRPr sz="19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2" name="Text Placeholder 31">
            <a:extLst>
              <a:ext uri="{FF2B5EF4-FFF2-40B4-BE49-F238E27FC236}">
                <a16:creationId xmlns:a16="http://schemas.microsoft.com/office/drawing/2014/main" id="{0101F401-C9EC-7323-96BC-D7F0D50665B6}"/>
              </a:ext>
            </a:extLst>
          </p:cNvPr>
          <p:cNvSpPr>
            <a:spLocks noGrp="1"/>
          </p:cNvSpPr>
          <p:nvPr>
            <p:ph type="body" sz="quarter" idx="13" hasCustomPrompt="1"/>
          </p:nvPr>
        </p:nvSpPr>
        <p:spPr>
          <a:xfrm>
            <a:off x="1056239" y="4186526"/>
            <a:ext cx="5319160"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9160" h="1658689">
                <a:moveTo>
                  <a:pt x="0" y="0"/>
                </a:moveTo>
                <a:lnTo>
                  <a:pt x="5319160" y="0"/>
                </a:lnTo>
                <a:lnTo>
                  <a:pt x="4508932" y="1647115"/>
                </a:lnTo>
                <a:lnTo>
                  <a:pt x="0" y="1658689"/>
                </a:lnTo>
                <a:lnTo>
                  <a:pt x="0" y="0"/>
                </a:lnTo>
                <a:close/>
              </a:path>
            </a:pathLst>
          </a:custGeom>
        </p:spPr>
        <p:txBody>
          <a:bodyPr anchor="t"/>
          <a:lstStyle>
            <a:lvl1pPr marL="285750" indent="-285750">
              <a:buClr>
                <a:schemeClr val="accent1"/>
              </a:buClr>
              <a:buFont typeface="Arial" panose="020B0604020202020204" pitchFamily="34" charset="0"/>
              <a:buChar char="•"/>
              <a:defRPr sz="1800">
                <a:solidFill>
                  <a:srgbClr val="1F3340"/>
                </a:solidFill>
                <a:latin typeface="Aptos Light" panose="020F050202020403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de-DE" err="1"/>
              <a:t>Bulletpoint</a:t>
            </a:r>
            <a:endParaRPr lang="de-DE"/>
          </a:p>
          <a:p>
            <a:pPr lvl="0"/>
            <a:r>
              <a:rPr lang="de-DE" err="1"/>
              <a:t>Bulletpoint</a:t>
            </a:r>
            <a:endParaRPr lang="de-DE"/>
          </a:p>
          <a:p>
            <a:pPr lvl="0"/>
            <a:r>
              <a:rPr lang="de-DE" err="1"/>
              <a:t>Bulletpoint</a:t>
            </a:r>
            <a:endParaRPr lang="en-GB"/>
          </a:p>
        </p:txBody>
      </p:sp>
    </p:spTree>
    <p:extLst>
      <p:ext uri="{BB962C8B-B14F-4D97-AF65-F5344CB8AC3E}">
        <p14:creationId xmlns:p14="http://schemas.microsoft.com/office/powerpoint/2010/main" val="912478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123AB7D3-7903-83BB-856D-A69A2503DB31}"/>
              </a:ext>
            </a:extLst>
          </p:cNvPr>
          <p:cNvSpPr>
            <a:spLocks noGrp="1"/>
          </p:cNvSpPr>
          <p:nvPr>
            <p:ph type="pic" idx="1"/>
          </p:nvPr>
        </p:nvSpPr>
        <p:spPr>
          <a:xfrm>
            <a:off x="6787475" y="0"/>
            <a:ext cx="5404525" cy="6858000"/>
          </a:xfrm>
          <a:prstGeom prst="rect">
            <a:avLst/>
          </a:prstGeom>
          <a:pattFill prst="pct10">
            <a:fgClr>
              <a:schemeClr val="tx1"/>
            </a:fgClr>
            <a:bgClr>
              <a:schemeClr val="bg1"/>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GB"/>
          </a:p>
        </p:txBody>
      </p:sp>
      <p:sp>
        <p:nvSpPr>
          <p:cNvPr id="2" name="Text Placeholder 29">
            <a:extLst>
              <a:ext uri="{FF2B5EF4-FFF2-40B4-BE49-F238E27FC236}">
                <a16:creationId xmlns:a16="http://schemas.microsoft.com/office/drawing/2014/main" id="{691E8606-CE3A-D885-4595-D45A675F3C3B}"/>
              </a:ext>
            </a:extLst>
          </p:cNvPr>
          <p:cNvSpPr>
            <a:spLocks noGrp="1"/>
          </p:cNvSpPr>
          <p:nvPr>
            <p:ph type="body" sz="quarter" idx="11" hasCustomPrompt="1"/>
          </p:nvPr>
        </p:nvSpPr>
        <p:spPr>
          <a:xfrm>
            <a:off x="1056239"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3" name="Text Placeholder 31">
            <a:extLst>
              <a:ext uri="{FF2B5EF4-FFF2-40B4-BE49-F238E27FC236}">
                <a16:creationId xmlns:a16="http://schemas.microsoft.com/office/drawing/2014/main" id="{D340C0E1-183E-BF09-CDB3-3B371EC8829C}"/>
              </a:ext>
            </a:extLst>
          </p:cNvPr>
          <p:cNvSpPr>
            <a:spLocks noGrp="1"/>
          </p:cNvSpPr>
          <p:nvPr>
            <p:ph type="body" sz="quarter" idx="12" hasCustomPrompt="1"/>
          </p:nvPr>
        </p:nvSpPr>
        <p:spPr>
          <a:xfrm>
            <a:off x="1056239" y="1858085"/>
            <a:ext cx="5319160" cy="2112032"/>
          </a:xfrm>
          <a:prstGeom prst="rect">
            <a:avLst/>
          </a:prstGeom>
        </p:spPr>
        <p:txBody>
          <a:bodyPr anchor="t"/>
          <a:lstStyle>
            <a:lvl1pPr marL="0" indent="0">
              <a:buNone/>
              <a:defRPr sz="19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5" name="Text Placeholder 31">
            <a:extLst>
              <a:ext uri="{FF2B5EF4-FFF2-40B4-BE49-F238E27FC236}">
                <a16:creationId xmlns:a16="http://schemas.microsoft.com/office/drawing/2014/main" id="{A1CFE814-F136-1FFA-601A-252AFE94D2DB}"/>
              </a:ext>
            </a:extLst>
          </p:cNvPr>
          <p:cNvSpPr>
            <a:spLocks noGrp="1"/>
          </p:cNvSpPr>
          <p:nvPr>
            <p:ph type="body" sz="quarter" idx="13" hasCustomPrompt="1"/>
          </p:nvPr>
        </p:nvSpPr>
        <p:spPr>
          <a:xfrm>
            <a:off x="1056239" y="4186526"/>
            <a:ext cx="5330735"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285750" indent="-28575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de-DE" err="1"/>
              <a:t>Bulletpoint</a:t>
            </a:r>
            <a:endParaRPr lang="de-DE"/>
          </a:p>
          <a:p>
            <a:pPr lvl="0"/>
            <a:r>
              <a:rPr lang="de-DE" err="1"/>
              <a:t>Bulletpoint</a:t>
            </a:r>
            <a:endParaRPr lang="de-DE"/>
          </a:p>
          <a:p>
            <a:pPr lvl="0"/>
            <a:r>
              <a:rPr lang="de-DE" err="1"/>
              <a:t>Bulletpoint</a:t>
            </a:r>
            <a:endParaRPr lang="en-GB"/>
          </a:p>
        </p:txBody>
      </p:sp>
    </p:spTree>
    <p:extLst>
      <p:ext uri="{BB962C8B-B14F-4D97-AF65-F5344CB8AC3E}">
        <p14:creationId xmlns:p14="http://schemas.microsoft.com/office/powerpoint/2010/main" val="6352586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 Text / Image Cut Left">
    <p:spTree>
      <p:nvGrpSpPr>
        <p:cNvPr id="1" name=""/>
        <p:cNvGrpSpPr/>
        <p:nvPr/>
      </p:nvGrpSpPr>
      <p:grpSpPr>
        <a:xfrm>
          <a:off x="0" y="0"/>
          <a:ext cx="0" cy="0"/>
          <a:chOff x="0" y="0"/>
          <a:chExt cx="0" cy="0"/>
        </a:xfrm>
      </p:grpSpPr>
      <p:sp>
        <p:nvSpPr>
          <p:cNvPr id="13" name="Text Placeholder 29">
            <a:extLst>
              <a:ext uri="{FF2B5EF4-FFF2-40B4-BE49-F238E27FC236}">
                <a16:creationId xmlns:a16="http://schemas.microsoft.com/office/drawing/2014/main" id="{3DFA217A-EACA-E6F8-5679-E007D6E78519}"/>
              </a:ext>
            </a:extLst>
          </p:cNvPr>
          <p:cNvSpPr>
            <a:spLocks noGrp="1"/>
          </p:cNvSpPr>
          <p:nvPr>
            <p:ph type="body" sz="quarter" idx="11" hasCustomPrompt="1"/>
          </p:nvPr>
        </p:nvSpPr>
        <p:spPr>
          <a:xfrm>
            <a:off x="5918201"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14" name="Text Placeholder 31">
            <a:extLst>
              <a:ext uri="{FF2B5EF4-FFF2-40B4-BE49-F238E27FC236}">
                <a16:creationId xmlns:a16="http://schemas.microsoft.com/office/drawing/2014/main" id="{1EF9A817-717C-0364-9A16-C58FD0DFD4C2}"/>
              </a:ext>
            </a:extLst>
          </p:cNvPr>
          <p:cNvSpPr>
            <a:spLocks noGrp="1"/>
          </p:cNvSpPr>
          <p:nvPr>
            <p:ph type="body" sz="quarter" idx="12" hasCustomPrompt="1"/>
          </p:nvPr>
        </p:nvSpPr>
        <p:spPr>
          <a:xfrm>
            <a:off x="5918201" y="1858085"/>
            <a:ext cx="5319160" cy="2112032"/>
          </a:xfrm>
          <a:prstGeom prst="rect">
            <a:avLst/>
          </a:prstGeom>
        </p:spPr>
        <p:txBody>
          <a:bodyPr anchor="t"/>
          <a:lstStyle>
            <a:lvl1pPr marL="0" indent="0">
              <a:buNone/>
              <a:defRPr sz="20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15" name="Text Placeholder 31">
            <a:extLst>
              <a:ext uri="{FF2B5EF4-FFF2-40B4-BE49-F238E27FC236}">
                <a16:creationId xmlns:a16="http://schemas.microsoft.com/office/drawing/2014/main" id="{CA06BF46-05BD-912D-E6CD-64F67350663B}"/>
              </a:ext>
            </a:extLst>
          </p:cNvPr>
          <p:cNvSpPr>
            <a:spLocks noGrp="1"/>
          </p:cNvSpPr>
          <p:nvPr>
            <p:ph type="body" sz="quarter" idx="13" hasCustomPrompt="1"/>
          </p:nvPr>
        </p:nvSpPr>
        <p:spPr>
          <a:xfrm>
            <a:off x="6728430" y="4186526"/>
            <a:ext cx="4508932"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en-GB" err="1"/>
              <a:t>Bulletpoint</a:t>
            </a:r>
            <a:endParaRPr lang="en-GB"/>
          </a:p>
          <a:p>
            <a:pPr lvl="0"/>
            <a:r>
              <a:rPr lang="en-GB" err="1"/>
              <a:t>Bulletpoint</a:t>
            </a:r>
            <a:endParaRPr lang="en-GB"/>
          </a:p>
          <a:p>
            <a:pPr lvl="0"/>
            <a:r>
              <a:rPr lang="en-GB" err="1"/>
              <a:t>Bulletpoint</a:t>
            </a:r>
            <a:endParaRPr lang="en-GB"/>
          </a:p>
        </p:txBody>
      </p:sp>
      <p:sp>
        <p:nvSpPr>
          <p:cNvPr id="2" name="Picture Placeholder 4">
            <a:extLst>
              <a:ext uri="{FF2B5EF4-FFF2-40B4-BE49-F238E27FC236}">
                <a16:creationId xmlns:a16="http://schemas.microsoft.com/office/drawing/2014/main" id="{B5664F58-90C9-392C-754D-D7BC5AE6E956}"/>
              </a:ext>
            </a:extLst>
          </p:cNvPr>
          <p:cNvSpPr>
            <a:spLocks noGrp="1"/>
          </p:cNvSpPr>
          <p:nvPr>
            <p:ph type="pic" sz="quarter" idx="14"/>
          </p:nvPr>
        </p:nvSpPr>
        <p:spPr>
          <a:xfrm>
            <a:off x="509587" y="-34877"/>
            <a:ext cx="6374274" cy="6909502"/>
          </a:xfrm>
          <a:custGeom>
            <a:avLst/>
            <a:gdLst>
              <a:gd name="connsiteX0" fmla="*/ 0 w 6856412"/>
              <a:gd name="connsiteY0" fmla="*/ 0 h 6858000"/>
              <a:gd name="connsiteX1" fmla="*/ 6856412 w 6856412"/>
              <a:gd name="connsiteY1" fmla="*/ 0 h 6858000"/>
              <a:gd name="connsiteX2" fmla="*/ 6856412 w 6856412"/>
              <a:gd name="connsiteY2" fmla="*/ 6858000 h 6858000"/>
              <a:gd name="connsiteX3" fmla="*/ 0 w 6856412"/>
              <a:gd name="connsiteY3" fmla="*/ 6858000 h 6858000"/>
              <a:gd name="connsiteX4" fmla="*/ 0 w 6856412"/>
              <a:gd name="connsiteY4" fmla="*/ 0 h 6858000"/>
              <a:gd name="connsiteX0" fmla="*/ 0 w 6856412"/>
              <a:gd name="connsiteY0" fmla="*/ 9939 h 6867939"/>
              <a:gd name="connsiteX1" fmla="*/ 3755403 w 6856412"/>
              <a:gd name="connsiteY1" fmla="*/ 0 h 6867939"/>
              <a:gd name="connsiteX2" fmla="*/ 6856412 w 6856412"/>
              <a:gd name="connsiteY2" fmla="*/ 6867939 h 6867939"/>
              <a:gd name="connsiteX3" fmla="*/ 0 w 6856412"/>
              <a:gd name="connsiteY3" fmla="*/ 6867939 h 6867939"/>
              <a:gd name="connsiteX4" fmla="*/ 0 w 6856412"/>
              <a:gd name="connsiteY4" fmla="*/ 9939 h 6867939"/>
              <a:gd name="connsiteX0" fmla="*/ 0 w 6856412"/>
              <a:gd name="connsiteY0" fmla="*/ 1626 h 6859626"/>
              <a:gd name="connsiteX1" fmla="*/ 3098698 w 6856412"/>
              <a:gd name="connsiteY1" fmla="*/ 0 h 6859626"/>
              <a:gd name="connsiteX2" fmla="*/ 6856412 w 6856412"/>
              <a:gd name="connsiteY2" fmla="*/ 6859626 h 6859626"/>
              <a:gd name="connsiteX3" fmla="*/ 0 w 6856412"/>
              <a:gd name="connsiteY3" fmla="*/ 6859626 h 6859626"/>
              <a:gd name="connsiteX4" fmla="*/ 0 w 6856412"/>
              <a:gd name="connsiteY4" fmla="*/ 1626 h 6859626"/>
              <a:gd name="connsiteX0" fmla="*/ 0 w 5917074"/>
              <a:gd name="connsiteY0" fmla="*/ 1626 h 6859626"/>
              <a:gd name="connsiteX1" fmla="*/ 3098698 w 5917074"/>
              <a:gd name="connsiteY1" fmla="*/ 0 h 6859626"/>
              <a:gd name="connsiteX2" fmla="*/ 5917074 w 5917074"/>
              <a:gd name="connsiteY2" fmla="*/ 6851313 h 6859626"/>
              <a:gd name="connsiteX3" fmla="*/ 0 w 5917074"/>
              <a:gd name="connsiteY3" fmla="*/ 6859626 h 6859626"/>
              <a:gd name="connsiteX4" fmla="*/ 0 w 5917074"/>
              <a:gd name="connsiteY4" fmla="*/ 1626 h 6859626"/>
              <a:gd name="connsiteX0" fmla="*/ 0 w 6374274"/>
              <a:gd name="connsiteY0" fmla="*/ 1626 h 6876251"/>
              <a:gd name="connsiteX1" fmla="*/ 3098698 w 6374274"/>
              <a:gd name="connsiteY1" fmla="*/ 0 h 6876251"/>
              <a:gd name="connsiteX2" fmla="*/ 6374274 w 6374274"/>
              <a:gd name="connsiteY2" fmla="*/ 6876251 h 6876251"/>
              <a:gd name="connsiteX3" fmla="*/ 0 w 6374274"/>
              <a:gd name="connsiteY3" fmla="*/ 6859626 h 6876251"/>
              <a:gd name="connsiteX4" fmla="*/ 0 w 6374274"/>
              <a:gd name="connsiteY4" fmla="*/ 1626 h 6876251"/>
              <a:gd name="connsiteX0" fmla="*/ 0 w 6374274"/>
              <a:gd name="connsiteY0" fmla="*/ 34877 h 6909502"/>
              <a:gd name="connsiteX1" fmla="*/ 3240014 w 6374274"/>
              <a:gd name="connsiteY1" fmla="*/ 0 h 6909502"/>
              <a:gd name="connsiteX2" fmla="*/ 6374274 w 6374274"/>
              <a:gd name="connsiteY2" fmla="*/ 6909502 h 6909502"/>
              <a:gd name="connsiteX3" fmla="*/ 0 w 6374274"/>
              <a:gd name="connsiteY3" fmla="*/ 6892877 h 6909502"/>
              <a:gd name="connsiteX4" fmla="*/ 0 w 6374274"/>
              <a:gd name="connsiteY4" fmla="*/ 34877 h 690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274" h="6909502">
                <a:moveTo>
                  <a:pt x="0" y="34877"/>
                </a:moveTo>
                <a:lnTo>
                  <a:pt x="3240014" y="0"/>
                </a:lnTo>
                <a:lnTo>
                  <a:pt x="6374274" y="6909502"/>
                </a:lnTo>
                <a:lnTo>
                  <a:pt x="0" y="6892877"/>
                </a:lnTo>
                <a:lnTo>
                  <a:pt x="0" y="34877"/>
                </a:lnTo>
                <a:close/>
              </a:path>
            </a:pathLst>
          </a:custGeom>
          <a:pattFill prst="pct10">
            <a:fgClr>
              <a:schemeClr val="tx1"/>
            </a:fgClr>
            <a:bgClr>
              <a:schemeClr val="bg1"/>
            </a:bgClr>
          </a:pattFill>
        </p:spPr>
        <p:txBody>
          <a:bodyPr/>
          <a:lstStyle>
            <a:lvl1pPr>
              <a:defRPr lang="en-GB" dirty="0"/>
            </a:lvl1pPr>
          </a:lstStyle>
          <a:p>
            <a:r>
              <a:rPr lang="de-DE"/>
              <a:t>Bild durch Klicken auf Symbol hinzufügen</a:t>
            </a:r>
            <a:endParaRPr lang="en-GB"/>
          </a:p>
        </p:txBody>
      </p:sp>
    </p:spTree>
    <p:extLst>
      <p:ext uri="{BB962C8B-B14F-4D97-AF65-F5344CB8AC3E}">
        <p14:creationId xmlns:p14="http://schemas.microsoft.com/office/powerpoint/2010/main" val="3176157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 Text / Laptop Image right">
    <p:spTree>
      <p:nvGrpSpPr>
        <p:cNvPr id="1" name=""/>
        <p:cNvGrpSpPr/>
        <p:nvPr/>
      </p:nvGrpSpPr>
      <p:grpSpPr>
        <a:xfrm>
          <a:off x="0" y="0"/>
          <a:ext cx="0" cy="0"/>
          <a:chOff x="0" y="0"/>
          <a:chExt cx="0" cy="0"/>
        </a:xfrm>
      </p:grpSpPr>
      <p:pic>
        <p:nvPicPr>
          <p:cNvPr id="2" name="Graphique 9">
            <a:extLst>
              <a:ext uri="{FF2B5EF4-FFF2-40B4-BE49-F238E27FC236}">
                <a16:creationId xmlns:a16="http://schemas.microsoft.com/office/drawing/2014/main" id="{94625C68-77FC-01DD-A0DE-366D0A2A78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2612" y="1286284"/>
            <a:ext cx="7563531" cy="4285432"/>
          </a:xfrm>
          <a:prstGeom prst="rect">
            <a:avLst/>
          </a:prstGeom>
        </p:spPr>
      </p:pic>
      <p:sp>
        <p:nvSpPr>
          <p:cNvPr id="8" name="Picture Placeholder 2">
            <a:extLst>
              <a:ext uri="{FF2B5EF4-FFF2-40B4-BE49-F238E27FC236}">
                <a16:creationId xmlns:a16="http://schemas.microsoft.com/office/drawing/2014/main" id="{4F1B3960-F704-148B-A207-AE7B8916C24C}"/>
              </a:ext>
            </a:extLst>
          </p:cNvPr>
          <p:cNvSpPr>
            <a:spLocks noGrp="1"/>
          </p:cNvSpPr>
          <p:nvPr>
            <p:ph type="pic" sz="quarter" idx="14" hasCustomPrompt="1"/>
          </p:nvPr>
        </p:nvSpPr>
        <p:spPr>
          <a:xfrm>
            <a:off x="6941344" y="1543051"/>
            <a:ext cx="5250656" cy="359568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
        <p:nvSpPr>
          <p:cNvPr id="10" name="Text Placeholder 31">
            <a:extLst>
              <a:ext uri="{FF2B5EF4-FFF2-40B4-BE49-F238E27FC236}">
                <a16:creationId xmlns:a16="http://schemas.microsoft.com/office/drawing/2014/main" id="{5C043421-E5BC-CD52-D9C2-3A84862B7BBA}"/>
              </a:ext>
            </a:extLst>
          </p:cNvPr>
          <p:cNvSpPr>
            <a:spLocks noGrp="1"/>
          </p:cNvSpPr>
          <p:nvPr>
            <p:ph type="body" sz="quarter" idx="13" hasCustomPrompt="1"/>
          </p:nvPr>
        </p:nvSpPr>
        <p:spPr>
          <a:xfrm>
            <a:off x="1056239" y="4186526"/>
            <a:ext cx="5330735"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en-GB" err="1"/>
              <a:t>Bulletpoint</a:t>
            </a:r>
            <a:endParaRPr lang="en-GB"/>
          </a:p>
          <a:p>
            <a:pPr lvl="0"/>
            <a:r>
              <a:rPr lang="en-GB" err="1"/>
              <a:t>Bulletpoint</a:t>
            </a:r>
            <a:endParaRPr lang="en-GB"/>
          </a:p>
          <a:p>
            <a:pPr lvl="0"/>
            <a:r>
              <a:rPr lang="en-GB" err="1"/>
              <a:t>Bulletpoint</a:t>
            </a:r>
            <a:endParaRPr lang="en-GB"/>
          </a:p>
        </p:txBody>
      </p:sp>
      <p:sp>
        <p:nvSpPr>
          <p:cNvPr id="11" name="Text Placeholder 29">
            <a:extLst>
              <a:ext uri="{FF2B5EF4-FFF2-40B4-BE49-F238E27FC236}">
                <a16:creationId xmlns:a16="http://schemas.microsoft.com/office/drawing/2014/main" id="{3003C403-4E76-E390-AAAC-3D5E888896BF}"/>
              </a:ext>
            </a:extLst>
          </p:cNvPr>
          <p:cNvSpPr>
            <a:spLocks noGrp="1"/>
          </p:cNvSpPr>
          <p:nvPr>
            <p:ph type="body" sz="quarter" idx="11" hasCustomPrompt="1"/>
          </p:nvPr>
        </p:nvSpPr>
        <p:spPr>
          <a:xfrm>
            <a:off x="1056239"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12" name="Text Placeholder 31">
            <a:extLst>
              <a:ext uri="{FF2B5EF4-FFF2-40B4-BE49-F238E27FC236}">
                <a16:creationId xmlns:a16="http://schemas.microsoft.com/office/drawing/2014/main" id="{CF1DFE1C-E792-579D-79EA-113825A16F35}"/>
              </a:ext>
            </a:extLst>
          </p:cNvPr>
          <p:cNvSpPr>
            <a:spLocks noGrp="1"/>
          </p:cNvSpPr>
          <p:nvPr>
            <p:ph type="body" sz="quarter" idx="12" hasCustomPrompt="1"/>
          </p:nvPr>
        </p:nvSpPr>
        <p:spPr>
          <a:xfrm>
            <a:off x="1056239" y="1858085"/>
            <a:ext cx="5319160" cy="2112032"/>
          </a:xfrm>
          <a:prstGeom prst="rect">
            <a:avLst/>
          </a:prstGeom>
        </p:spPr>
        <p:txBody>
          <a:bodyPr anchor="t"/>
          <a:lstStyle>
            <a:lvl1pPr marL="0" indent="0">
              <a:buNone/>
              <a:defRPr sz="19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Tree>
    <p:extLst>
      <p:ext uri="{BB962C8B-B14F-4D97-AF65-F5344CB8AC3E}">
        <p14:creationId xmlns:p14="http://schemas.microsoft.com/office/powerpoint/2010/main" val="35308269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 Text / Monitor Image right">
    <p:spTree>
      <p:nvGrpSpPr>
        <p:cNvPr id="1" name=""/>
        <p:cNvGrpSpPr/>
        <p:nvPr/>
      </p:nvGrpSpPr>
      <p:grpSpPr>
        <a:xfrm>
          <a:off x="0" y="0"/>
          <a:ext cx="0" cy="0"/>
          <a:chOff x="0" y="0"/>
          <a:chExt cx="0" cy="0"/>
        </a:xfrm>
      </p:grpSpPr>
      <p:pic>
        <p:nvPicPr>
          <p:cNvPr id="2" name="Graphique 5">
            <a:extLst>
              <a:ext uri="{FF2B5EF4-FFF2-40B4-BE49-F238E27FC236}">
                <a16:creationId xmlns:a16="http://schemas.microsoft.com/office/drawing/2014/main" id="{4918ED61-2762-F5B2-4971-9251F655AB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76999" y="1421655"/>
            <a:ext cx="5330735" cy="4423560"/>
          </a:xfrm>
          <a:prstGeom prst="rect">
            <a:avLst/>
          </a:prstGeom>
        </p:spPr>
      </p:pic>
      <p:sp>
        <p:nvSpPr>
          <p:cNvPr id="8" name="Picture Placeholder 2">
            <a:extLst>
              <a:ext uri="{FF2B5EF4-FFF2-40B4-BE49-F238E27FC236}">
                <a16:creationId xmlns:a16="http://schemas.microsoft.com/office/drawing/2014/main" id="{42DE70D6-2398-63BD-B1C6-06659AE0CCAE}"/>
              </a:ext>
            </a:extLst>
          </p:cNvPr>
          <p:cNvSpPr>
            <a:spLocks noGrp="1"/>
          </p:cNvSpPr>
          <p:nvPr>
            <p:ph type="pic" sz="quarter" idx="14" hasCustomPrompt="1"/>
          </p:nvPr>
        </p:nvSpPr>
        <p:spPr>
          <a:xfrm>
            <a:off x="6701872" y="1669221"/>
            <a:ext cx="4897425" cy="2931354"/>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
        <p:nvSpPr>
          <p:cNvPr id="7" name="Text Placeholder 31">
            <a:extLst>
              <a:ext uri="{FF2B5EF4-FFF2-40B4-BE49-F238E27FC236}">
                <a16:creationId xmlns:a16="http://schemas.microsoft.com/office/drawing/2014/main" id="{F5D8BF63-4EE1-1232-6583-2D28EDE66E8D}"/>
              </a:ext>
            </a:extLst>
          </p:cNvPr>
          <p:cNvSpPr>
            <a:spLocks noGrp="1"/>
          </p:cNvSpPr>
          <p:nvPr>
            <p:ph type="body" sz="quarter" idx="13" hasCustomPrompt="1"/>
          </p:nvPr>
        </p:nvSpPr>
        <p:spPr>
          <a:xfrm>
            <a:off x="1056239" y="4186526"/>
            <a:ext cx="5330735"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de-DE" err="1"/>
              <a:t>Bulletpoint</a:t>
            </a:r>
            <a:endParaRPr lang="de-DE"/>
          </a:p>
          <a:p>
            <a:pPr lvl="0"/>
            <a:r>
              <a:rPr lang="en-GB" err="1"/>
              <a:t>Bulletpoint</a:t>
            </a:r>
            <a:endParaRPr lang="en-GB"/>
          </a:p>
          <a:p>
            <a:pPr lvl="0"/>
            <a:r>
              <a:rPr lang="en-GB" err="1"/>
              <a:t>Bulletpoint</a:t>
            </a:r>
            <a:endParaRPr lang="en-GB"/>
          </a:p>
          <a:p>
            <a:pPr lvl="0"/>
            <a:endParaRPr lang="en-GB"/>
          </a:p>
        </p:txBody>
      </p:sp>
      <p:sp>
        <p:nvSpPr>
          <p:cNvPr id="9" name="Text Placeholder 29">
            <a:extLst>
              <a:ext uri="{FF2B5EF4-FFF2-40B4-BE49-F238E27FC236}">
                <a16:creationId xmlns:a16="http://schemas.microsoft.com/office/drawing/2014/main" id="{099C075D-3A0B-A88D-5B5F-66150257E73B}"/>
              </a:ext>
            </a:extLst>
          </p:cNvPr>
          <p:cNvSpPr>
            <a:spLocks noGrp="1"/>
          </p:cNvSpPr>
          <p:nvPr>
            <p:ph type="body" sz="quarter" idx="11" hasCustomPrompt="1"/>
          </p:nvPr>
        </p:nvSpPr>
        <p:spPr>
          <a:xfrm>
            <a:off x="1056239"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10" name="Text Placeholder 31">
            <a:extLst>
              <a:ext uri="{FF2B5EF4-FFF2-40B4-BE49-F238E27FC236}">
                <a16:creationId xmlns:a16="http://schemas.microsoft.com/office/drawing/2014/main" id="{18355ED3-5B71-86AC-3281-4035DC2F5FBF}"/>
              </a:ext>
            </a:extLst>
          </p:cNvPr>
          <p:cNvSpPr>
            <a:spLocks noGrp="1"/>
          </p:cNvSpPr>
          <p:nvPr>
            <p:ph type="body" sz="quarter" idx="12" hasCustomPrompt="1"/>
          </p:nvPr>
        </p:nvSpPr>
        <p:spPr>
          <a:xfrm>
            <a:off x="1056239" y="1858085"/>
            <a:ext cx="5319160" cy="2112032"/>
          </a:xfrm>
          <a:prstGeom prst="rect">
            <a:avLst/>
          </a:prstGeom>
        </p:spPr>
        <p:txBody>
          <a:bodyPr anchor="t"/>
          <a:lstStyle>
            <a:lvl1pPr marL="0" indent="0">
              <a:buNone/>
              <a:defRPr sz="19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Tree>
    <p:extLst>
      <p:ext uri="{BB962C8B-B14F-4D97-AF65-F5344CB8AC3E}">
        <p14:creationId xmlns:p14="http://schemas.microsoft.com/office/powerpoint/2010/main" val="23710796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Text / Phone Image left">
    <p:spTree>
      <p:nvGrpSpPr>
        <p:cNvPr id="1" name=""/>
        <p:cNvGrpSpPr/>
        <p:nvPr/>
      </p:nvGrpSpPr>
      <p:grpSpPr>
        <a:xfrm>
          <a:off x="0" y="0"/>
          <a:ext cx="0" cy="0"/>
          <a:chOff x="0" y="0"/>
          <a:chExt cx="0" cy="0"/>
        </a:xfrm>
      </p:grpSpPr>
      <p:sp>
        <p:nvSpPr>
          <p:cNvPr id="3" name="Text Placeholder 29">
            <a:extLst>
              <a:ext uri="{FF2B5EF4-FFF2-40B4-BE49-F238E27FC236}">
                <a16:creationId xmlns:a16="http://schemas.microsoft.com/office/drawing/2014/main" id="{2EC45CA1-B78E-6B1E-28D3-28968EAB12E7}"/>
              </a:ext>
            </a:extLst>
          </p:cNvPr>
          <p:cNvSpPr>
            <a:spLocks noGrp="1"/>
          </p:cNvSpPr>
          <p:nvPr>
            <p:ph type="body" sz="quarter" idx="11" hasCustomPrompt="1"/>
          </p:nvPr>
        </p:nvSpPr>
        <p:spPr>
          <a:xfrm>
            <a:off x="5371171" y="647700"/>
            <a:ext cx="5319161" cy="846138"/>
          </a:xfrm>
          <a:prstGeom prst="rect">
            <a:avLst/>
          </a:prstGeom>
          <a:noFill/>
        </p:spPr>
        <p:txBody>
          <a:bodyPr anchor="ctr"/>
          <a:lstStyle>
            <a:lvl1pPr marL="0" indent="0">
              <a:buNone/>
              <a:defRPr sz="4000" b="1">
                <a:solidFill>
                  <a:schemeClr val="tx1"/>
                </a:solidFill>
              </a:defRPr>
            </a:lvl1pPr>
          </a:lstStyle>
          <a:p>
            <a:pPr lvl="0"/>
            <a:r>
              <a:rPr lang="en-US"/>
              <a:t>Click to edit Headline</a:t>
            </a:r>
            <a:endParaRPr lang="en-GB"/>
          </a:p>
        </p:txBody>
      </p:sp>
      <p:sp>
        <p:nvSpPr>
          <p:cNvPr id="4" name="Text Placeholder 31">
            <a:extLst>
              <a:ext uri="{FF2B5EF4-FFF2-40B4-BE49-F238E27FC236}">
                <a16:creationId xmlns:a16="http://schemas.microsoft.com/office/drawing/2014/main" id="{B1A8783E-90F1-266B-3631-E466153BFA27}"/>
              </a:ext>
            </a:extLst>
          </p:cNvPr>
          <p:cNvSpPr>
            <a:spLocks noGrp="1"/>
          </p:cNvSpPr>
          <p:nvPr>
            <p:ph type="body" sz="quarter" idx="12" hasCustomPrompt="1"/>
          </p:nvPr>
        </p:nvSpPr>
        <p:spPr>
          <a:xfrm>
            <a:off x="5371171" y="1858085"/>
            <a:ext cx="5319160" cy="2112032"/>
          </a:xfrm>
          <a:prstGeom prst="rect">
            <a:avLst/>
          </a:prstGeom>
        </p:spPr>
        <p:txBody>
          <a:bodyPr anchor="t"/>
          <a:lstStyle>
            <a:lvl1pPr marL="0" indent="0">
              <a:buNone/>
              <a:defRPr sz="20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5" name="Text Placeholder 31">
            <a:extLst>
              <a:ext uri="{FF2B5EF4-FFF2-40B4-BE49-F238E27FC236}">
                <a16:creationId xmlns:a16="http://schemas.microsoft.com/office/drawing/2014/main" id="{2D2655F7-7949-5688-84B9-4A7D1B8D1A77}"/>
              </a:ext>
            </a:extLst>
          </p:cNvPr>
          <p:cNvSpPr>
            <a:spLocks noGrp="1"/>
          </p:cNvSpPr>
          <p:nvPr>
            <p:ph type="body" sz="quarter" idx="13" hasCustomPrompt="1"/>
          </p:nvPr>
        </p:nvSpPr>
        <p:spPr>
          <a:xfrm>
            <a:off x="5371171" y="4186526"/>
            <a:ext cx="5330735"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en-GB" err="1"/>
              <a:t>Bulletpoint</a:t>
            </a:r>
            <a:endParaRPr lang="en-GB"/>
          </a:p>
          <a:p>
            <a:pPr lvl="0"/>
            <a:r>
              <a:rPr lang="en-GB" err="1"/>
              <a:t>Bulletpoint</a:t>
            </a:r>
            <a:endParaRPr lang="en-GB"/>
          </a:p>
          <a:p>
            <a:pPr lvl="0"/>
            <a:r>
              <a:rPr lang="en-GB" err="1"/>
              <a:t>Bulletpoint</a:t>
            </a:r>
            <a:endParaRPr lang="en-GB"/>
          </a:p>
        </p:txBody>
      </p:sp>
      <p:pic>
        <p:nvPicPr>
          <p:cNvPr id="6" name="Picture 15">
            <a:extLst>
              <a:ext uri="{FF2B5EF4-FFF2-40B4-BE49-F238E27FC236}">
                <a16:creationId xmlns:a16="http://schemas.microsoft.com/office/drawing/2014/main" id="{F12FB41F-91AD-C825-5F6D-012D922C9FFB}"/>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798947" y="647700"/>
            <a:ext cx="2614598" cy="5197515"/>
          </a:xfrm>
          <a:prstGeom prst="rect">
            <a:avLst/>
          </a:prstGeom>
          <a:effectLst/>
        </p:spPr>
      </p:pic>
      <p:sp>
        <p:nvSpPr>
          <p:cNvPr id="7" name="Picture Placeholder 2">
            <a:extLst>
              <a:ext uri="{FF2B5EF4-FFF2-40B4-BE49-F238E27FC236}">
                <a16:creationId xmlns:a16="http://schemas.microsoft.com/office/drawing/2014/main" id="{5580E180-2A3C-D53E-CB07-CB588D010C3A}"/>
              </a:ext>
            </a:extLst>
          </p:cNvPr>
          <p:cNvSpPr>
            <a:spLocks noGrp="1"/>
          </p:cNvSpPr>
          <p:nvPr>
            <p:ph type="pic" sz="quarter" idx="14" hasCustomPrompt="1"/>
          </p:nvPr>
        </p:nvSpPr>
        <p:spPr>
          <a:xfrm>
            <a:off x="1922793" y="1134211"/>
            <a:ext cx="2377428" cy="426075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
        <p:nvSpPr>
          <p:cNvPr id="9" name="Rectangle 8">
            <a:extLst>
              <a:ext uri="{FF2B5EF4-FFF2-40B4-BE49-F238E27FC236}">
                <a16:creationId xmlns:a16="http://schemas.microsoft.com/office/drawing/2014/main" id="{2F95726C-6F44-B9F4-46D9-B5D086897CEB}"/>
              </a:ext>
            </a:extLst>
          </p:cNvPr>
          <p:cNvSpPr/>
          <p:nvPr userDrawn="1"/>
        </p:nvSpPr>
        <p:spPr>
          <a:xfrm>
            <a:off x="2718033" y="914400"/>
            <a:ext cx="885352" cy="170426"/>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6736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Text / Phone Image right">
    <p:spTree>
      <p:nvGrpSpPr>
        <p:cNvPr id="1" name=""/>
        <p:cNvGrpSpPr/>
        <p:nvPr/>
      </p:nvGrpSpPr>
      <p:grpSpPr>
        <a:xfrm>
          <a:off x="0" y="0"/>
          <a:ext cx="0" cy="0"/>
          <a:chOff x="0" y="0"/>
          <a:chExt cx="0" cy="0"/>
        </a:xfrm>
      </p:grpSpPr>
      <p:sp>
        <p:nvSpPr>
          <p:cNvPr id="3" name="Text Placeholder 29">
            <a:extLst>
              <a:ext uri="{FF2B5EF4-FFF2-40B4-BE49-F238E27FC236}">
                <a16:creationId xmlns:a16="http://schemas.microsoft.com/office/drawing/2014/main" id="{2EC45CA1-B78E-6B1E-28D3-28968EAB12E7}"/>
              </a:ext>
            </a:extLst>
          </p:cNvPr>
          <p:cNvSpPr>
            <a:spLocks noGrp="1"/>
          </p:cNvSpPr>
          <p:nvPr>
            <p:ph type="body" sz="quarter" idx="11" hasCustomPrompt="1"/>
          </p:nvPr>
        </p:nvSpPr>
        <p:spPr>
          <a:xfrm>
            <a:off x="1719593"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4" name="Text Placeholder 31">
            <a:extLst>
              <a:ext uri="{FF2B5EF4-FFF2-40B4-BE49-F238E27FC236}">
                <a16:creationId xmlns:a16="http://schemas.microsoft.com/office/drawing/2014/main" id="{B1A8783E-90F1-266B-3631-E466153BFA27}"/>
              </a:ext>
            </a:extLst>
          </p:cNvPr>
          <p:cNvSpPr>
            <a:spLocks noGrp="1"/>
          </p:cNvSpPr>
          <p:nvPr>
            <p:ph type="body" sz="quarter" idx="12" hasCustomPrompt="1"/>
          </p:nvPr>
        </p:nvSpPr>
        <p:spPr>
          <a:xfrm>
            <a:off x="1719593" y="1858085"/>
            <a:ext cx="5319160" cy="2112032"/>
          </a:xfrm>
          <a:prstGeom prst="rect">
            <a:avLst/>
          </a:prstGeom>
        </p:spPr>
        <p:txBody>
          <a:bodyPr anchor="t"/>
          <a:lstStyle>
            <a:lvl1pPr marL="0" indent="0">
              <a:buNone/>
              <a:defRPr sz="20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5" name="Text Placeholder 31">
            <a:extLst>
              <a:ext uri="{FF2B5EF4-FFF2-40B4-BE49-F238E27FC236}">
                <a16:creationId xmlns:a16="http://schemas.microsoft.com/office/drawing/2014/main" id="{2D2655F7-7949-5688-84B9-4A7D1B8D1A77}"/>
              </a:ext>
            </a:extLst>
          </p:cNvPr>
          <p:cNvSpPr>
            <a:spLocks noGrp="1"/>
          </p:cNvSpPr>
          <p:nvPr>
            <p:ph type="body" sz="quarter" idx="13" hasCustomPrompt="1"/>
          </p:nvPr>
        </p:nvSpPr>
        <p:spPr>
          <a:xfrm>
            <a:off x="1719593" y="4186526"/>
            <a:ext cx="5330735"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en-GB" err="1"/>
              <a:t>Bulletpoint</a:t>
            </a:r>
            <a:endParaRPr lang="en-GB"/>
          </a:p>
          <a:p>
            <a:pPr lvl="0"/>
            <a:r>
              <a:rPr lang="en-GB" err="1"/>
              <a:t>Bulletpoint</a:t>
            </a:r>
            <a:endParaRPr lang="en-GB"/>
          </a:p>
          <a:p>
            <a:pPr lvl="0"/>
            <a:r>
              <a:rPr lang="en-GB" err="1"/>
              <a:t>Bulletpoint</a:t>
            </a:r>
            <a:endParaRPr lang="en-GB"/>
          </a:p>
        </p:txBody>
      </p:sp>
      <p:pic>
        <p:nvPicPr>
          <p:cNvPr id="6" name="Picture 15">
            <a:extLst>
              <a:ext uri="{FF2B5EF4-FFF2-40B4-BE49-F238E27FC236}">
                <a16:creationId xmlns:a16="http://schemas.microsoft.com/office/drawing/2014/main" id="{F12FB41F-91AD-C825-5F6D-012D922C9FFB}"/>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7872533" y="647700"/>
            <a:ext cx="2614598" cy="5197515"/>
          </a:xfrm>
          <a:prstGeom prst="rect">
            <a:avLst/>
          </a:prstGeom>
          <a:effectLst/>
        </p:spPr>
      </p:pic>
      <p:sp>
        <p:nvSpPr>
          <p:cNvPr id="7" name="Picture Placeholder 2">
            <a:extLst>
              <a:ext uri="{FF2B5EF4-FFF2-40B4-BE49-F238E27FC236}">
                <a16:creationId xmlns:a16="http://schemas.microsoft.com/office/drawing/2014/main" id="{5580E180-2A3C-D53E-CB07-CB588D010C3A}"/>
              </a:ext>
            </a:extLst>
          </p:cNvPr>
          <p:cNvSpPr>
            <a:spLocks noGrp="1"/>
          </p:cNvSpPr>
          <p:nvPr>
            <p:ph type="pic" sz="quarter" idx="14" hasCustomPrompt="1"/>
          </p:nvPr>
        </p:nvSpPr>
        <p:spPr>
          <a:xfrm>
            <a:off x="7996379" y="1134211"/>
            <a:ext cx="2377428" cy="426075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
        <p:nvSpPr>
          <p:cNvPr id="9" name="Rectangle 8">
            <a:extLst>
              <a:ext uri="{FF2B5EF4-FFF2-40B4-BE49-F238E27FC236}">
                <a16:creationId xmlns:a16="http://schemas.microsoft.com/office/drawing/2014/main" id="{2F95726C-6F44-B9F4-46D9-B5D086897CEB}"/>
              </a:ext>
            </a:extLst>
          </p:cNvPr>
          <p:cNvSpPr/>
          <p:nvPr userDrawn="1"/>
        </p:nvSpPr>
        <p:spPr>
          <a:xfrm>
            <a:off x="8825218" y="889234"/>
            <a:ext cx="851753" cy="195592"/>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088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65279EC1-4904-2F38-C19A-0A08108AF7C9}"/>
              </a:ext>
            </a:extLst>
          </p:cNvPr>
          <p:cNvSpPr>
            <a:spLocks noGrp="1"/>
          </p:cNvSpPr>
          <p:nvPr>
            <p:ph type="pic" sz="quarter" idx="42" hasCustomPrompt="1"/>
          </p:nvPr>
        </p:nvSpPr>
        <p:spPr>
          <a:xfrm>
            <a:off x="2413000" y="1988197"/>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4" name="Picture Placeholder 9">
            <a:extLst>
              <a:ext uri="{FF2B5EF4-FFF2-40B4-BE49-F238E27FC236}">
                <a16:creationId xmlns:a16="http://schemas.microsoft.com/office/drawing/2014/main" id="{D09912E3-521B-2C71-89AF-5407A45FC72D}"/>
              </a:ext>
            </a:extLst>
          </p:cNvPr>
          <p:cNvSpPr>
            <a:spLocks noGrp="1"/>
          </p:cNvSpPr>
          <p:nvPr>
            <p:ph type="pic" sz="quarter" idx="43" hasCustomPrompt="1"/>
          </p:nvPr>
        </p:nvSpPr>
        <p:spPr>
          <a:xfrm>
            <a:off x="5637895" y="2791881"/>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5" name="Picture Placeholder 9">
            <a:extLst>
              <a:ext uri="{FF2B5EF4-FFF2-40B4-BE49-F238E27FC236}">
                <a16:creationId xmlns:a16="http://schemas.microsoft.com/office/drawing/2014/main" id="{A7DFEEB5-9FB7-FBC6-AEAE-D3B02941B8C2}"/>
              </a:ext>
            </a:extLst>
          </p:cNvPr>
          <p:cNvSpPr>
            <a:spLocks noGrp="1"/>
          </p:cNvSpPr>
          <p:nvPr>
            <p:ph type="pic" sz="quarter" idx="44" hasCustomPrompt="1"/>
          </p:nvPr>
        </p:nvSpPr>
        <p:spPr>
          <a:xfrm>
            <a:off x="8802822" y="1371959"/>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6" name="Picture Placeholder 9">
            <a:extLst>
              <a:ext uri="{FF2B5EF4-FFF2-40B4-BE49-F238E27FC236}">
                <a16:creationId xmlns:a16="http://schemas.microsoft.com/office/drawing/2014/main" id="{F358A57D-8CFF-F5D0-28E7-E692A30715CC}"/>
              </a:ext>
            </a:extLst>
          </p:cNvPr>
          <p:cNvSpPr>
            <a:spLocks noGrp="1"/>
          </p:cNvSpPr>
          <p:nvPr>
            <p:ph type="pic" sz="quarter" idx="45" hasCustomPrompt="1"/>
          </p:nvPr>
        </p:nvSpPr>
        <p:spPr>
          <a:xfrm>
            <a:off x="2413000" y="-818108"/>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7" name="Picture Placeholder 9">
            <a:extLst>
              <a:ext uri="{FF2B5EF4-FFF2-40B4-BE49-F238E27FC236}">
                <a16:creationId xmlns:a16="http://schemas.microsoft.com/office/drawing/2014/main" id="{48CFC878-7AAF-E573-767D-485827FB7CB6}"/>
              </a:ext>
            </a:extLst>
          </p:cNvPr>
          <p:cNvSpPr>
            <a:spLocks noGrp="1"/>
          </p:cNvSpPr>
          <p:nvPr>
            <p:ph type="pic" sz="quarter" idx="46" hasCustomPrompt="1"/>
          </p:nvPr>
        </p:nvSpPr>
        <p:spPr>
          <a:xfrm>
            <a:off x="5637895" y="-14424"/>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8" name="Picture Placeholder 9">
            <a:extLst>
              <a:ext uri="{FF2B5EF4-FFF2-40B4-BE49-F238E27FC236}">
                <a16:creationId xmlns:a16="http://schemas.microsoft.com/office/drawing/2014/main" id="{B8C35FBD-2B8F-357B-8902-2184525CFA99}"/>
              </a:ext>
            </a:extLst>
          </p:cNvPr>
          <p:cNvSpPr>
            <a:spLocks noGrp="1"/>
          </p:cNvSpPr>
          <p:nvPr>
            <p:ph type="pic" sz="quarter" idx="47" hasCustomPrompt="1"/>
          </p:nvPr>
        </p:nvSpPr>
        <p:spPr>
          <a:xfrm>
            <a:off x="8802822" y="-1434345"/>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9" name="Picture Placeholder 9">
            <a:extLst>
              <a:ext uri="{FF2B5EF4-FFF2-40B4-BE49-F238E27FC236}">
                <a16:creationId xmlns:a16="http://schemas.microsoft.com/office/drawing/2014/main" id="{63241BD0-F8A8-54BD-B55F-43C3942D6A14}"/>
              </a:ext>
            </a:extLst>
          </p:cNvPr>
          <p:cNvSpPr>
            <a:spLocks noGrp="1"/>
          </p:cNvSpPr>
          <p:nvPr>
            <p:ph type="pic" sz="quarter" idx="48" hasCustomPrompt="1"/>
          </p:nvPr>
        </p:nvSpPr>
        <p:spPr>
          <a:xfrm>
            <a:off x="2413000" y="4794500"/>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20" name="Picture Placeholder 9">
            <a:extLst>
              <a:ext uri="{FF2B5EF4-FFF2-40B4-BE49-F238E27FC236}">
                <a16:creationId xmlns:a16="http://schemas.microsoft.com/office/drawing/2014/main" id="{E6C80FD8-CC5C-5734-3640-5EC5B99623D8}"/>
              </a:ext>
            </a:extLst>
          </p:cNvPr>
          <p:cNvSpPr>
            <a:spLocks noGrp="1"/>
          </p:cNvSpPr>
          <p:nvPr>
            <p:ph type="pic" sz="quarter" idx="49" hasCustomPrompt="1"/>
          </p:nvPr>
        </p:nvSpPr>
        <p:spPr>
          <a:xfrm>
            <a:off x="5637895" y="5598184"/>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21" name="Picture Placeholder 9">
            <a:extLst>
              <a:ext uri="{FF2B5EF4-FFF2-40B4-BE49-F238E27FC236}">
                <a16:creationId xmlns:a16="http://schemas.microsoft.com/office/drawing/2014/main" id="{1104178C-14FF-3DE5-43B2-8E270C5ECD9C}"/>
              </a:ext>
            </a:extLst>
          </p:cNvPr>
          <p:cNvSpPr>
            <a:spLocks noGrp="1"/>
          </p:cNvSpPr>
          <p:nvPr>
            <p:ph type="pic" sz="quarter" idx="50" hasCustomPrompt="1"/>
          </p:nvPr>
        </p:nvSpPr>
        <p:spPr>
          <a:xfrm>
            <a:off x="8802822" y="4186783"/>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Tree>
    <p:extLst>
      <p:ext uri="{BB962C8B-B14F-4D97-AF65-F5344CB8AC3E}">
        <p14:creationId xmlns:p14="http://schemas.microsoft.com/office/powerpoint/2010/main" val="2998735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72CED74E-FF04-8564-EB63-C01C0EC36587}"/>
              </a:ext>
            </a:extLst>
          </p:cNvPr>
          <p:cNvSpPr>
            <a:spLocks noGrp="1"/>
          </p:cNvSpPr>
          <p:nvPr>
            <p:ph type="subTitle" idx="1" hasCustomPrompt="1"/>
          </p:nvPr>
        </p:nvSpPr>
        <p:spPr>
          <a:xfrm>
            <a:off x="457201" y="4025382"/>
            <a:ext cx="5811519" cy="733143"/>
          </a:xfrm>
          <a:effectLst/>
        </p:spPr>
        <p:txBody>
          <a:bodyPr>
            <a:normAutofit/>
          </a:bodyPr>
          <a:lstStyle>
            <a:lvl1pPr marL="0" indent="0" algn="l">
              <a:lnSpc>
                <a:spcPct val="100000"/>
              </a:lnSpc>
              <a:buNone/>
              <a:defRPr sz="1700" b="0" baseline="0">
                <a:solidFill>
                  <a:schemeClr val="tx1"/>
                </a:solidFill>
                <a:latin typeface="Suisse Int'l Cond Regular"/>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5" name="Title 1">
            <a:extLst>
              <a:ext uri="{FF2B5EF4-FFF2-40B4-BE49-F238E27FC236}">
                <a16:creationId xmlns:a16="http://schemas.microsoft.com/office/drawing/2014/main" id="{71F6223D-76E6-A2E7-9EC2-75141416D88D}"/>
              </a:ext>
            </a:extLst>
          </p:cNvPr>
          <p:cNvSpPr>
            <a:spLocks noGrp="1"/>
          </p:cNvSpPr>
          <p:nvPr>
            <p:ph type="ctrTitle"/>
          </p:nvPr>
        </p:nvSpPr>
        <p:spPr>
          <a:xfrm>
            <a:off x="457200" y="1128092"/>
            <a:ext cx="5811520" cy="2715080"/>
          </a:xfrm>
          <a:noFill/>
          <a:effectLst/>
        </p:spPr>
        <p:txBody>
          <a:bodyPr lIns="0" tIns="0" rIns="0" bIns="0" anchor="b">
            <a:normAutofit/>
          </a:bodyPr>
          <a:lstStyle>
            <a:lvl1pPr algn="l">
              <a:defRPr sz="5400" b="1" i="0" strike="noStrike" cap="none" normalizeH="0" baseline="0">
                <a:solidFill>
                  <a:schemeClr val="tx1"/>
                </a:solidFill>
                <a:latin typeface="Suisse Int'l Cond Bold" panose="020B0806000000000000" pitchFamily="34" charset="0"/>
                <a:cs typeface="Arial"/>
              </a:defRPr>
            </a:lvl1pPr>
          </a:lstStyle>
          <a:p>
            <a:endParaRPr lang="en-US"/>
          </a:p>
        </p:txBody>
      </p:sp>
      <p:sp>
        <p:nvSpPr>
          <p:cNvPr id="6" name="Sprechblase: rechteckig mit abgerundeten Ecken 5">
            <a:extLst>
              <a:ext uri="{FF2B5EF4-FFF2-40B4-BE49-F238E27FC236}">
                <a16:creationId xmlns:a16="http://schemas.microsoft.com/office/drawing/2014/main" id="{EA3CD8B4-F041-A569-9A6C-3F85F42CD110}"/>
              </a:ext>
            </a:extLst>
          </p:cNvPr>
          <p:cNvSpPr/>
          <p:nvPr userDrawn="1"/>
        </p:nvSpPr>
        <p:spPr>
          <a:xfrm>
            <a:off x="6690677" y="2020056"/>
            <a:ext cx="2729782" cy="610356"/>
          </a:xfrm>
          <a:prstGeom prst="wedgeRoundRectCallout">
            <a:avLst>
              <a:gd name="adj1" fmla="val -32981"/>
              <a:gd name="adj2" fmla="val 90059"/>
              <a:gd name="adj3" fmla="val 16667"/>
            </a:avLst>
          </a:prstGeom>
          <a:solidFill>
            <a:srgbClr val="4A7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7" name="Sprechblase: rechteckig mit abgerundeten Ecken 6">
            <a:extLst>
              <a:ext uri="{FF2B5EF4-FFF2-40B4-BE49-F238E27FC236}">
                <a16:creationId xmlns:a16="http://schemas.microsoft.com/office/drawing/2014/main" id="{0ED9D25B-B752-6EC5-4B9B-900B3CDEE624}"/>
              </a:ext>
            </a:extLst>
          </p:cNvPr>
          <p:cNvSpPr/>
          <p:nvPr userDrawn="1"/>
        </p:nvSpPr>
        <p:spPr>
          <a:xfrm flipH="1">
            <a:off x="7939074" y="2690581"/>
            <a:ext cx="2729783" cy="610356"/>
          </a:xfrm>
          <a:prstGeom prst="wedgeRoundRectCallout">
            <a:avLst>
              <a:gd name="adj1" fmla="val -32981"/>
              <a:gd name="adj2" fmla="val 90059"/>
              <a:gd name="adj3" fmla="val 16667"/>
            </a:avLst>
          </a:prstGeom>
          <a:solidFill>
            <a:srgbClr val="7F75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8" name="Sprechblase: rechteckig mit abgerundeten Ecken 7">
            <a:extLst>
              <a:ext uri="{FF2B5EF4-FFF2-40B4-BE49-F238E27FC236}">
                <a16:creationId xmlns:a16="http://schemas.microsoft.com/office/drawing/2014/main" id="{780210C7-6247-CF2E-398C-D2DEE216EFB6}"/>
              </a:ext>
            </a:extLst>
          </p:cNvPr>
          <p:cNvSpPr/>
          <p:nvPr userDrawn="1"/>
        </p:nvSpPr>
        <p:spPr>
          <a:xfrm>
            <a:off x="6612709" y="3372103"/>
            <a:ext cx="2729782" cy="610356"/>
          </a:xfrm>
          <a:prstGeom prst="wedgeRoundRectCallout">
            <a:avLst>
              <a:gd name="adj1" fmla="val -32981"/>
              <a:gd name="adj2" fmla="val 90059"/>
              <a:gd name="adj3" fmla="val 16667"/>
            </a:avLst>
          </a:prstGeom>
          <a:solidFill>
            <a:srgbClr val="4A7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bg2"/>
              </a:solidFill>
            </a:endParaRPr>
          </a:p>
        </p:txBody>
      </p:sp>
      <p:sp>
        <p:nvSpPr>
          <p:cNvPr id="9" name="Sprechblase: rechteckig mit abgerundeten Ecken 8">
            <a:extLst>
              <a:ext uri="{FF2B5EF4-FFF2-40B4-BE49-F238E27FC236}">
                <a16:creationId xmlns:a16="http://schemas.microsoft.com/office/drawing/2014/main" id="{C1F01843-A37D-4093-3538-1FA04ACAE0AA}"/>
              </a:ext>
            </a:extLst>
          </p:cNvPr>
          <p:cNvSpPr/>
          <p:nvPr userDrawn="1"/>
        </p:nvSpPr>
        <p:spPr>
          <a:xfrm flipH="1">
            <a:off x="7861106" y="4059142"/>
            <a:ext cx="2729783" cy="610356"/>
          </a:xfrm>
          <a:prstGeom prst="wedgeRoundRectCallout">
            <a:avLst>
              <a:gd name="adj1" fmla="val -32981"/>
              <a:gd name="adj2" fmla="val 90059"/>
              <a:gd name="adj3" fmla="val 16667"/>
            </a:avLst>
          </a:prstGeom>
          <a:solidFill>
            <a:srgbClr val="7F75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10" name="Textplatzhalter 25">
            <a:extLst>
              <a:ext uri="{FF2B5EF4-FFF2-40B4-BE49-F238E27FC236}">
                <a16:creationId xmlns:a16="http://schemas.microsoft.com/office/drawing/2014/main" id="{75FCEA6A-074E-852D-3646-1B8948947EF9}"/>
              </a:ext>
            </a:extLst>
          </p:cNvPr>
          <p:cNvSpPr>
            <a:spLocks noGrp="1"/>
          </p:cNvSpPr>
          <p:nvPr>
            <p:ph type="body" sz="quarter" idx="18"/>
          </p:nvPr>
        </p:nvSpPr>
        <p:spPr>
          <a:xfrm>
            <a:off x="6851650" y="2117391"/>
            <a:ext cx="2406650" cy="396875"/>
          </a:xfrm>
        </p:spPr>
        <p:txBody>
          <a:bodyPr>
            <a:noAutofit/>
          </a:bodyPr>
          <a:lstStyle>
            <a:lvl1pPr marL="0" indent="0">
              <a:buNone/>
              <a:defRPr sz="1600">
                <a:solidFill>
                  <a:schemeClr val="bg2"/>
                </a:solidFill>
              </a:defRPr>
            </a:lvl1pPr>
            <a:lvl2pPr>
              <a:defRPr sz="1600"/>
            </a:lvl2pPr>
            <a:lvl3pPr>
              <a:defRPr sz="1600"/>
            </a:lvl3pPr>
            <a:lvl4pPr>
              <a:defRPr sz="1600"/>
            </a:lvl4pPr>
            <a:lvl5pPr>
              <a:defRPr sz="1600"/>
            </a:lvl5pPr>
          </a:lstStyle>
          <a:p>
            <a:pPr lvl="0"/>
            <a:endParaRPr lang="de-DE"/>
          </a:p>
        </p:txBody>
      </p:sp>
      <p:sp>
        <p:nvSpPr>
          <p:cNvPr id="11" name="Textplatzhalter 25">
            <a:extLst>
              <a:ext uri="{FF2B5EF4-FFF2-40B4-BE49-F238E27FC236}">
                <a16:creationId xmlns:a16="http://schemas.microsoft.com/office/drawing/2014/main" id="{3E604A5E-B4E7-B0EE-9A7A-22EE964768CF}"/>
              </a:ext>
            </a:extLst>
          </p:cNvPr>
          <p:cNvSpPr>
            <a:spLocks noGrp="1"/>
          </p:cNvSpPr>
          <p:nvPr>
            <p:ph type="body" sz="quarter" idx="19"/>
          </p:nvPr>
        </p:nvSpPr>
        <p:spPr>
          <a:xfrm>
            <a:off x="8054975" y="2782812"/>
            <a:ext cx="2406650" cy="396875"/>
          </a:xfrm>
        </p:spPr>
        <p:txBody>
          <a:bodyPr>
            <a:noAutofit/>
          </a:bodyPr>
          <a:lstStyle>
            <a:lvl1pPr marL="0" indent="0">
              <a:buNone/>
              <a:defRPr sz="1600">
                <a:solidFill>
                  <a:schemeClr val="bg1"/>
                </a:solidFill>
              </a:defRPr>
            </a:lvl1pPr>
            <a:lvl2pPr>
              <a:defRPr sz="1600"/>
            </a:lvl2pPr>
            <a:lvl3pPr>
              <a:defRPr sz="1600"/>
            </a:lvl3pPr>
            <a:lvl4pPr>
              <a:defRPr sz="1600"/>
            </a:lvl4pPr>
            <a:lvl5pPr>
              <a:defRPr sz="1600"/>
            </a:lvl5pPr>
          </a:lstStyle>
          <a:p>
            <a:pPr lvl="0"/>
            <a:endParaRPr lang="de-DE"/>
          </a:p>
        </p:txBody>
      </p:sp>
      <p:sp>
        <p:nvSpPr>
          <p:cNvPr id="12" name="Textplatzhalter 25">
            <a:extLst>
              <a:ext uri="{FF2B5EF4-FFF2-40B4-BE49-F238E27FC236}">
                <a16:creationId xmlns:a16="http://schemas.microsoft.com/office/drawing/2014/main" id="{66447F32-75B9-29D2-4BEB-1C06900E9511}"/>
              </a:ext>
            </a:extLst>
          </p:cNvPr>
          <p:cNvSpPr>
            <a:spLocks noGrp="1"/>
          </p:cNvSpPr>
          <p:nvPr>
            <p:ph type="body" sz="quarter" idx="20"/>
          </p:nvPr>
        </p:nvSpPr>
        <p:spPr>
          <a:xfrm>
            <a:off x="6735749" y="3478843"/>
            <a:ext cx="2406650" cy="396875"/>
          </a:xfrm>
        </p:spPr>
        <p:txBody>
          <a:bodyPr>
            <a:noAutofit/>
          </a:bodyPr>
          <a:lstStyle>
            <a:lvl1pPr marL="0" indent="0">
              <a:buNone/>
              <a:defRPr sz="1600">
                <a:solidFill>
                  <a:schemeClr val="bg2"/>
                </a:solidFill>
              </a:defRPr>
            </a:lvl1pPr>
            <a:lvl2pPr>
              <a:defRPr sz="1600"/>
            </a:lvl2pPr>
            <a:lvl3pPr>
              <a:defRPr sz="1600"/>
            </a:lvl3pPr>
            <a:lvl4pPr>
              <a:defRPr sz="1600"/>
            </a:lvl4pPr>
            <a:lvl5pPr>
              <a:defRPr sz="1600"/>
            </a:lvl5pPr>
          </a:lstStyle>
          <a:p>
            <a:pPr lvl="0"/>
            <a:endParaRPr lang="de-DE"/>
          </a:p>
        </p:txBody>
      </p:sp>
      <p:sp>
        <p:nvSpPr>
          <p:cNvPr id="13" name="Textplatzhalter 25">
            <a:extLst>
              <a:ext uri="{FF2B5EF4-FFF2-40B4-BE49-F238E27FC236}">
                <a16:creationId xmlns:a16="http://schemas.microsoft.com/office/drawing/2014/main" id="{309624AA-BF8A-5DA6-2987-2EBA338B9A00}"/>
              </a:ext>
            </a:extLst>
          </p:cNvPr>
          <p:cNvSpPr>
            <a:spLocks noGrp="1"/>
          </p:cNvSpPr>
          <p:nvPr>
            <p:ph type="body" sz="quarter" idx="21"/>
          </p:nvPr>
        </p:nvSpPr>
        <p:spPr>
          <a:xfrm>
            <a:off x="8022672" y="4165882"/>
            <a:ext cx="2406650" cy="396875"/>
          </a:xfrm>
        </p:spPr>
        <p:txBody>
          <a:bodyPr>
            <a:noAutofit/>
          </a:bodyPr>
          <a:lstStyle>
            <a:lvl1pPr marL="0" indent="0">
              <a:buNone/>
              <a:defRPr sz="1600">
                <a:solidFill>
                  <a:schemeClr val="bg1"/>
                </a:solidFill>
              </a:defRPr>
            </a:lvl1pPr>
            <a:lvl2pPr>
              <a:defRPr sz="1600"/>
            </a:lvl2pPr>
            <a:lvl3pPr>
              <a:defRPr sz="1600"/>
            </a:lvl3pPr>
            <a:lvl4pPr>
              <a:defRPr sz="1600"/>
            </a:lvl4pPr>
            <a:lvl5pPr>
              <a:defRPr sz="1600"/>
            </a:lvl5pPr>
          </a:lstStyle>
          <a:p>
            <a:pPr lvl="0"/>
            <a:endParaRPr lang="de-DE"/>
          </a:p>
        </p:txBody>
      </p:sp>
    </p:spTree>
    <p:extLst>
      <p:ext uri="{BB962C8B-B14F-4D97-AF65-F5344CB8AC3E}">
        <p14:creationId xmlns:p14="http://schemas.microsoft.com/office/powerpoint/2010/main" val="6205156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96847B-2B8E-93D7-0362-7E0C5D4FC986}"/>
              </a:ext>
            </a:extLst>
          </p:cNvPr>
          <p:cNvSpPr>
            <a:spLocks noGrp="1"/>
          </p:cNvSpPr>
          <p:nvPr>
            <p:ph type="body" sz="quarter" idx="10" hasCustomPrompt="1"/>
          </p:nvPr>
        </p:nvSpPr>
        <p:spPr>
          <a:xfrm>
            <a:off x="3696181" y="2625710"/>
            <a:ext cx="6854888" cy="1817688"/>
          </a:xfrm>
          <a:prstGeom prst="rect">
            <a:avLst/>
          </a:prstGeom>
        </p:spPr>
        <p:txBody>
          <a:bodyPr anchor="t"/>
          <a:lstStyle>
            <a:lvl1pPr marL="0" indent="0" algn="l">
              <a:buNone/>
              <a:defRPr sz="3500" b="0">
                <a:solidFill>
                  <a:srgbClr val="1F3340"/>
                </a:solidFill>
                <a:latin typeface="+mj-lt"/>
                <a:ea typeface="Calibri" panose="020F0502020204030204" pitchFamily="34" charset="0"/>
                <a:cs typeface="Calibri" panose="020F0502020204030204" pitchFamily="34" charset="0"/>
              </a:defRPr>
            </a:lvl1pPr>
          </a:lstStyle>
          <a:p>
            <a:pPr lvl="0"/>
            <a:r>
              <a:rPr lang="en-GB"/>
              <a:t>Quote</a:t>
            </a:r>
          </a:p>
        </p:txBody>
      </p:sp>
      <p:pic>
        <p:nvPicPr>
          <p:cNvPr id="9" name="Graphic 8">
            <a:extLst>
              <a:ext uri="{FF2B5EF4-FFF2-40B4-BE49-F238E27FC236}">
                <a16:creationId xmlns:a16="http://schemas.microsoft.com/office/drawing/2014/main" id="{8D2F7B95-85BE-A357-4679-D36D9EBB72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6125" y="2708838"/>
            <a:ext cx="1669429" cy="1377941"/>
          </a:xfrm>
          <a:prstGeom prst="rect">
            <a:avLst/>
          </a:prstGeom>
        </p:spPr>
      </p:pic>
      <p:sp>
        <p:nvSpPr>
          <p:cNvPr id="10" name="Text Placeholder 6">
            <a:extLst>
              <a:ext uri="{FF2B5EF4-FFF2-40B4-BE49-F238E27FC236}">
                <a16:creationId xmlns:a16="http://schemas.microsoft.com/office/drawing/2014/main" id="{3B0CC9E9-26C8-D479-1754-1B3878937FFC}"/>
              </a:ext>
            </a:extLst>
          </p:cNvPr>
          <p:cNvSpPr>
            <a:spLocks noGrp="1"/>
          </p:cNvSpPr>
          <p:nvPr>
            <p:ph type="body" sz="quarter" idx="11" hasCustomPrompt="1"/>
          </p:nvPr>
        </p:nvSpPr>
        <p:spPr>
          <a:xfrm>
            <a:off x="1726113" y="1572938"/>
            <a:ext cx="1840047" cy="1052561"/>
          </a:xfrm>
          <a:prstGeom prst="rect">
            <a:avLst/>
          </a:prstGeom>
        </p:spPr>
        <p:txBody>
          <a:bodyPr anchor="b"/>
          <a:lstStyle>
            <a:lvl1pPr marL="0" indent="0" algn="l">
              <a:spcBef>
                <a:spcPts val="300"/>
              </a:spcBef>
              <a:buNone/>
              <a:defRPr sz="1600" b="0" kern="1200" baseline="0">
                <a:solidFill>
                  <a:srgbClr val="1F3340"/>
                </a:solidFill>
                <a:latin typeface="+mn-lt"/>
                <a:ea typeface="Calibri" panose="020F0502020204030204" pitchFamily="34" charset="0"/>
                <a:cs typeface="Calibri" panose="020F0502020204030204" pitchFamily="34" charset="0"/>
              </a:defRPr>
            </a:lvl1pPr>
          </a:lstStyle>
          <a:p>
            <a:pPr lvl="0"/>
            <a:r>
              <a:rPr lang="en-GB"/>
              <a:t>Name, </a:t>
            </a:r>
            <a:r>
              <a:rPr lang="de-DE"/>
              <a:t>Company</a:t>
            </a:r>
            <a:endParaRPr lang="en-GB"/>
          </a:p>
        </p:txBody>
      </p:sp>
    </p:spTree>
    <p:extLst>
      <p:ext uri="{BB962C8B-B14F-4D97-AF65-F5344CB8AC3E}">
        <p14:creationId xmlns:p14="http://schemas.microsoft.com/office/powerpoint/2010/main" val="29321879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 with Small Photo">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EE8284B0-D745-BA19-7174-7CA478A1EBAB}"/>
              </a:ext>
            </a:extLst>
          </p:cNvPr>
          <p:cNvSpPr>
            <a:spLocks noGrp="1"/>
          </p:cNvSpPr>
          <p:nvPr>
            <p:ph type="body" sz="quarter" idx="10" hasCustomPrompt="1"/>
          </p:nvPr>
        </p:nvSpPr>
        <p:spPr>
          <a:xfrm>
            <a:off x="3696181" y="3345872"/>
            <a:ext cx="6854888" cy="1817688"/>
          </a:xfrm>
          <a:prstGeom prst="rect">
            <a:avLst/>
          </a:prstGeom>
        </p:spPr>
        <p:txBody>
          <a:bodyPr anchor="t"/>
          <a:lstStyle>
            <a:lvl1pPr marL="0" indent="0" algn="l">
              <a:buNone/>
              <a:defRPr sz="3500" b="0">
                <a:solidFill>
                  <a:srgbClr val="1F3340"/>
                </a:solidFill>
                <a:latin typeface="+mj-lt"/>
                <a:ea typeface="Calibri" panose="020F0502020204030204" pitchFamily="34" charset="0"/>
                <a:cs typeface="Calibri" panose="020F0502020204030204" pitchFamily="34" charset="0"/>
              </a:defRPr>
            </a:lvl1pPr>
          </a:lstStyle>
          <a:p>
            <a:pPr lvl="0"/>
            <a:r>
              <a:rPr lang="en-GB"/>
              <a:t>Quote</a:t>
            </a:r>
          </a:p>
        </p:txBody>
      </p:sp>
      <p:pic>
        <p:nvPicPr>
          <p:cNvPr id="9" name="Graphic 8">
            <a:extLst>
              <a:ext uri="{FF2B5EF4-FFF2-40B4-BE49-F238E27FC236}">
                <a16:creationId xmlns:a16="http://schemas.microsoft.com/office/drawing/2014/main" id="{926D6789-C660-4384-CA0F-BD6945130D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6125" y="3429000"/>
            <a:ext cx="1669429" cy="1377941"/>
          </a:xfrm>
          <a:prstGeom prst="rect">
            <a:avLst/>
          </a:prstGeom>
        </p:spPr>
      </p:pic>
      <p:sp>
        <p:nvSpPr>
          <p:cNvPr id="10" name="Text Placeholder 6">
            <a:extLst>
              <a:ext uri="{FF2B5EF4-FFF2-40B4-BE49-F238E27FC236}">
                <a16:creationId xmlns:a16="http://schemas.microsoft.com/office/drawing/2014/main" id="{1C373563-A27E-B856-BA01-DCCD80BEDC93}"/>
              </a:ext>
            </a:extLst>
          </p:cNvPr>
          <p:cNvSpPr>
            <a:spLocks noGrp="1"/>
          </p:cNvSpPr>
          <p:nvPr>
            <p:ph type="body" sz="quarter" idx="11" hasCustomPrompt="1"/>
          </p:nvPr>
        </p:nvSpPr>
        <p:spPr>
          <a:xfrm>
            <a:off x="3696181" y="2192722"/>
            <a:ext cx="6854888" cy="1052561"/>
          </a:xfrm>
          <a:prstGeom prst="rect">
            <a:avLst/>
          </a:prstGeom>
        </p:spPr>
        <p:txBody>
          <a:bodyPr anchor="b"/>
          <a:lstStyle>
            <a:lvl1pPr marL="0" indent="0" algn="l">
              <a:spcBef>
                <a:spcPts val="300"/>
              </a:spcBef>
              <a:buNone/>
              <a:defRPr sz="1600" b="0" kern="1200" baseline="0">
                <a:solidFill>
                  <a:srgbClr val="1F3340"/>
                </a:solidFill>
                <a:latin typeface="+mn-lt"/>
                <a:ea typeface="Calibri" panose="020F0502020204030204" pitchFamily="34" charset="0"/>
                <a:cs typeface="Calibri" panose="020F0502020204030204" pitchFamily="34" charset="0"/>
              </a:defRPr>
            </a:lvl1pPr>
          </a:lstStyle>
          <a:p>
            <a:pPr lvl="0"/>
            <a:r>
              <a:rPr lang="en-GB"/>
              <a:t>Name, </a:t>
            </a:r>
            <a:r>
              <a:rPr lang="de-DE"/>
              <a:t>Company</a:t>
            </a:r>
            <a:endParaRPr lang="en-GB"/>
          </a:p>
        </p:txBody>
      </p:sp>
      <p:sp>
        <p:nvSpPr>
          <p:cNvPr id="12" name="Picture Placeholder 11">
            <a:extLst>
              <a:ext uri="{FF2B5EF4-FFF2-40B4-BE49-F238E27FC236}">
                <a16:creationId xmlns:a16="http://schemas.microsoft.com/office/drawing/2014/main" id="{30A9ACB1-5926-3A34-8174-FA6339D3DD6D}"/>
              </a:ext>
            </a:extLst>
          </p:cNvPr>
          <p:cNvSpPr>
            <a:spLocks noGrp="1"/>
          </p:cNvSpPr>
          <p:nvPr>
            <p:ph type="pic" sz="quarter" idx="12"/>
          </p:nvPr>
        </p:nvSpPr>
        <p:spPr>
          <a:xfrm>
            <a:off x="1825625" y="1804996"/>
            <a:ext cx="1670050" cy="1377941"/>
          </a:xfrm>
          <a:prstGeom prst="round1Rect">
            <a:avLst/>
          </a:prstGeom>
          <a:pattFill prst="pct10">
            <a:fgClr>
              <a:schemeClr val="tx1"/>
            </a:fgClr>
            <a:bgClr>
              <a:schemeClr val="bg1"/>
            </a:bgClr>
          </a:pattFill>
        </p:spPr>
        <p:txBody>
          <a:bodyPr/>
          <a:lstStyle>
            <a:lvl1pPr>
              <a:defRPr b="0"/>
            </a:lvl1pPr>
          </a:lstStyle>
          <a:p>
            <a:r>
              <a:rPr lang="de-DE"/>
              <a:t>Bild durch Klicken auf Symbol hinzufügen</a:t>
            </a:r>
            <a:endParaRPr lang="en-GB"/>
          </a:p>
        </p:txBody>
      </p:sp>
    </p:spTree>
    <p:extLst>
      <p:ext uri="{BB962C8B-B14F-4D97-AF65-F5344CB8AC3E}">
        <p14:creationId xmlns:p14="http://schemas.microsoft.com/office/powerpoint/2010/main" val="34184887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with Halfside Photo">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EE8284B0-D745-BA19-7174-7CA478A1EBAB}"/>
              </a:ext>
            </a:extLst>
          </p:cNvPr>
          <p:cNvSpPr>
            <a:spLocks noGrp="1"/>
          </p:cNvSpPr>
          <p:nvPr>
            <p:ph type="body" sz="quarter" idx="10" hasCustomPrompt="1"/>
          </p:nvPr>
        </p:nvSpPr>
        <p:spPr>
          <a:xfrm>
            <a:off x="1230300" y="2415886"/>
            <a:ext cx="4865700" cy="3684492"/>
          </a:xfrm>
          <a:prstGeom prst="rect">
            <a:avLst/>
          </a:prstGeom>
        </p:spPr>
        <p:txBody>
          <a:bodyPr anchor="t"/>
          <a:lstStyle>
            <a:lvl1pPr marL="0" indent="0" algn="l">
              <a:buNone/>
              <a:defRPr sz="3500" b="0">
                <a:solidFill>
                  <a:srgbClr val="1F3340"/>
                </a:solidFill>
                <a:latin typeface="+mj-lt"/>
                <a:ea typeface="Calibri" panose="020F0502020204030204" pitchFamily="34" charset="0"/>
                <a:cs typeface="Calibri" panose="020F0502020204030204" pitchFamily="34" charset="0"/>
              </a:defRPr>
            </a:lvl1pPr>
          </a:lstStyle>
          <a:p>
            <a:pPr lvl="0"/>
            <a:r>
              <a:rPr lang="en-GB"/>
              <a:t>Quote</a:t>
            </a:r>
          </a:p>
        </p:txBody>
      </p:sp>
      <p:pic>
        <p:nvPicPr>
          <p:cNvPr id="9" name="Graphic 8">
            <a:extLst>
              <a:ext uri="{FF2B5EF4-FFF2-40B4-BE49-F238E27FC236}">
                <a16:creationId xmlns:a16="http://schemas.microsoft.com/office/drawing/2014/main" id="{926D6789-C660-4384-CA0F-BD6945130D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0600" y="757622"/>
            <a:ext cx="1669429" cy="1377941"/>
          </a:xfrm>
          <a:prstGeom prst="rect">
            <a:avLst/>
          </a:prstGeom>
        </p:spPr>
      </p:pic>
      <p:sp>
        <p:nvSpPr>
          <p:cNvPr id="10" name="Text Placeholder 6">
            <a:extLst>
              <a:ext uri="{FF2B5EF4-FFF2-40B4-BE49-F238E27FC236}">
                <a16:creationId xmlns:a16="http://schemas.microsoft.com/office/drawing/2014/main" id="{1C373563-A27E-B856-BA01-DCCD80BEDC93}"/>
              </a:ext>
            </a:extLst>
          </p:cNvPr>
          <p:cNvSpPr>
            <a:spLocks noGrp="1"/>
          </p:cNvSpPr>
          <p:nvPr>
            <p:ph type="body" sz="quarter" idx="11" hasCustomPrompt="1"/>
          </p:nvPr>
        </p:nvSpPr>
        <p:spPr>
          <a:xfrm>
            <a:off x="2960656" y="1159202"/>
            <a:ext cx="3135344" cy="1052561"/>
          </a:xfrm>
          <a:prstGeom prst="rect">
            <a:avLst/>
          </a:prstGeom>
        </p:spPr>
        <p:txBody>
          <a:bodyPr anchor="b"/>
          <a:lstStyle>
            <a:lvl1pPr marL="0" indent="0" algn="l">
              <a:spcBef>
                <a:spcPts val="300"/>
              </a:spcBef>
              <a:buNone/>
              <a:defRPr sz="1600" b="0" kern="1200" baseline="0">
                <a:solidFill>
                  <a:srgbClr val="1F3340"/>
                </a:solidFill>
                <a:latin typeface="+mn-lt"/>
                <a:ea typeface="Calibri" panose="020F0502020204030204" pitchFamily="34" charset="0"/>
                <a:cs typeface="Calibri" panose="020F0502020204030204" pitchFamily="34" charset="0"/>
              </a:defRPr>
            </a:lvl1pPr>
          </a:lstStyle>
          <a:p>
            <a:pPr lvl="0"/>
            <a:r>
              <a:rPr lang="en-GB"/>
              <a:t>Name, </a:t>
            </a:r>
            <a:r>
              <a:rPr lang="de-DE"/>
              <a:t>Company</a:t>
            </a:r>
            <a:endParaRPr lang="en-GB"/>
          </a:p>
        </p:txBody>
      </p:sp>
      <p:sp>
        <p:nvSpPr>
          <p:cNvPr id="4" name="Picture Placeholder 2">
            <a:extLst>
              <a:ext uri="{FF2B5EF4-FFF2-40B4-BE49-F238E27FC236}">
                <a16:creationId xmlns:a16="http://schemas.microsoft.com/office/drawing/2014/main" id="{20303DE7-8073-20CA-83FD-00F4C3C7E6AB}"/>
              </a:ext>
            </a:extLst>
          </p:cNvPr>
          <p:cNvSpPr>
            <a:spLocks noGrp="1"/>
          </p:cNvSpPr>
          <p:nvPr>
            <p:ph type="pic" idx="1"/>
          </p:nvPr>
        </p:nvSpPr>
        <p:spPr>
          <a:xfrm>
            <a:off x="6787475" y="0"/>
            <a:ext cx="5404525" cy="6858000"/>
          </a:xfrm>
          <a:prstGeom prst="rect">
            <a:avLst/>
          </a:prstGeom>
          <a:pattFill prst="pct10">
            <a:fgClr>
              <a:schemeClr val="tx1"/>
            </a:fgClr>
            <a:bgClr>
              <a:schemeClr val="bg1"/>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GB"/>
          </a:p>
        </p:txBody>
      </p:sp>
    </p:spTree>
    <p:extLst>
      <p:ext uri="{BB962C8B-B14F-4D97-AF65-F5344CB8AC3E}">
        <p14:creationId xmlns:p14="http://schemas.microsoft.com/office/powerpoint/2010/main" val="7510687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Generic Content left">
    <p:spTree>
      <p:nvGrpSpPr>
        <p:cNvPr id="1" name=""/>
        <p:cNvGrpSpPr/>
        <p:nvPr/>
      </p:nvGrpSpPr>
      <p:grpSpPr>
        <a:xfrm>
          <a:off x="0" y="0"/>
          <a:ext cx="0" cy="0"/>
          <a:chOff x="0" y="0"/>
          <a:chExt cx="0" cy="0"/>
        </a:xfrm>
      </p:grpSpPr>
      <p:sp>
        <p:nvSpPr>
          <p:cNvPr id="9" name="Text Placeholder 31">
            <a:extLst>
              <a:ext uri="{FF2B5EF4-FFF2-40B4-BE49-F238E27FC236}">
                <a16:creationId xmlns:a16="http://schemas.microsoft.com/office/drawing/2014/main" id="{D3427C53-B221-6033-996B-81F6FDB9F227}"/>
              </a:ext>
            </a:extLst>
          </p:cNvPr>
          <p:cNvSpPr>
            <a:spLocks noGrp="1"/>
          </p:cNvSpPr>
          <p:nvPr>
            <p:ph type="body" sz="quarter" idx="13" hasCustomPrompt="1"/>
          </p:nvPr>
        </p:nvSpPr>
        <p:spPr>
          <a:xfrm>
            <a:off x="6362701" y="1726294"/>
            <a:ext cx="5319160" cy="4371294"/>
          </a:xfrm>
          <a:prstGeom prst="rect">
            <a:avLst/>
          </a:prstGeom>
        </p:spPr>
        <p:txBody>
          <a:bodyPr anchor="t"/>
          <a:lstStyle>
            <a:lvl1pPr marL="0" indent="0">
              <a:buNone/>
              <a:defRPr sz="19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12" name="Content Placeholder 11">
            <a:extLst>
              <a:ext uri="{FF2B5EF4-FFF2-40B4-BE49-F238E27FC236}">
                <a16:creationId xmlns:a16="http://schemas.microsoft.com/office/drawing/2014/main" id="{5E79D2BA-CE94-80FF-B43F-D62454BB2889}"/>
              </a:ext>
            </a:extLst>
          </p:cNvPr>
          <p:cNvSpPr>
            <a:spLocks noGrp="1"/>
          </p:cNvSpPr>
          <p:nvPr>
            <p:ph sz="quarter" idx="15" hasCustomPrompt="1"/>
          </p:nvPr>
        </p:nvSpPr>
        <p:spPr>
          <a:xfrm>
            <a:off x="1056240" y="1712913"/>
            <a:ext cx="5039760" cy="4384675"/>
          </a:xfrm>
          <a:prstGeom prst="rect">
            <a:avLst/>
          </a:prstGeom>
        </p:spPr>
        <p:txBody>
          <a:bodyPr/>
          <a:lstStyle>
            <a:lvl1pPr>
              <a:defRPr/>
            </a:lvl1pPr>
          </a:lstStyle>
          <a:p>
            <a:pPr lvl="0"/>
            <a:r>
              <a:rPr lang="en-US"/>
              <a:t>Enter Content</a:t>
            </a:r>
            <a:endParaRPr lang="en-GB"/>
          </a:p>
        </p:txBody>
      </p:sp>
      <p:sp>
        <p:nvSpPr>
          <p:cNvPr id="6" name="Text Placeholder 29">
            <a:extLst>
              <a:ext uri="{FF2B5EF4-FFF2-40B4-BE49-F238E27FC236}">
                <a16:creationId xmlns:a16="http://schemas.microsoft.com/office/drawing/2014/main" id="{38F79F4D-8017-CB6B-AEF3-C38F87E573EC}"/>
              </a:ext>
            </a:extLst>
          </p:cNvPr>
          <p:cNvSpPr>
            <a:spLocks noGrp="1"/>
          </p:cNvSpPr>
          <p:nvPr>
            <p:ph type="body" sz="quarter" idx="16" hasCustomPrompt="1"/>
          </p:nvPr>
        </p:nvSpPr>
        <p:spPr>
          <a:xfrm>
            <a:off x="1056239"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Tree>
    <p:extLst>
      <p:ext uri="{BB962C8B-B14F-4D97-AF65-F5344CB8AC3E}">
        <p14:creationId xmlns:p14="http://schemas.microsoft.com/office/powerpoint/2010/main" val="23787735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eneric Content right">
    <p:spTree>
      <p:nvGrpSpPr>
        <p:cNvPr id="1" name=""/>
        <p:cNvGrpSpPr/>
        <p:nvPr/>
      </p:nvGrpSpPr>
      <p:grpSpPr>
        <a:xfrm>
          <a:off x="0" y="0"/>
          <a:ext cx="0" cy="0"/>
          <a:chOff x="0" y="0"/>
          <a:chExt cx="0" cy="0"/>
        </a:xfrm>
      </p:grpSpPr>
      <p:sp>
        <p:nvSpPr>
          <p:cNvPr id="8" name="Text Placeholder 31">
            <a:extLst>
              <a:ext uri="{FF2B5EF4-FFF2-40B4-BE49-F238E27FC236}">
                <a16:creationId xmlns:a16="http://schemas.microsoft.com/office/drawing/2014/main" id="{13B8143D-B580-4FA7-E9F6-E4A70C5F737D}"/>
              </a:ext>
            </a:extLst>
          </p:cNvPr>
          <p:cNvSpPr>
            <a:spLocks noGrp="1"/>
          </p:cNvSpPr>
          <p:nvPr>
            <p:ph type="body" sz="quarter" idx="13" hasCustomPrompt="1"/>
          </p:nvPr>
        </p:nvSpPr>
        <p:spPr>
          <a:xfrm>
            <a:off x="1056239" y="1726294"/>
            <a:ext cx="5039761" cy="4371294"/>
          </a:xfrm>
          <a:prstGeom prst="rect">
            <a:avLst/>
          </a:prstGeom>
        </p:spPr>
        <p:txBody>
          <a:bodyPr anchor="t"/>
          <a:lstStyle>
            <a:lvl1pPr marL="0" indent="0">
              <a:buNone/>
              <a:defRPr sz="19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10" name="Content Placeholder 11">
            <a:extLst>
              <a:ext uri="{FF2B5EF4-FFF2-40B4-BE49-F238E27FC236}">
                <a16:creationId xmlns:a16="http://schemas.microsoft.com/office/drawing/2014/main" id="{053975F8-1265-EB48-AA5D-08B25896F133}"/>
              </a:ext>
            </a:extLst>
          </p:cNvPr>
          <p:cNvSpPr>
            <a:spLocks noGrp="1"/>
          </p:cNvSpPr>
          <p:nvPr>
            <p:ph sz="quarter" idx="15" hasCustomPrompt="1"/>
          </p:nvPr>
        </p:nvSpPr>
        <p:spPr>
          <a:xfrm>
            <a:off x="6362149" y="1712913"/>
            <a:ext cx="5319712" cy="4384675"/>
          </a:xfrm>
          <a:prstGeom prst="rect">
            <a:avLst/>
          </a:prstGeom>
        </p:spPr>
        <p:txBody>
          <a:bodyPr/>
          <a:lstStyle>
            <a:lvl1pPr>
              <a:defRPr/>
            </a:lvl1pPr>
          </a:lstStyle>
          <a:p>
            <a:pPr lvl="0"/>
            <a:r>
              <a:rPr lang="en-US"/>
              <a:t>Enter Content</a:t>
            </a:r>
            <a:endParaRPr lang="en-GB"/>
          </a:p>
        </p:txBody>
      </p:sp>
      <p:sp>
        <p:nvSpPr>
          <p:cNvPr id="2" name="Text Placeholder 29">
            <a:extLst>
              <a:ext uri="{FF2B5EF4-FFF2-40B4-BE49-F238E27FC236}">
                <a16:creationId xmlns:a16="http://schemas.microsoft.com/office/drawing/2014/main" id="{C7A820D9-6275-9E6C-0BE6-AF2456CFDBE3}"/>
              </a:ext>
            </a:extLst>
          </p:cNvPr>
          <p:cNvSpPr>
            <a:spLocks noGrp="1"/>
          </p:cNvSpPr>
          <p:nvPr>
            <p:ph type="body" sz="quarter" idx="16" hasCustomPrompt="1"/>
          </p:nvPr>
        </p:nvSpPr>
        <p:spPr>
          <a:xfrm>
            <a:off x="1056239"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Tree>
    <p:extLst>
      <p:ext uri="{BB962C8B-B14F-4D97-AF65-F5344CB8AC3E}">
        <p14:creationId xmlns:p14="http://schemas.microsoft.com/office/powerpoint/2010/main" val="1633704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Generic Content">
    <p:spTree>
      <p:nvGrpSpPr>
        <p:cNvPr id="1" name=""/>
        <p:cNvGrpSpPr/>
        <p:nvPr/>
      </p:nvGrpSpPr>
      <p:grpSpPr>
        <a:xfrm>
          <a:off x="0" y="0"/>
          <a:ext cx="0" cy="0"/>
          <a:chOff x="0" y="0"/>
          <a:chExt cx="0" cy="0"/>
        </a:xfrm>
      </p:grpSpPr>
      <p:sp>
        <p:nvSpPr>
          <p:cNvPr id="9" name="Text Placeholder 31">
            <a:extLst>
              <a:ext uri="{FF2B5EF4-FFF2-40B4-BE49-F238E27FC236}">
                <a16:creationId xmlns:a16="http://schemas.microsoft.com/office/drawing/2014/main" id="{599488A7-94C2-4645-01F0-87F7DDBB62E5}"/>
              </a:ext>
            </a:extLst>
          </p:cNvPr>
          <p:cNvSpPr>
            <a:spLocks noGrp="1"/>
          </p:cNvSpPr>
          <p:nvPr>
            <p:ph type="body" sz="quarter" idx="13" hasCustomPrompt="1"/>
          </p:nvPr>
        </p:nvSpPr>
        <p:spPr>
          <a:xfrm>
            <a:off x="1056239" y="4186526"/>
            <a:ext cx="10201104"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en-GB" err="1"/>
              <a:t>Bulletpoint</a:t>
            </a:r>
            <a:endParaRPr lang="en-GB"/>
          </a:p>
          <a:p>
            <a:pPr lvl="0"/>
            <a:r>
              <a:rPr lang="en-GB" err="1"/>
              <a:t>Bulletpoint</a:t>
            </a:r>
            <a:endParaRPr lang="en-GB"/>
          </a:p>
          <a:p>
            <a:pPr lvl="0"/>
            <a:r>
              <a:rPr lang="en-GB" err="1"/>
              <a:t>Bullepoint</a:t>
            </a:r>
            <a:endParaRPr lang="en-GB"/>
          </a:p>
        </p:txBody>
      </p:sp>
      <p:sp>
        <p:nvSpPr>
          <p:cNvPr id="2" name="Text Placeholder 29">
            <a:extLst>
              <a:ext uri="{FF2B5EF4-FFF2-40B4-BE49-F238E27FC236}">
                <a16:creationId xmlns:a16="http://schemas.microsoft.com/office/drawing/2014/main" id="{691E8606-CE3A-D885-4595-D45A675F3C3B}"/>
              </a:ext>
            </a:extLst>
          </p:cNvPr>
          <p:cNvSpPr>
            <a:spLocks noGrp="1"/>
          </p:cNvSpPr>
          <p:nvPr>
            <p:ph type="body" sz="quarter" idx="11" hasCustomPrompt="1"/>
          </p:nvPr>
        </p:nvSpPr>
        <p:spPr>
          <a:xfrm>
            <a:off x="1056239" y="647700"/>
            <a:ext cx="10178956"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3" name="Text Placeholder 31">
            <a:extLst>
              <a:ext uri="{FF2B5EF4-FFF2-40B4-BE49-F238E27FC236}">
                <a16:creationId xmlns:a16="http://schemas.microsoft.com/office/drawing/2014/main" id="{D340C0E1-183E-BF09-CDB3-3B371EC8829C}"/>
              </a:ext>
            </a:extLst>
          </p:cNvPr>
          <p:cNvSpPr>
            <a:spLocks noGrp="1"/>
          </p:cNvSpPr>
          <p:nvPr>
            <p:ph type="body" sz="quarter" idx="12" hasCustomPrompt="1"/>
          </p:nvPr>
        </p:nvSpPr>
        <p:spPr>
          <a:xfrm>
            <a:off x="1056239" y="1858085"/>
            <a:ext cx="10178954" cy="2112032"/>
          </a:xfrm>
          <a:prstGeom prst="rect">
            <a:avLst/>
          </a:prstGeom>
        </p:spPr>
        <p:txBody>
          <a:bodyPr anchor="t"/>
          <a:lstStyle>
            <a:lvl1pPr marL="0" indent="0">
              <a:buNone/>
              <a:defRPr sz="19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p>
        </p:txBody>
      </p:sp>
    </p:spTree>
    <p:extLst>
      <p:ext uri="{BB962C8B-B14F-4D97-AF65-F5344CB8AC3E}">
        <p14:creationId xmlns:p14="http://schemas.microsoft.com/office/powerpoint/2010/main" val="35533696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32E8CC85-5CC1-7958-68C7-00773A92448D}"/>
              </a:ext>
            </a:extLst>
          </p:cNvPr>
          <p:cNvSpPr>
            <a:spLocks noGrp="1"/>
          </p:cNvSpPr>
          <p:nvPr>
            <p:ph type="title" hasCustomPrompt="1"/>
          </p:nvPr>
        </p:nvSpPr>
        <p:spPr>
          <a:xfrm>
            <a:off x="1401098" y="2379742"/>
            <a:ext cx="5104897" cy="1325563"/>
          </a:xfrm>
          <a:prstGeom prst="rect">
            <a:avLst/>
          </a:prstGeom>
        </p:spPr>
        <p:txBody>
          <a:bodyPr anchor="ctr">
            <a:normAutofit/>
          </a:bodyPr>
          <a:lstStyle>
            <a:lvl1pPr algn="l">
              <a:defRPr sz="4000" b="1">
                <a:solidFill>
                  <a:schemeClr val="tx1"/>
                </a:solidFill>
              </a:defRPr>
            </a:lvl1pPr>
          </a:lstStyle>
          <a:p>
            <a:r>
              <a:rPr lang="fr-FR"/>
              <a:t>Insert Question?</a:t>
            </a:r>
            <a:endParaRPr lang="fr-CH"/>
          </a:p>
        </p:txBody>
      </p:sp>
      <p:sp>
        <p:nvSpPr>
          <p:cNvPr id="4" name="Espace réservé du texte 33">
            <a:extLst>
              <a:ext uri="{FF2B5EF4-FFF2-40B4-BE49-F238E27FC236}">
                <a16:creationId xmlns:a16="http://schemas.microsoft.com/office/drawing/2014/main" id="{6686A957-98EE-473C-8C58-1F90D5624933}"/>
              </a:ext>
            </a:extLst>
          </p:cNvPr>
          <p:cNvSpPr>
            <a:spLocks noGrp="1"/>
          </p:cNvSpPr>
          <p:nvPr>
            <p:ph type="body" sz="quarter" idx="18" hasCustomPrompt="1"/>
          </p:nvPr>
        </p:nvSpPr>
        <p:spPr>
          <a:xfrm>
            <a:off x="1401099" y="3871009"/>
            <a:ext cx="5104896" cy="422340"/>
          </a:xfrm>
          <a:prstGeom prst="rect">
            <a:avLst/>
          </a:prstGeom>
        </p:spPr>
        <p:txBody>
          <a:bodyPr>
            <a:noAutofit/>
          </a:bodyPr>
          <a:lstStyle>
            <a:lvl1pPr marL="0" indent="0" algn="l">
              <a:buNone/>
              <a:defRPr sz="2000" b="0">
                <a:solidFill>
                  <a:schemeClr val="tx2"/>
                </a:solidFill>
              </a:defRPr>
            </a:lvl1pPr>
          </a:lstStyle>
          <a:p>
            <a:r>
              <a:rPr lang="fr-FR"/>
              <a:t>Insert </a:t>
            </a:r>
            <a:r>
              <a:rPr lang="fr-FR" err="1"/>
              <a:t>Context</a:t>
            </a:r>
            <a:r>
              <a:rPr lang="fr-FR"/>
              <a:t>?</a:t>
            </a:r>
          </a:p>
        </p:txBody>
      </p:sp>
      <p:pic>
        <p:nvPicPr>
          <p:cNvPr id="5" name="Graphique 25">
            <a:extLst>
              <a:ext uri="{FF2B5EF4-FFF2-40B4-BE49-F238E27FC236}">
                <a16:creationId xmlns:a16="http://schemas.microsoft.com/office/drawing/2014/main" id="{109E3BE3-F4E0-8E84-6412-7BF3692301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929465">
            <a:off x="7078384" y="416602"/>
            <a:ext cx="1553496" cy="2411155"/>
          </a:xfrm>
          <a:prstGeom prst="rect">
            <a:avLst/>
          </a:prstGeom>
        </p:spPr>
      </p:pic>
      <p:pic>
        <p:nvPicPr>
          <p:cNvPr id="6" name="Graphique 26">
            <a:extLst>
              <a:ext uri="{FF2B5EF4-FFF2-40B4-BE49-F238E27FC236}">
                <a16:creationId xmlns:a16="http://schemas.microsoft.com/office/drawing/2014/main" id="{292BA71C-BC5B-1C53-4323-908C3361D617}"/>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rot="891901">
            <a:off x="8285090" y="1409008"/>
            <a:ext cx="2843915" cy="4413994"/>
          </a:xfrm>
          <a:prstGeom prst="rect">
            <a:avLst/>
          </a:prstGeom>
        </p:spPr>
      </p:pic>
      <p:pic>
        <p:nvPicPr>
          <p:cNvPr id="7" name="Graphique 3">
            <a:extLst>
              <a:ext uri="{FF2B5EF4-FFF2-40B4-BE49-F238E27FC236}">
                <a16:creationId xmlns:a16="http://schemas.microsoft.com/office/drawing/2014/main" id="{571C468F-1E7B-C08C-1222-7A43066D24A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446928">
            <a:off x="7198408" y="3401453"/>
            <a:ext cx="928150" cy="1440566"/>
          </a:xfrm>
          <a:prstGeom prst="rect">
            <a:avLst/>
          </a:prstGeom>
        </p:spPr>
      </p:pic>
    </p:spTree>
    <p:extLst>
      <p:ext uri="{BB962C8B-B14F-4D97-AF65-F5344CB8AC3E}">
        <p14:creationId xmlns:p14="http://schemas.microsoft.com/office/powerpoint/2010/main" val="1940604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act cover">
    <p:spTree>
      <p:nvGrpSpPr>
        <p:cNvPr id="1" name=""/>
        <p:cNvGrpSpPr/>
        <p:nvPr/>
      </p:nvGrpSpPr>
      <p:grpSpPr>
        <a:xfrm>
          <a:off x="0" y="0"/>
          <a:ext cx="0" cy="0"/>
          <a:chOff x="0" y="0"/>
          <a:chExt cx="0" cy="0"/>
        </a:xfrm>
      </p:grpSpPr>
      <p:pic>
        <p:nvPicPr>
          <p:cNvPr id="4" name="Graphique 2">
            <a:extLst>
              <a:ext uri="{FF2B5EF4-FFF2-40B4-BE49-F238E27FC236}">
                <a16:creationId xmlns:a16="http://schemas.microsoft.com/office/drawing/2014/main" id="{AFF7B4D8-AC76-046A-B875-5EA5C88834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87926" y="5817793"/>
            <a:ext cx="329720" cy="329720"/>
          </a:xfrm>
          <a:prstGeom prst="rect">
            <a:avLst/>
          </a:prstGeom>
        </p:spPr>
      </p:pic>
      <p:sp>
        <p:nvSpPr>
          <p:cNvPr id="5" name="Sous-titre 2">
            <a:extLst>
              <a:ext uri="{FF2B5EF4-FFF2-40B4-BE49-F238E27FC236}">
                <a16:creationId xmlns:a16="http://schemas.microsoft.com/office/drawing/2014/main" id="{6FAA9028-2A92-DBB0-D54D-466490232C6B}"/>
              </a:ext>
            </a:extLst>
          </p:cNvPr>
          <p:cNvSpPr txBox="1">
            <a:spLocks/>
          </p:cNvSpPr>
          <p:nvPr userDrawn="1"/>
        </p:nvSpPr>
        <p:spPr>
          <a:xfrm>
            <a:off x="1669973" y="5853466"/>
            <a:ext cx="1690531" cy="258373"/>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CH" sz="1100">
                <a:solidFill>
                  <a:schemeClr val="tx2"/>
                </a:solidFill>
                <a:latin typeface="+mn-lt"/>
              </a:rPr>
              <a:t>orderbase.de</a:t>
            </a:r>
          </a:p>
        </p:txBody>
      </p:sp>
      <p:grpSp>
        <p:nvGrpSpPr>
          <p:cNvPr id="6" name="Groupe 31">
            <a:extLst>
              <a:ext uri="{FF2B5EF4-FFF2-40B4-BE49-F238E27FC236}">
                <a16:creationId xmlns:a16="http://schemas.microsoft.com/office/drawing/2014/main" id="{DA3898E2-31C3-3615-EACF-4CB438CB2AF6}"/>
              </a:ext>
            </a:extLst>
          </p:cNvPr>
          <p:cNvGrpSpPr/>
          <p:nvPr userDrawn="1"/>
        </p:nvGrpSpPr>
        <p:grpSpPr>
          <a:xfrm>
            <a:off x="1250231" y="3708359"/>
            <a:ext cx="2887870" cy="1617055"/>
            <a:chOff x="1250231" y="3373875"/>
            <a:chExt cx="2887870" cy="1617055"/>
          </a:xfrm>
        </p:grpSpPr>
        <p:sp>
          <p:nvSpPr>
            <p:cNvPr id="7" name="Sous-titre 2">
              <a:extLst>
                <a:ext uri="{FF2B5EF4-FFF2-40B4-BE49-F238E27FC236}">
                  <a16:creationId xmlns:a16="http://schemas.microsoft.com/office/drawing/2014/main" id="{A6B837EF-0B1D-86EA-3799-88E1359F90E6}"/>
                </a:ext>
              </a:extLst>
            </p:cNvPr>
            <p:cNvSpPr txBox="1">
              <a:spLocks/>
            </p:cNvSpPr>
            <p:nvPr userDrawn="1"/>
          </p:nvSpPr>
          <p:spPr>
            <a:xfrm>
              <a:off x="1251138" y="3703608"/>
              <a:ext cx="2346651" cy="5511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CH" sz="1200" b="0">
                  <a:solidFill>
                    <a:schemeClr val="tx2"/>
                  </a:solidFill>
                  <a:latin typeface="+mn-lt"/>
                </a:rPr>
                <a:t>Johann-</a:t>
              </a:r>
              <a:r>
                <a:rPr lang="fr-CH" sz="1200" b="0" err="1">
                  <a:solidFill>
                    <a:schemeClr val="tx2"/>
                  </a:solidFill>
                  <a:latin typeface="+mn-lt"/>
                </a:rPr>
                <a:t>Krane</a:t>
              </a:r>
              <a:r>
                <a:rPr lang="fr-CH" sz="1200" b="0">
                  <a:solidFill>
                    <a:schemeClr val="tx2"/>
                  </a:solidFill>
                  <a:latin typeface="+mn-lt"/>
                </a:rPr>
                <a:t>-</a:t>
              </a:r>
              <a:r>
                <a:rPr lang="fr-CH" sz="1200" b="0" err="1">
                  <a:solidFill>
                    <a:schemeClr val="tx2"/>
                  </a:solidFill>
                  <a:latin typeface="+mn-lt"/>
                </a:rPr>
                <a:t>Weg</a:t>
              </a:r>
              <a:r>
                <a:rPr lang="fr-CH" sz="1200" b="0">
                  <a:solidFill>
                    <a:schemeClr val="tx2"/>
                  </a:solidFill>
                  <a:latin typeface="+mn-lt"/>
                </a:rPr>
                <a:t> 48</a:t>
              </a:r>
            </a:p>
            <a:p>
              <a:pPr algn="l">
                <a:spcBef>
                  <a:spcPts val="0"/>
                </a:spcBef>
              </a:pPr>
              <a:r>
                <a:rPr lang="fr-CH" sz="1200" b="0">
                  <a:solidFill>
                    <a:schemeClr val="tx2"/>
                  </a:solidFill>
                  <a:latin typeface="+mn-lt"/>
                </a:rPr>
                <a:t>DE 48149 Münster</a:t>
              </a:r>
            </a:p>
          </p:txBody>
        </p:sp>
        <p:sp>
          <p:nvSpPr>
            <p:cNvPr id="8" name="Sous-titre 2">
              <a:extLst>
                <a:ext uri="{FF2B5EF4-FFF2-40B4-BE49-F238E27FC236}">
                  <a16:creationId xmlns:a16="http://schemas.microsoft.com/office/drawing/2014/main" id="{4E7B721F-D126-0E12-9C12-D0825A1F60E4}"/>
                </a:ext>
              </a:extLst>
            </p:cNvPr>
            <p:cNvSpPr txBox="1">
              <a:spLocks/>
            </p:cNvSpPr>
            <p:nvPr userDrawn="1"/>
          </p:nvSpPr>
          <p:spPr>
            <a:xfrm>
              <a:off x="1251138" y="4170282"/>
              <a:ext cx="1205915" cy="8206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CH" sz="1100" b="0">
                  <a:solidFill>
                    <a:schemeClr val="tx2"/>
                  </a:solidFill>
                  <a:latin typeface="+mn-lt"/>
                </a:rPr>
                <a:t>Phone</a:t>
              </a:r>
            </a:p>
            <a:p>
              <a:pPr algn="l">
                <a:spcBef>
                  <a:spcPts val="0"/>
                </a:spcBef>
              </a:pPr>
              <a:r>
                <a:rPr lang="fr-CH" sz="1100" b="0">
                  <a:solidFill>
                    <a:schemeClr val="tx2"/>
                  </a:solidFill>
                  <a:latin typeface="+mn-lt"/>
                </a:rPr>
                <a:t>Mail</a:t>
              </a:r>
            </a:p>
          </p:txBody>
        </p:sp>
        <p:sp>
          <p:nvSpPr>
            <p:cNvPr id="9" name="Sous-titre 2">
              <a:extLst>
                <a:ext uri="{FF2B5EF4-FFF2-40B4-BE49-F238E27FC236}">
                  <a16:creationId xmlns:a16="http://schemas.microsoft.com/office/drawing/2014/main" id="{C3FE8B75-654F-9438-678F-49D6D2E167AF}"/>
                </a:ext>
              </a:extLst>
            </p:cNvPr>
            <p:cNvSpPr txBox="1">
              <a:spLocks/>
            </p:cNvSpPr>
            <p:nvPr userDrawn="1"/>
          </p:nvSpPr>
          <p:spPr>
            <a:xfrm>
              <a:off x="2357160" y="4170282"/>
              <a:ext cx="1780941" cy="7111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CH" sz="1100" b="0">
                  <a:solidFill>
                    <a:schemeClr val="tx2"/>
                  </a:solidFill>
                  <a:latin typeface="+mn-lt"/>
                </a:rPr>
                <a:t>+49 (0) 251 20750-0</a:t>
              </a:r>
            </a:p>
            <a:p>
              <a:pPr algn="l">
                <a:spcBef>
                  <a:spcPts val="0"/>
                </a:spcBef>
              </a:pPr>
              <a:r>
                <a:rPr lang="fr-CH" sz="1100" b="0">
                  <a:solidFill>
                    <a:schemeClr val="tx2"/>
                  </a:solidFill>
                  <a:latin typeface="+mn-lt"/>
                </a:rPr>
                <a:t>info@orderbase.de</a:t>
              </a:r>
            </a:p>
          </p:txBody>
        </p:sp>
        <p:sp>
          <p:nvSpPr>
            <p:cNvPr id="10" name="Sous-titre 2">
              <a:extLst>
                <a:ext uri="{FF2B5EF4-FFF2-40B4-BE49-F238E27FC236}">
                  <a16:creationId xmlns:a16="http://schemas.microsoft.com/office/drawing/2014/main" id="{26A42DA6-B65F-0FEE-435E-18C4AFB9ED8D}"/>
                </a:ext>
              </a:extLst>
            </p:cNvPr>
            <p:cNvSpPr txBox="1">
              <a:spLocks/>
            </p:cNvSpPr>
            <p:nvPr userDrawn="1"/>
          </p:nvSpPr>
          <p:spPr>
            <a:xfrm>
              <a:off x="1250231" y="3373875"/>
              <a:ext cx="2346651" cy="2928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CH" sz="1500" b="1" kern="1200">
                  <a:solidFill>
                    <a:srgbClr val="1F3340"/>
                  </a:solidFill>
                  <a:latin typeface="+mn-lt"/>
                  <a:ea typeface="+mn-ea"/>
                  <a:cs typeface="+mn-cs"/>
                </a:rPr>
                <a:t>Münster</a:t>
              </a:r>
            </a:p>
          </p:txBody>
        </p:sp>
      </p:grpSp>
      <p:pic>
        <p:nvPicPr>
          <p:cNvPr id="15" name="Graphic 14">
            <a:extLst>
              <a:ext uri="{FF2B5EF4-FFF2-40B4-BE49-F238E27FC236}">
                <a16:creationId xmlns:a16="http://schemas.microsoft.com/office/drawing/2014/main" id="{2F51E85B-B356-88DB-6565-11A150D5BB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54486" y="0"/>
            <a:ext cx="6237514" cy="6858000"/>
          </a:xfrm>
          <a:prstGeom prst="rect">
            <a:avLst/>
          </a:prstGeom>
        </p:spPr>
      </p:pic>
      <p:pic>
        <p:nvPicPr>
          <p:cNvPr id="2" name="Image 3">
            <a:extLst>
              <a:ext uri="{FF2B5EF4-FFF2-40B4-BE49-F238E27FC236}">
                <a16:creationId xmlns:a16="http://schemas.microsoft.com/office/drawing/2014/main" id="{BDA493FA-90EC-E5D6-BBD0-D517520BAA1C}"/>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370467" y="2918875"/>
            <a:ext cx="2767634" cy="436287"/>
          </a:xfrm>
          <a:prstGeom prst="rect">
            <a:avLst/>
          </a:prstGeom>
        </p:spPr>
      </p:pic>
      <p:sp>
        <p:nvSpPr>
          <p:cNvPr id="11" name="Rectangle 6">
            <a:extLst>
              <a:ext uri="{FF2B5EF4-FFF2-40B4-BE49-F238E27FC236}">
                <a16:creationId xmlns:a16="http://schemas.microsoft.com/office/drawing/2014/main" id="{68208DF1-73DF-4C9C-BC13-74D82B1DA3DA}"/>
              </a:ext>
            </a:extLst>
          </p:cNvPr>
          <p:cNvSpPr/>
          <p:nvPr userDrawn="1"/>
        </p:nvSpPr>
        <p:spPr>
          <a:xfrm>
            <a:off x="-1" y="0"/>
            <a:ext cx="51013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2">
            <a:extLst>
              <a:ext uri="{FF2B5EF4-FFF2-40B4-BE49-F238E27FC236}">
                <a16:creationId xmlns:a16="http://schemas.microsoft.com/office/drawing/2014/main" id="{6E355D2F-FDBF-48C9-99E8-B30AC6EAE073}"/>
              </a:ext>
            </a:extLst>
          </p:cNvPr>
          <p:cNvSpPr/>
          <p:nvPr userDrawn="1"/>
        </p:nvSpPr>
        <p:spPr>
          <a:xfrm>
            <a:off x="-1" y="0"/>
            <a:ext cx="510139" cy="6858000"/>
          </a:xfrm>
          <a:prstGeom prst="rect">
            <a:avLst/>
          </a:prstGeom>
          <a:solidFill>
            <a:srgbClr val="1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4">
            <a:extLst>
              <a:ext uri="{FF2B5EF4-FFF2-40B4-BE49-F238E27FC236}">
                <a16:creationId xmlns:a16="http://schemas.microsoft.com/office/drawing/2014/main" id="{69040F34-950E-45F1-AFE5-0F1DDCAF407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29068" y="6328598"/>
            <a:ext cx="252000" cy="268333"/>
          </a:xfrm>
          <a:prstGeom prst="rect">
            <a:avLst/>
          </a:prstGeom>
        </p:spPr>
      </p:pic>
    </p:spTree>
    <p:extLst>
      <p:ext uri="{BB962C8B-B14F-4D97-AF65-F5344CB8AC3E}">
        <p14:creationId xmlns:p14="http://schemas.microsoft.com/office/powerpoint/2010/main" val="39591985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hank you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BECAF8-9F65-7BDF-4196-6EFF575B3F04}"/>
              </a:ext>
            </a:extLst>
          </p:cNvPr>
          <p:cNvSpPr/>
          <p:nvPr userDrawn="1"/>
        </p:nvSpPr>
        <p:spPr>
          <a:xfrm>
            <a:off x="0" y="0"/>
            <a:ext cx="12192000" cy="6858000"/>
          </a:xfrm>
          <a:prstGeom prst="rect">
            <a:avLst/>
          </a:prstGeom>
          <a:solidFill>
            <a:srgbClr val="1F33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88A3825-912D-345B-9236-9CD6590195AE}"/>
              </a:ext>
            </a:extLst>
          </p:cNvPr>
          <p:cNvSpPr txBox="1"/>
          <p:nvPr userDrawn="1"/>
        </p:nvSpPr>
        <p:spPr>
          <a:xfrm>
            <a:off x="2569029" y="1390396"/>
            <a:ext cx="7053942" cy="1477328"/>
          </a:xfrm>
          <a:prstGeom prst="rect">
            <a:avLst/>
          </a:prstGeom>
          <a:noFill/>
        </p:spPr>
        <p:txBody>
          <a:bodyPr wrap="square" rtlCol="0" anchor="ctr">
            <a:spAutoFit/>
          </a:bodyPr>
          <a:lstStyle/>
          <a:p>
            <a:pPr algn="ctr"/>
            <a:r>
              <a:rPr lang="de-DE" sz="9000">
                <a:solidFill>
                  <a:schemeClr val="bg1"/>
                </a:solidFill>
              </a:rPr>
              <a:t>VIELEN DANK</a:t>
            </a:r>
            <a:endParaRPr lang="en-GB" sz="9000">
              <a:solidFill>
                <a:schemeClr val="bg1"/>
              </a:solidFill>
            </a:endParaRPr>
          </a:p>
        </p:txBody>
      </p:sp>
      <p:pic>
        <p:nvPicPr>
          <p:cNvPr id="12" name="Picture 11">
            <a:extLst>
              <a:ext uri="{FF2B5EF4-FFF2-40B4-BE49-F238E27FC236}">
                <a16:creationId xmlns:a16="http://schemas.microsoft.com/office/drawing/2014/main" id="{A9EDDC8B-96AE-E998-7138-962E565153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32510" y="2510538"/>
            <a:ext cx="3810868" cy="3810868"/>
          </a:xfrm>
          <a:prstGeom prst="rect">
            <a:avLst/>
          </a:prstGeom>
        </p:spPr>
      </p:pic>
    </p:spTree>
    <p:extLst>
      <p:ext uri="{BB962C8B-B14F-4D97-AF65-F5344CB8AC3E}">
        <p14:creationId xmlns:p14="http://schemas.microsoft.com/office/powerpoint/2010/main" val="14589536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BECAF8-9F65-7BDF-4196-6EFF575B3F04}"/>
              </a:ext>
            </a:extLst>
          </p:cNvPr>
          <p:cNvSpPr/>
          <p:nvPr userDrawn="1"/>
        </p:nvSpPr>
        <p:spPr>
          <a:xfrm>
            <a:off x="0" y="0"/>
            <a:ext cx="12192000" cy="6858000"/>
          </a:xfrm>
          <a:prstGeom prst="rect">
            <a:avLst/>
          </a:prstGeom>
          <a:solidFill>
            <a:srgbClr val="1F33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feld 4">
            <a:extLst>
              <a:ext uri="{FF2B5EF4-FFF2-40B4-BE49-F238E27FC236}">
                <a16:creationId xmlns:a16="http://schemas.microsoft.com/office/drawing/2014/main" id="{B65F3D87-9568-4AAE-898E-7D89F82D2121}"/>
              </a:ext>
            </a:extLst>
          </p:cNvPr>
          <p:cNvSpPr txBox="1"/>
          <p:nvPr userDrawn="1"/>
        </p:nvSpPr>
        <p:spPr>
          <a:xfrm>
            <a:off x="525256" y="5032542"/>
            <a:ext cx="7734167" cy="1354217"/>
          </a:xfrm>
          <a:prstGeom prst="rect">
            <a:avLst/>
          </a:prstGeom>
          <a:noFill/>
        </p:spPr>
        <p:txBody>
          <a:bodyPr wrap="square" lIns="0" tIns="0" rIns="0" bIns="0" rtlCol="0">
            <a:spAutoFit/>
          </a:bodyPr>
          <a:lstStyle/>
          <a:p>
            <a:pPr algn="l" defTabSz="913835" eaLnBrk="0" hangingPunct="0"/>
            <a:r>
              <a:rPr lang="de-DE" sz="800">
                <a:gradFill>
                  <a:gsLst>
                    <a:gs pos="0">
                      <a:srgbClr val="FFFFFF"/>
                    </a:gs>
                    <a:gs pos="100000">
                      <a:srgbClr val="FFFFFF"/>
                    </a:gs>
                  </a:gsLst>
                  <a:lin ang="5400000" scaled="0"/>
                </a:gradFill>
                <a:cs typeface="Segoe UI" pitchFamily="34" charset="0"/>
              </a:rPr>
              <a:t>© orderbase consulting GmbH. Alle Rechte vorbehalten.</a:t>
            </a:r>
          </a:p>
          <a:p>
            <a:pPr algn="l" defTabSz="913835" eaLnBrk="0" hangingPunct="0"/>
            <a:r>
              <a:rPr lang="de-DE" sz="800">
                <a:gradFill>
                  <a:gsLst>
                    <a:gs pos="0">
                      <a:srgbClr val="FFFFFF"/>
                    </a:gs>
                    <a:gs pos="100000">
                      <a:srgbClr val="FFFFFF"/>
                    </a:gs>
                  </a:gsLst>
                  <a:lin ang="5400000" scaled="0"/>
                </a:gradFill>
                <a:cs typeface="Segoe UI" pitchFamily="34" charset="0"/>
              </a:rPr>
              <a:t>Die hierin enthaltenen Informationen dienen nur zu Informationszwecken und zeigen die aktuelle Ansicht von orderbase zum Zeitpunkt dieser Präsentation. Weil orderbase auf sich ändernde Marktbedingungen reagieren muss, gelten diese Informationen nicht als Verpflichtung seitens orderbase, und orderbase übernimmt keine Gewähr für die Richtigkeit der hier dargelegten Informationen nach dem Zeitpunkt dieser Präsentation. orderbase gibt KEINE GARANTIE, außer grundsätzlicher, stillschweigender oder gesetzlicher Anforderungen, FÜR DIE INFORMATIONEN IN DIESER PRÄSENTATION.</a:t>
            </a:r>
          </a:p>
          <a:p>
            <a:pPr algn="l" defTabSz="913835" eaLnBrk="0" hangingPunct="0"/>
            <a:endParaRPr lang="de-DE" sz="800">
              <a:gradFill>
                <a:gsLst>
                  <a:gs pos="0">
                    <a:srgbClr val="FFFFFF"/>
                  </a:gs>
                  <a:gs pos="100000">
                    <a:srgbClr val="FFFFFF"/>
                  </a:gs>
                </a:gsLst>
                <a:lin ang="5400000" scaled="0"/>
              </a:gradFill>
              <a:cs typeface="Segoe UI" pitchFamily="34" charset="0"/>
            </a:endParaRPr>
          </a:p>
          <a:p>
            <a:pPr algn="l" defTabSz="913835" eaLnBrk="0" hangingPunct="0"/>
            <a:r>
              <a:rPr lang="en-US" sz="800">
                <a:gradFill>
                  <a:gsLst>
                    <a:gs pos="0">
                      <a:srgbClr val="FFFFFF"/>
                    </a:gs>
                    <a:gs pos="100000">
                      <a:srgbClr val="FFFFFF"/>
                    </a:gs>
                  </a:gsLst>
                  <a:lin ang="5400000" scaled="0"/>
                </a:gradFill>
                <a:cs typeface="Segoe UI" pitchFamily="34" charset="0"/>
              </a:rPr>
              <a:t>© orderbase consulting GmbH. All rights reserved. </a:t>
            </a:r>
          </a:p>
          <a:p>
            <a:pPr algn="l" defTabSz="913835" eaLnBrk="0" hangingPunct="0"/>
            <a:r>
              <a:rPr lang="en-US" sz="800">
                <a:gradFill>
                  <a:gsLst>
                    <a:gs pos="0">
                      <a:srgbClr val="FFFFFF"/>
                    </a:gs>
                    <a:gs pos="100000">
                      <a:srgbClr val="FFFFFF"/>
                    </a:gs>
                  </a:gsLst>
                  <a:lin ang="5400000" scaled="0"/>
                </a:gradFill>
                <a:cs typeface="Segoe UI" pitchFamily="34" charset="0"/>
              </a:rPr>
              <a:t>The information herein is for informational purposes only and represents the current view of t Corporation as of the date of orderbase this presentation.  Because orderbase must respond to changing market conditions, it should not be interpreted to be a commitment on the part of orderbase, and orderbase cannot guarantee the accuracy of any information provided after the date of this presentation.  orderbase MAKES NO WARRANTIES, EXPRESS, IMPLIED OR STATUTORY, AS TO THE INFORMATION IN THIS PRESENTATION.</a:t>
            </a:r>
          </a:p>
        </p:txBody>
      </p:sp>
      <p:sp>
        <p:nvSpPr>
          <p:cNvPr id="6" name="Textfeld 5">
            <a:extLst>
              <a:ext uri="{FF2B5EF4-FFF2-40B4-BE49-F238E27FC236}">
                <a16:creationId xmlns:a16="http://schemas.microsoft.com/office/drawing/2014/main" id="{E0CC8C84-89A1-4F4C-86B7-D00A304D5206}"/>
              </a:ext>
            </a:extLst>
          </p:cNvPr>
          <p:cNvSpPr txBox="1"/>
          <p:nvPr userDrawn="1"/>
        </p:nvSpPr>
        <p:spPr>
          <a:xfrm>
            <a:off x="525256" y="3017820"/>
            <a:ext cx="3750601" cy="1692771"/>
          </a:xfrm>
          <a:prstGeom prst="rect">
            <a:avLst/>
          </a:prstGeom>
          <a:noFill/>
        </p:spPr>
        <p:txBody>
          <a:bodyPr wrap="square" lIns="0" tIns="0" rIns="0" bIns="0" rtlCol="0">
            <a:spAutoFit/>
          </a:bodyPr>
          <a:lstStyle/>
          <a:p>
            <a:pPr marL="0" indent="0" algn="l">
              <a:lnSpc>
                <a:spcPct val="100000"/>
              </a:lnSpc>
              <a:spcBef>
                <a:spcPts val="600"/>
              </a:spcBef>
              <a:buNone/>
            </a:pPr>
            <a:r>
              <a:rPr lang="de-DE">
                <a:solidFill>
                  <a:schemeClr val="bg1"/>
                </a:solidFill>
                <a:latin typeface="+mn-lt"/>
                <a:ea typeface="Open Sans Semibold" panose="020B0706030804020204" pitchFamily="34" charset="0"/>
                <a:cs typeface="Open Sans Semibold" panose="020B0706030804020204" pitchFamily="34" charset="0"/>
              </a:rPr>
              <a:t>orderbase consulting GmbH</a:t>
            </a:r>
          </a:p>
          <a:p>
            <a:pPr marL="0" indent="0" algn="l">
              <a:lnSpc>
                <a:spcPct val="100000"/>
              </a:lnSpc>
              <a:spcBef>
                <a:spcPts val="600"/>
              </a:spcBef>
              <a:buNone/>
            </a:pPr>
            <a:r>
              <a:rPr lang="de-DE">
                <a:solidFill>
                  <a:schemeClr val="bg1"/>
                </a:solidFill>
                <a:latin typeface="+mn-lt"/>
                <a:ea typeface="Open Sans Light" panose="020B0306030504020204" pitchFamily="34" charset="0"/>
                <a:cs typeface="Open Sans Light" panose="020B0306030504020204" pitchFamily="34" charset="0"/>
              </a:rPr>
              <a:t>Johann-Krane-Weg 48</a:t>
            </a:r>
          </a:p>
          <a:p>
            <a:pPr marL="0" indent="0" algn="l">
              <a:lnSpc>
                <a:spcPct val="100000"/>
              </a:lnSpc>
              <a:spcBef>
                <a:spcPts val="600"/>
              </a:spcBef>
              <a:buNone/>
            </a:pPr>
            <a:r>
              <a:rPr lang="de-DE">
                <a:solidFill>
                  <a:schemeClr val="bg1"/>
                </a:solidFill>
                <a:latin typeface="+mn-lt"/>
                <a:ea typeface="Open Sans Light" panose="020B0306030504020204" pitchFamily="34" charset="0"/>
                <a:cs typeface="Open Sans Light" panose="020B0306030504020204" pitchFamily="34" charset="0"/>
              </a:rPr>
              <a:t>48149 Münster</a:t>
            </a:r>
            <a:r>
              <a:rPr lang="de-DE" baseline="0">
                <a:solidFill>
                  <a:schemeClr val="bg1"/>
                </a:solidFill>
                <a:latin typeface="+mn-lt"/>
                <a:ea typeface="Open Sans Light" panose="020B0306030504020204" pitchFamily="34" charset="0"/>
                <a:cs typeface="Open Sans Light" panose="020B0306030504020204" pitchFamily="34" charset="0"/>
              </a:rPr>
              <a:t> // </a:t>
            </a:r>
            <a:r>
              <a:rPr lang="de-DE">
                <a:solidFill>
                  <a:schemeClr val="bg1"/>
                </a:solidFill>
                <a:latin typeface="+mn-lt"/>
                <a:ea typeface="Open Sans Light" panose="020B0306030504020204" pitchFamily="34" charset="0"/>
                <a:cs typeface="Open Sans Light" panose="020B0306030504020204" pitchFamily="34" charset="0"/>
              </a:rPr>
              <a:t>Germany</a:t>
            </a:r>
          </a:p>
          <a:p>
            <a:pPr marL="0" indent="0" algn="l">
              <a:lnSpc>
                <a:spcPct val="100000"/>
              </a:lnSpc>
              <a:spcBef>
                <a:spcPts val="600"/>
              </a:spcBef>
              <a:buNone/>
            </a:pPr>
            <a:endParaRPr lang="de-DE">
              <a:solidFill>
                <a:schemeClr val="bg1"/>
              </a:solidFill>
              <a:latin typeface="+mn-lt"/>
              <a:ea typeface="Open Sans Light" panose="020B0306030504020204" pitchFamily="34" charset="0"/>
              <a:cs typeface="Open Sans Light" panose="020B0306030504020204" pitchFamily="34" charset="0"/>
            </a:endParaRPr>
          </a:p>
          <a:p>
            <a:pPr marL="0" indent="0" algn="l">
              <a:lnSpc>
                <a:spcPct val="100000"/>
              </a:lnSpc>
              <a:spcBef>
                <a:spcPts val="600"/>
              </a:spcBef>
              <a:buNone/>
            </a:pPr>
            <a:r>
              <a:rPr lang="de-DE">
                <a:solidFill>
                  <a:schemeClr val="bg1"/>
                </a:solidFill>
                <a:latin typeface="+mn-lt"/>
                <a:ea typeface="Open Sans Light" panose="020B0306030504020204" pitchFamily="34" charset="0"/>
                <a:cs typeface="Open Sans Light" panose="020B0306030504020204" pitchFamily="34" charset="0"/>
              </a:rPr>
              <a:t>www.orderbase.de</a:t>
            </a:r>
          </a:p>
        </p:txBody>
      </p:sp>
      <p:pic>
        <p:nvPicPr>
          <p:cNvPr id="8" name="Grafik 7">
            <a:extLst>
              <a:ext uri="{FF2B5EF4-FFF2-40B4-BE49-F238E27FC236}">
                <a16:creationId xmlns:a16="http://schemas.microsoft.com/office/drawing/2014/main" id="{8AA8F92B-2749-44B0-88D0-040A9AB27A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39688" y="378878"/>
            <a:ext cx="3083434" cy="922263"/>
          </a:xfrm>
          <a:prstGeom prst="rect">
            <a:avLst/>
          </a:prstGeom>
        </p:spPr>
      </p:pic>
    </p:spTree>
    <p:extLst>
      <p:ext uri="{BB962C8B-B14F-4D97-AF65-F5344CB8AC3E}">
        <p14:creationId xmlns:p14="http://schemas.microsoft.com/office/powerpoint/2010/main" val="3713251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Text / Image Cut Left">
    <p:spTree>
      <p:nvGrpSpPr>
        <p:cNvPr id="1" name=""/>
        <p:cNvGrpSpPr/>
        <p:nvPr/>
      </p:nvGrpSpPr>
      <p:grpSpPr>
        <a:xfrm>
          <a:off x="0" y="0"/>
          <a:ext cx="0" cy="0"/>
          <a:chOff x="0" y="0"/>
          <a:chExt cx="0" cy="0"/>
        </a:xfrm>
      </p:grpSpPr>
      <p:sp>
        <p:nvSpPr>
          <p:cNvPr id="13" name="Text Placeholder 29">
            <a:extLst>
              <a:ext uri="{FF2B5EF4-FFF2-40B4-BE49-F238E27FC236}">
                <a16:creationId xmlns:a16="http://schemas.microsoft.com/office/drawing/2014/main" id="{3DFA217A-EACA-E6F8-5679-E007D6E78519}"/>
              </a:ext>
            </a:extLst>
          </p:cNvPr>
          <p:cNvSpPr>
            <a:spLocks noGrp="1"/>
          </p:cNvSpPr>
          <p:nvPr>
            <p:ph type="body" sz="quarter" idx="11" hasCustomPrompt="1"/>
          </p:nvPr>
        </p:nvSpPr>
        <p:spPr>
          <a:xfrm>
            <a:off x="5918201" y="647700"/>
            <a:ext cx="5319161"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
        <p:nvSpPr>
          <p:cNvPr id="14" name="Text Placeholder 31">
            <a:extLst>
              <a:ext uri="{FF2B5EF4-FFF2-40B4-BE49-F238E27FC236}">
                <a16:creationId xmlns:a16="http://schemas.microsoft.com/office/drawing/2014/main" id="{1EF9A817-717C-0364-9A16-C58FD0DFD4C2}"/>
              </a:ext>
            </a:extLst>
          </p:cNvPr>
          <p:cNvSpPr>
            <a:spLocks noGrp="1"/>
          </p:cNvSpPr>
          <p:nvPr>
            <p:ph type="body" sz="quarter" idx="12" hasCustomPrompt="1"/>
          </p:nvPr>
        </p:nvSpPr>
        <p:spPr>
          <a:xfrm>
            <a:off x="5918201" y="1858085"/>
            <a:ext cx="5319160" cy="2112032"/>
          </a:xfrm>
          <a:prstGeom prst="rect">
            <a:avLst/>
          </a:prstGeom>
        </p:spPr>
        <p:txBody>
          <a:bodyPr anchor="t"/>
          <a:lstStyle>
            <a:lvl1pPr marL="0" indent="0">
              <a:buNone/>
              <a:defRPr sz="20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15" name="Text Placeholder 31">
            <a:extLst>
              <a:ext uri="{FF2B5EF4-FFF2-40B4-BE49-F238E27FC236}">
                <a16:creationId xmlns:a16="http://schemas.microsoft.com/office/drawing/2014/main" id="{CA06BF46-05BD-912D-E6CD-64F67350663B}"/>
              </a:ext>
            </a:extLst>
          </p:cNvPr>
          <p:cNvSpPr>
            <a:spLocks noGrp="1"/>
          </p:cNvSpPr>
          <p:nvPr>
            <p:ph type="body" sz="quarter" idx="13" hasCustomPrompt="1"/>
          </p:nvPr>
        </p:nvSpPr>
        <p:spPr>
          <a:xfrm>
            <a:off x="6728430" y="4186526"/>
            <a:ext cx="4508932"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de-DE" err="1"/>
              <a:t>Bulletpoint</a:t>
            </a:r>
            <a:endParaRPr lang="de-DE"/>
          </a:p>
          <a:p>
            <a:pPr lvl="0"/>
            <a:r>
              <a:rPr lang="de-DE" err="1"/>
              <a:t>Bulletpoint</a:t>
            </a:r>
            <a:endParaRPr lang="de-DE"/>
          </a:p>
          <a:p>
            <a:pPr lvl="0"/>
            <a:r>
              <a:rPr lang="de-DE" err="1"/>
              <a:t>Bulletpoint</a:t>
            </a:r>
            <a:endParaRPr lang="de-DE"/>
          </a:p>
          <a:p>
            <a:pPr lvl="0"/>
            <a:endParaRPr lang="en-GB"/>
          </a:p>
        </p:txBody>
      </p:sp>
      <p:sp>
        <p:nvSpPr>
          <p:cNvPr id="5" name="Picture Placeholder 4">
            <a:extLst>
              <a:ext uri="{FF2B5EF4-FFF2-40B4-BE49-F238E27FC236}">
                <a16:creationId xmlns:a16="http://schemas.microsoft.com/office/drawing/2014/main" id="{7E0DAAC5-7FB1-18BA-91D5-A1D763527B57}"/>
              </a:ext>
            </a:extLst>
          </p:cNvPr>
          <p:cNvSpPr>
            <a:spLocks noGrp="1"/>
          </p:cNvSpPr>
          <p:nvPr>
            <p:ph type="pic" sz="quarter" idx="14"/>
          </p:nvPr>
        </p:nvSpPr>
        <p:spPr>
          <a:xfrm>
            <a:off x="0" y="-9940"/>
            <a:ext cx="6856412" cy="6867939"/>
          </a:xfrm>
          <a:custGeom>
            <a:avLst/>
            <a:gdLst>
              <a:gd name="connsiteX0" fmla="*/ 0 w 6856412"/>
              <a:gd name="connsiteY0" fmla="*/ 0 h 6858000"/>
              <a:gd name="connsiteX1" fmla="*/ 6856412 w 6856412"/>
              <a:gd name="connsiteY1" fmla="*/ 0 h 6858000"/>
              <a:gd name="connsiteX2" fmla="*/ 6856412 w 6856412"/>
              <a:gd name="connsiteY2" fmla="*/ 6858000 h 6858000"/>
              <a:gd name="connsiteX3" fmla="*/ 0 w 6856412"/>
              <a:gd name="connsiteY3" fmla="*/ 6858000 h 6858000"/>
              <a:gd name="connsiteX4" fmla="*/ 0 w 6856412"/>
              <a:gd name="connsiteY4" fmla="*/ 0 h 6858000"/>
              <a:gd name="connsiteX0" fmla="*/ 0 w 6856412"/>
              <a:gd name="connsiteY0" fmla="*/ 9939 h 6867939"/>
              <a:gd name="connsiteX1" fmla="*/ 3755403 w 6856412"/>
              <a:gd name="connsiteY1" fmla="*/ 0 h 6867939"/>
              <a:gd name="connsiteX2" fmla="*/ 6856412 w 6856412"/>
              <a:gd name="connsiteY2" fmla="*/ 6867939 h 6867939"/>
              <a:gd name="connsiteX3" fmla="*/ 0 w 6856412"/>
              <a:gd name="connsiteY3" fmla="*/ 6867939 h 6867939"/>
              <a:gd name="connsiteX4" fmla="*/ 0 w 6856412"/>
              <a:gd name="connsiteY4" fmla="*/ 9939 h 686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412" h="6867939">
                <a:moveTo>
                  <a:pt x="0" y="9939"/>
                </a:moveTo>
                <a:lnTo>
                  <a:pt x="3755403" y="0"/>
                </a:lnTo>
                <a:lnTo>
                  <a:pt x="6856412" y="6867939"/>
                </a:lnTo>
                <a:lnTo>
                  <a:pt x="0" y="6867939"/>
                </a:lnTo>
                <a:lnTo>
                  <a:pt x="0" y="9939"/>
                </a:lnTo>
                <a:close/>
              </a:path>
            </a:pathLst>
          </a:custGeom>
          <a:pattFill prst="pct10">
            <a:fgClr>
              <a:schemeClr val="tx1"/>
            </a:fgClr>
            <a:bgClr>
              <a:schemeClr val="bg1"/>
            </a:bgClr>
          </a:pattFill>
        </p:spPr>
        <p:txBody>
          <a:bodyPr/>
          <a:lstStyle>
            <a:lvl1pPr>
              <a:defRPr lang="en-GB" dirty="0"/>
            </a:lvl1pPr>
          </a:lstStyle>
          <a:p>
            <a:endParaRPr lang="en-GB"/>
          </a:p>
        </p:txBody>
      </p:sp>
    </p:spTree>
    <p:extLst>
      <p:ext uri="{BB962C8B-B14F-4D97-AF65-F5344CB8AC3E}">
        <p14:creationId xmlns:p14="http://schemas.microsoft.com/office/powerpoint/2010/main" val="21981714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ank you light">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2C0B72F-B77C-3C26-9DD3-F2DA9AD9F784}"/>
              </a:ext>
            </a:extLst>
          </p:cNvPr>
          <p:cNvSpPr txBox="1"/>
          <p:nvPr userDrawn="1"/>
        </p:nvSpPr>
        <p:spPr>
          <a:xfrm>
            <a:off x="2569029" y="1390396"/>
            <a:ext cx="7053942" cy="1477328"/>
          </a:xfrm>
          <a:prstGeom prst="rect">
            <a:avLst/>
          </a:prstGeom>
          <a:noFill/>
        </p:spPr>
        <p:txBody>
          <a:bodyPr wrap="square" rtlCol="0" anchor="ctr">
            <a:spAutoFit/>
          </a:bodyPr>
          <a:lstStyle/>
          <a:p>
            <a:pPr algn="ctr"/>
            <a:r>
              <a:rPr lang="de-DE" sz="9000">
                <a:solidFill>
                  <a:srgbClr val="1F3340"/>
                </a:solidFill>
              </a:rPr>
              <a:t>VIELEN DANK</a:t>
            </a:r>
            <a:endParaRPr lang="en-GB" sz="9000">
              <a:solidFill>
                <a:srgbClr val="1F3340"/>
              </a:solidFill>
            </a:endParaRPr>
          </a:p>
        </p:txBody>
      </p:sp>
      <p:pic>
        <p:nvPicPr>
          <p:cNvPr id="2" name="Picture 12">
            <a:extLst>
              <a:ext uri="{FF2B5EF4-FFF2-40B4-BE49-F238E27FC236}">
                <a16:creationId xmlns:a16="http://schemas.microsoft.com/office/drawing/2014/main" id="{35EAF260-42B9-4423-A077-63A6E004F70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49435" y="3331028"/>
            <a:ext cx="2013244" cy="2147460"/>
          </a:xfrm>
          <a:prstGeom prst="rect">
            <a:avLst/>
          </a:prstGeom>
        </p:spPr>
      </p:pic>
    </p:spTree>
    <p:extLst>
      <p:ext uri="{BB962C8B-B14F-4D97-AF65-F5344CB8AC3E}">
        <p14:creationId xmlns:p14="http://schemas.microsoft.com/office/powerpoint/2010/main" val="24147711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Light">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1" name="Titel 1">
            <a:extLst>
              <a:ext uri="{FF2B5EF4-FFF2-40B4-BE49-F238E27FC236}">
                <a16:creationId xmlns:a16="http://schemas.microsoft.com/office/drawing/2014/main" id="{42849783-B3A7-4BC4-89A4-B558F89FEB1D}"/>
              </a:ext>
            </a:extLst>
          </p:cNvPr>
          <p:cNvSpPr>
            <a:spLocks noGrp="1"/>
          </p:cNvSpPr>
          <p:nvPr>
            <p:ph type="ctrTitle"/>
          </p:nvPr>
        </p:nvSpPr>
        <p:spPr>
          <a:xfrm>
            <a:off x="1440000" y="3240000"/>
            <a:ext cx="6480000" cy="2160000"/>
          </a:xfrm>
          <a:prstGeom prst="rect">
            <a:avLst/>
          </a:prstGeom>
        </p:spPr>
        <p:txBody>
          <a:bodyPr anchor="b">
            <a:normAutofit/>
          </a:bodyPr>
          <a:lstStyle>
            <a:lvl1pPr algn="l">
              <a:defRPr sz="6600"/>
            </a:lvl1pPr>
          </a:lstStyle>
          <a:p>
            <a:r>
              <a:rPr lang="de-DE"/>
              <a:t>Mastertitelformat bearbeiten</a:t>
            </a:r>
          </a:p>
        </p:txBody>
      </p:sp>
      <p:sp>
        <p:nvSpPr>
          <p:cNvPr id="12" name="Textplatzhalter 17">
            <a:extLst>
              <a:ext uri="{FF2B5EF4-FFF2-40B4-BE49-F238E27FC236}">
                <a16:creationId xmlns:a16="http://schemas.microsoft.com/office/drawing/2014/main" id="{AA1848B8-9FBE-4428-9396-2452DA0DA3C6}"/>
              </a:ext>
            </a:extLst>
          </p:cNvPr>
          <p:cNvSpPr>
            <a:spLocks noGrp="1"/>
          </p:cNvSpPr>
          <p:nvPr>
            <p:ph type="body" sz="quarter" idx="13" hasCustomPrompt="1"/>
          </p:nvPr>
        </p:nvSpPr>
        <p:spPr>
          <a:xfrm>
            <a:off x="8280000" y="3240000"/>
            <a:ext cx="3600000" cy="2160425"/>
          </a:xfrm>
          <a:prstGeom prst="rect">
            <a:avLst/>
          </a:prstGeom>
        </p:spPr>
        <p:txBody>
          <a:bodyPr anchor="b"/>
          <a:lstStyle>
            <a:lvl1pPr marL="0" indent="0">
              <a:buNone/>
              <a:defRPr i="1"/>
            </a:lvl1pPr>
            <a:lvl2pPr marL="457200" indent="0">
              <a:buNone/>
              <a:defRPr/>
            </a:lvl2pPr>
            <a:lvl3pPr marL="914400" indent="0">
              <a:buNone/>
              <a:defRPr/>
            </a:lvl3pPr>
            <a:lvl4pPr marL="1371600" indent="0">
              <a:buNone/>
              <a:defRPr/>
            </a:lvl4pPr>
            <a:lvl5pPr marL="1828800" indent="0">
              <a:buNone/>
              <a:defRPr/>
            </a:lvl5pPr>
          </a:lstStyle>
          <a:p>
            <a:pPr lvl="0"/>
            <a:r>
              <a:rPr lang="de-DE"/>
              <a:t>Einleitung hinzufügen</a:t>
            </a:r>
          </a:p>
        </p:txBody>
      </p:sp>
      <p:sp>
        <p:nvSpPr>
          <p:cNvPr id="13" name="Textplatzhalter 27">
            <a:extLst>
              <a:ext uri="{FF2B5EF4-FFF2-40B4-BE49-F238E27FC236}">
                <a16:creationId xmlns:a16="http://schemas.microsoft.com/office/drawing/2014/main" id="{53981DCC-E579-4D19-B088-B6D4CE3D67DA}"/>
              </a:ext>
            </a:extLst>
          </p:cNvPr>
          <p:cNvSpPr>
            <a:spLocks noGrp="1"/>
          </p:cNvSpPr>
          <p:nvPr>
            <p:ph type="body" sz="quarter" idx="19" hasCustomPrompt="1"/>
          </p:nvPr>
        </p:nvSpPr>
        <p:spPr>
          <a:xfrm>
            <a:off x="1440000" y="2339974"/>
            <a:ext cx="6480000" cy="900025"/>
          </a:xfrm>
          <a:prstGeom prst="rect">
            <a:avLst/>
          </a:prstGeom>
        </p:spPr>
        <p:txBody>
          <a:bodyPr anchor="b"/>
          <a:lstStyle>
            <a:lvl1pPr marL="0" indent="0">
              <a:buNone/>
              <a:defRPr strike="noStrike">
                <a:latin typeface="+mj-lt"/>
              </a:defRPr>
            </a:lvl1pPr>
            <a:lvl2pPr marL="457200" indent="0">
              <a:buNone/>
              <a:defRPr strike="noStrike">
                <a:latin typeface="+mj-lt"/>
              </a:defRPr>
            </a:lvl2pPr>
            <a:lvl3pPr marL="914400" indent="0">
              <a:buNone/>
              <a:defRPr strike="noStrike">
                <a:latin typeface="+mj-lt"/>
              </a:defRPr>
            </a:lvl3pPr>
            <a:lvl4pPr marL="1371600" indent="0">
              <a:buNone/>
              <a:defRPr strike="noStrike">
                <a:latin typeface="+mj-lt"/>
              </a:defRPr>
            </a:lvl4pPr>
            <a:lvl5pPr marL="1828800" indent="0">
              <a:buNone/>
              <a:defRPr strike="noStrike">
                <a:latin typeface="+mj-lt"/>
              </a:defRPr>
            </a:lvl5pPr>
          </a:lstStyle>
          <a:p>
            <a:pPr lvl="0"/>
            <a:r>
              <a:rPr lang="de-DE"/>
              <a:t>INFO HINZUFÜGEN</a:t>
            </a:r>
          </a:p>
        </p:txBody>
      </p:sp>
      <p:sp>
        <p:nvSpPr>
          <p:cNvPr id="14" name="Textplatzhalter 17">
            <a:extLst>
              <a:ext uri="{FF2B5EF4-FFF2-40B4-BE49-F238E27FC236}">
                <a16:creationId xmlns:a16="http://schemas.microsoft.com/office/drawing/2014/main" id="{464498F3-4AEB-4B60-A977-06F742A1EA06}"/>
              </a:ext>
            </a:extLst>
          </p:cNvPr>
          <p:cNvSpPr>
            <a:spLocks noGrp="1"/>
          </p:cNvSpPr>
          <p:nvPr>
            <p:ph type="body" sz="quarter" idx="15" hasCustomPrompt="1"/>
          </p:nvPr>
        </p:nvSpPr>
        <p:spPr>
          <a:xfrm>
            <a:off x="1439999" y="5940000"/>
            <a:ext cx="2340000" cy="540000"/>
          </a:xfrm>
          <a:prstGeom prst="rect">
            <a:avLst/>
          </a:prstGeom>
        </p:spPr>
        <p:txBody>
          <a:bodyPr anchor="t">
            <a:normAutofit/>
          </a:bodyPr>
          <a:lstStyle>
            <a:lvl1pPr marL="0" indent="0">
              <a:lnSpc>
                <a:spcPct val="100000"/>
              </a:lnSpc>
              <a:buNone/>
              <a:defRPr sz="1000">
                <a:latin typeface="+mn-lt"/>
              </a:defRPr>
            </a:lvl1pPr>
            <a:lvl2pPr marL="457200" indent="0">
              <a:buNone/>
              <a:defRPr/>
            </a:lvl2pPr>
            <a:lvl3pPr marL="914400" indent="0">
              <a:buNone/>
              <a:defRPr/>
            </a:lvl3pPr>
            <a:lvl4pPr marL="1371600" indent="0">
              <a:buNone/>
              <a:defRPr/>
            </a:lvl4pPr>
            <a:lvl5pPr marL="1828800" indent="0">
              <a:buNone/>
              <a:defRPr/>
            </a:lvl5pPr>
          </a:lstStyle>
          <a:p>
            <a:pPr marR="0" algn="l" rtl="0"/>
            <a:r>
              <a:rPr lang="de-DE"/>
              <a:t>Zusatzinfos</a:t>
            </a:r>
          </a:p>
        </p:txBody>
      </p:sp>
      <p:sp>
        <p:nvSpPr>
          <p:cNvPr id="15" name="Textplatzhalter 17">
            <a:extLst>
              <a:ext uri="{FF2B5EF4-FFF2-40B4-BE49-F238E27FC236}">
                <a16:creationId xmlns:a16="http://schemas.microsoft.com/office/drawing/2014/main" id="{E6078C0C-448F-43DD-A697-3F2234FD5E62}"/>
              </a:ext>
            </a:extLst>
          </p:cNvPr>
          <p:cNvSpPr>
            <a:spLocks noGrp="1"/>
          </p:cNvSpPr>
          <p:nvPr>
            <p:ph type="body" sz="quarter" idx="17" hasCustomPrompt="1"/>
          </p:nvPr>
        </p:nvSpPr>
        <p:spPr>
          <a:xfrm>
            <a:off x="3960000" y="5940000"/>
            <a:ext cx="2340000" cy="540000"/>
          </a:xfrm>
          <a:prstGeom prst="rect">
            <a:avLst/>
          </a:prstGeom>
        </p:spPr>
        <p:txBody>
          <a:bodyPr anchor="t">
            <a:normAutofit/>
          </a:bodyPr>
          <a:lstStyle>
            <a:lvl1pPr marL="0" indent="0">
              <a:lnSpc>
                <a:spcPct val="100000"/>
              </a:lnSpc>
              <a:buNone/>
              <a:defRPr lang="de-DE" sz="1000" kern="1200" spc="20" baseline="0" dirty="0" smtClean="0">
                <a:solidFill>
                  <a:schemeClr val="tx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R="0" algn="l" rtl="0"/>
            <a:r>
              <a:rPr lang="de-DE"/>
              <a:t>Zusatzinfos</a:t>
            </a:r>
          </a:p>
        </p:txBody>
      </p:sp>
      <p:sp>
        <p:nvSpPr>
          <p:cNvPr id="17" name="Textplatzhalter 17">
            <a:extLst>
              <a:ext uri="{FF2B5EF4-FFF2-40B4-BE49-F238E27FC236}">
                <a16:creationId xmlns:a16="http://schemas.microsoft.com/office/drawing/2014/main" id="{84FC9378-804F-4C8D-9831-DE48F1242469}"/>
              </a:ext>
            </a:extLst>
          </p:cNvPr>
          <p:cNvSpPr>
            <a:spLocks noGrp="1"/>
          </p:cNvSpPr>
          <p:nvPr>
            <p:ph type="body" sz="quarter" idx="18" hasCustomPrompt="1"/>
          </p:nvPr>
        </p:nvSpPr>
        <p:spPr>
          <a:xfrm>
            <a:off x="8280000" y="5940000"/>
            <a:ext cx="3600000" cy="540000"/>
          </a:xfrm>
          <a:prstGeom prst="rect">
            <a:avLst/>
          </a:prstGeom>
        </p:spPr>
        <p:txBody>
          <a:bodyPr anchor="t">
            <a:normAutofit/>
          </a:bodyPr>
          <a:lstStyle>
            <a:lvl1pPr marL="0" indent="0">
              <a:lnSpc>
                <a:spcPct val="100000"/>
              </a:lnSpc>
              <a:buNone/>
              <a:defRPr lang="de-DE" sz="1000" kern="1200" spc="20" baseline="0" dirty="0" smtClean="0">
                <a:solidFill>
                  <a:schemeClr val="tx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R="0" algn="l" rtl="0"/>
            <a:r>
              <a:rPr lang="de-DE"/>
              <a:t>Kontaktdaten</a:t>
            </a:r>
          </a:p>
        </p:txBody>
      </p:sp>
      <p:sp>
        <p:nvSpPr>
          <p:cNvPr id="18" name="Datumsplatzhalter 6">
            <a:extLst>
              <a:ext uri="{FF2B5EF4-FFF2-40B4-BE49-F238E27FC236}">
                <a16:creationId xmlns:a16="http://schemas.microsoft.com/office/drawing/2014/main" id="{924942ED-72EF-42C2-B43D-53F2737E86A5}"/>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348320655"/>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Dark">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89D595A-71D0-43A0-8C3E-64D97EF81431}"/>
              </a:ext>
            </a:extLst>
          </p:cNvPr>
          <p:cNvSpPr>
            <a:spLocks noGrp="1"/>
          </p:cNvSpPr>
          <p:nvPr>
            <p:ph type="sldNum" sz="quarter" idx="12"/>
          </p:nvPr>
        </p:nvSpPr>
        <p:spPr>
          <a:xfrm>
            <a:off x="179999" y="1439999"/>
            <a:ext cx="540000" cy="360000"/>
          </a:xfrm>
        </p:spPr>
        <p:txBody>
          <a:bodyPr/>
          <a:lstStyle/>
          <a:p>
            <a:fld id="{91A045D3-C80F-45BE-BE36-D574865BBB98}" type="slidenum">
              <a:rPr lang="de-DE" smtClean="0"/>
              <a:t>‹Nr.›</a:t>
            </a:fld>
            <a:endParaRPr lang="de-DE"/>
          </a:p>
        </p:txBody>
      </p:sp>
      <p:sp>
        <p:nvSpPr>
          <p:cNvPr id="8" name="Fußzeilenplatzhalter 19">
            <a:extLst>
              <a:ext uri="{FF2B5EF4-FFF2-40B4-BE49-F238E27FC236}">
                <a16:creationId xmlns:a16="http://schemas.microsoft.com/office/drawing/2014/main" id="{50979C14-8CE4-45FC-9E3D-78E6EF5EC032}"/>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26" name="Titel 1">
            <a:extLst>
              <a:ext uri="{FF2B5EF4-FFF2-40B4-BE49-F238E27FC236}">
                <a16:creationId xmlns:a16="http://schemas.microsoft.com/office/drawing/2014/main" id="{A83DC2DE-14F6-413D-9942-BA8457524EF6}"/>
              </a:ext>
            </a:extLst>
          </p:cNvPr>
          <p:cNvSpPr>
            <a:spLocks noGrp="1"/>
          </p:cNvSpPr>
          <p:nvPr>
            <p:ph type="ctrTitle"/>
          </p:nvPr>
        </p:nvSpPr>
        <p:spPr>
          <a:xfrm>
            <a:off x="1440000" y="3240000"/>
            <a:ext cx="6480000" cy="2160000"/>
          </a:xfrm>
          <a:prstGeom prst="rect">
            <a:avLst/>
          </a:prstGeom>
        </p:spPr>
        <p:txBody>
          <a:bodyPr anchor="b">
            <a:normAutofit/>
          </a:bodyPr>
          <a:lstStyle>
            <a:lvl1pPr algn="l">
              <a:defRPr sz="6600"/>
            </a:lvl1pPr>
          </a:lstStyle>
          <a:p>
            <a:r>
              <a:rPr lang="de-DE"/>
              <a:t>Mastertitelformat bearbeiten</a:t>
            </a:r>
          </a:p>
        </p:txBody>
      </p:sp>
      <p:sp>
        <p:nvSpPr>
          <p:cNvPr id="27" name="Textplatzhalter 17">
            <a:extLst>
              <a:ext uri="{FF2B5EF4-FFF2-40B4-BE49-F238E27FC236}">
                <a16:creationId xmlns:a16="http://schemas.microsoft.com/office/drawing/2014/main" id="{035ADE1E-78F2-4F92-A7A2-FB83B24DE901}"/>
              </a:ext>
            </a:extLst>
          </p:cNvPr>
          <p:cNvSpPr>
            <a:spLocks noGrp="1"/>
          </p:cNvSpPr>
          <p:nvPr>
            <p:ph type="body" sz="quarter" idx="13" hasCustomPrompt="1"/>
          </p:nvPr>
        </p:nvSpPr>
        <p:spPr>
          <a:xfrm>
            <a:off x="8280000" y="3240000"/>
            <a:ext cx="3600000" cy="2160425"/>
          </a:xfrm>
          <a:prstGeom prst="rect">
            <a:avLst/>
          </a:prstGeom>
        </p:spPr>
        <p:txBody>
          <a:bodyPr anchor="b"/>
          <a:lstStyle>
            <a:lvl1pPr marL="0" indent="0">
              <a:buNone/>
              <a:defRPr i="1"/>
            </a:lvl1pPr>
            <a:lvl2pPr marL="457200" indent="0">
              <a:buNone/>
              <a:defRPr/>
            </a:lvl2pPr>
            <a:lvl3pPr marL="914400" indent="0">
              <a:buNone/>
              <a:defRPr/>
            </a:lvl3pPr>
            <a:lvl4pPr marL="1371600" indent="0">
              <a:buNone/>
              <a:defRPr/>
            </a:lvl4pPr>
            <a:lvl5pPr marL="1828800" indent="0">
              <a:buNone/>
              <a:defRPr/>
            </a:lvl5pPr>
          </a:lstStyle>
          <a:p>
            <a:pPr lvl="0"/>
            <a:r>
              <a:rPr lang="de-DE"/>
              <a:t>Einleitung hinzufügen</a:t>
            </a:r>
          </a:p>
        </p:txBody>
      </p:sp>
      <p:sp>
        <p:nvSpPr>
          <p:cNvPr id="28" name="Textplatzhalter 27">
            <a:extLst>
              <a:ext uri="{FF2B5EF4-FFF2-40B4-BE49-F238E27FC236}">
                <a16:creationId xmlns:a16="http://schemas.microsoft.com/office/drawing/2014/main" id="{D8395017-391F-4025-8106-D453390739DD}"/>
              </a:ext>
            </a:extLst>
          </p:cNvPr>
          <p:cNvSpPr>
            <a:spLocks noGrp="1"/>
          </p:cNvSpPr>
          <p:nvPr>
            <p:ph type="body" sz="quarter" idx="19" hasCustomPrompt="1"/>
          </p:nvPr>
        </p:nvSpPr>
        <p:spPr>
          <a:xfrm>
            <a:off x="1440000" y="2339974"/>
            <a:ext cx="6480000" cy="900025"/>
          </a:xfrm>
          <a:prstGeom prst="rect">
            <a:avLst/>
          </a:prstGeom>
        </p:spPr>
        <p:txBody>
          <a:bodyPr anchor="b"/>
          <a:lstStyle>
            <a:lvl1pPr marL="0" indent="0">
              <a:buNone/>
              <a:defRPr strike="noStrike">
                <a:latin typeface="+mj-lt"/>
              </a:defRPr>
            </a:lvl1pPr>
            <a:lvl2pPr marL="457200" indent="0">
              <a:buNone/>
              <a:defRPr strike="noStrike">
                <a:latin typeface="+mj-lt"/>
              </a:defRPr>
            </a:lvl2pPr>
            <a:lvl3pPr marL="914400" indent="0">
              <a:buNone/>
              <a:defRPr strike="noStrike">
                <a:latin typeface="+mj-lt"/>
              </a:defRPr>
            </a:lvl3pPr>
            <a:lvl4pPr marL="1371600" indent="0">
              <a:buNone/>
              <a:defRPr strike="noStrike">
                <a:latin typeface="+mj-lt"/>
              </a:defRPr>
            </a:lvl4pPr>
            <a:lvl5pPr marL="1828800" indent="0">
              <a:buNone/>
              <a:defRPr strike="noStrike">
                <a:latin typeface="+mj-lt"/>
              </a:defRPr>
            </a:lvl5pPr>
          </a:lstStyle>
          <a:p>
            <a:pPr lvl="0"/>
            <a:r>
              <a:rPr lang="de-DE"/>
              <a:t>INFO HINZUFÜGEN</a:t>
            </a:r>
          </a:p>
        </p:txBody>
      </p:sp>
      <p:sp>
        <p:nvSpPr>
          <p:cNvPr id="29" name="Textplatzhalter 17">
            <a:extLst>
              <a:ext uri="{FF2B5EF4-FFF2-40B4-BE49-F238E27FC236}">
                <a16:creationId xmlns:a16="http://schemas.microsoft.com/office/drawing/2014/main" id="{D37372CC-79A8-4C88-8222-249944203619}"/>
              </a:ext>
            </a:extLst>
          </p:cNvPr>
          <p:cNvSpPr>
            <a:spLocks noGrp="1"/>
          </p:cNvSpPr>
          <p:nvPr>
            <p:ph type="body" sz="quarter" idx="15" hasCustomPrompt="1"/>
          </p:nvPr>
        </p:nvSpPr>
        <p:spPr>
          <a:xfrm>
            <a:off x="1439999" y="5940000"/>
            <a:ext cx="2340000" cy="540000"/>
          </a:xfrm>
          <a:prstGeom prst="rect">
            <a:avLst/>
          </a:prstGeom>
        </p:spPr>
        <p:txBody>
          <a:bodyPr anchor="t">
            <a:normAutofit/>
          </a:bodyPr>
          <a:lstStyle>
            <a:lvl1pPr marL="0" indent="0">
              <a:lnSpc>
                <a:spcPct val="100000"/>
              </a:lnSpc>
              <a:buNone/>
              <a:defRPr sz="1000">
                <a:latin typeface="+mn-lt"/>
              </a:defRPr>
            </a:lvl1pPr>
            <a:lvl2pPr marL="457200" indent="0">
              <a:buNone/>
              <a:defRPr/>
            </a:lvl2pPr>
            <a:lvl3pPr marL="914400" indent="0">
              <a:buNone/>
              <a:defRPr/>
            </a:lvl3pPr>
            <a:lvl4pPr marL="1371600" indent="0">
              <a:buNone/>
              <a:defRPr/>
            </a:lvl4pPr>
            <a:lvl5pPr marL="1828800" indent="0">
              <a:buNone/>
              <a:defRPr/>
            </a:lvl5pPr>
          </a:lstStyle>
          <a:p>
            <a:pPr marR="0" algn="l" rtl="0"/>
            <a:r>
              <a:rPr lang="de-DE"/>
              <a:t>Zusatzinfos</a:t>
            </a:r>
          </a:p>
        </p:txBody>
      </p:sp>
      <p:sp>
        <p:nvSpPr>
          <p:cNvPr id="30" name="Textplatzhalter 17">
            <a:extLst>
              <a:ext uri="{FF2B5EF4-FFF2-40B4-BE49-F238E27FC236}">
                <a16:creationId xmlns:a16="http://schemas.microsoft.com/office/drawing/2014/main" id="{C2B35A8D-5A77-4258-A33D-217AEB8CD05B}"/>
              </a:ext>
            </a:extLst>
          </p:cNvPr>
          <p:cNvSpPr>
            <a:spLocks noGrp="1"/>
          </p:cNvSpPr>
          <p:nvPr>
            <p:ph type="body" sz="quarter" idx="17" hasCustomPrompt="1"/>
          </p:nvPr>
        </p:nvSpPr>
        <p:spPr>
          <a:xfrm>
            <a:off x="3960000" y="5940000"/>
            <a:ext cx="2340000" cy="540000"/>
          </a:xfrm>
          <a:prstGeom prst="rect">
            <a:avLst/>
          </a:prstGeom>
        </p:spPr>
        <p:txBody>
          <a:bodyPr anchor="t">
            <a:normAutofit/>
          </a:bodyPr>
          <a:lstStyle>
            <a:lvl1pPr marL="0" indent="0">
              <a:lnSpc>
                <a:spcPct val="100000"/>
              </a:lnSpc>
              <a:buNone/>
              <a:defRPr lang="de-DE" sz="1000" kern="1200" spc="20" baseline="0" dirty="0" smtClean="0">
                <a:solidFill>
                  <a:schemeClr val="tx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R="0" algn="l" rtl="0"/>
            <a:r>
              <a:rPr lang="de-DE"/>
              <a:t>Zusatzinfos</a:t>
            </a:r>
          </a:p>
        </p:txBody>
      </p:sp>
      <p:sp>
        <p:nvSpPr>
          <p:cNvPr id="31" name="Textplatzhalter 17">
            <a:extLst>
              <a:ext uri="{FF2B5EF4-FFF2-40B4-BE49-F238E27FC236}">
                <a16:creationId xmlns:a16="http://schemas.microsoft.com/office/drawing/2014/main" id="{72668A54-F2C7-42E9-BC40-B5168C9C9E89}"/>
              </a:ext>
            </a:extLst>
          </p:cNvPr>
          <p:cNvSpPr>
            <a:spLocks noGrp="1"/>
          </p:cNvSpPr>
          <p:nvPr>
            <p:ph type="body" sz="quarter" idx="18" hasCustomPrompt="1"/>
          </p:nvPr>
        </p:nvSpPr>
        <p:spPr>
          <a:xfrm>
            <a:off x="8280000" y="5940000"/>
            <a:ext cx="3600000" cy="540000"/>
          </a:xfrm>
          <a:prstGeom prst="rect">
            <a:avLst/>
          </a:prstGeom>
        </p:spPr>
        <p:txBody>
          <a:bodyPr anchor="t">
            <a:normAutofit/>
          </a:bodyPr>
          <a:lstStyle>
            <a:lvl1pPr marL="0" indent="0">
              <a:lnSpc>
                <a:spcPct val="100000"/>
              </a:lnSpc>
              <a:buNone/>
              <a:defRPr lang="de-DE" sz="1000" kern="1200" spc="20" baseline="0" dirty="0" smtClean="0">
                <a:solidFill>
                  <a:schemeClr val="tx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R="0" algn="l" rtl="0"/>
            <a:r>
              <a:rPr lang="de-DE"/>
              <a:t>Kontaktdaten</a:t>
            </a:r>
          </a:p>
        </p:txBody>
      </p:sp>
      <p:sp>
        <p:nvSpPr>
          <p:cNvPr id="32" name="Datumsplatzhalter 6">
            <a:extLst>
              <a:ext uri="{FF2B5EF4-FFF2-40B4-BE49-F238E27FC236}">
                <a16:creationId xmlns:a16="http://schemas.microsoft.com/office/drawing/2014/main" id="{CD41410A-85F4-40A0-B01C-C2F794D67E05}"/>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832664457"/>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Gradient">
    <p:bg>
      <p:bgPr>
        <a:gradFill>
          <a:gsLst>
            <a:gs pos="100000">
              <a:schemeClr val="accent2"/>
            </a:gs>
            <a:gs pos="0">
              <a:schemeClr val="accent1"/>
            </a:gs>
          </a:gsLst>
          <a:lin ang="8100000" scaled="1"/>
        </a:gradFill>
        <a:effectLst/>
      </p:bgPr>
    </p:bg>
    <p:spTree>
      <p:nvGrpSpPr>
        <p:cNvPr id="1" name=""/>
        <p:cNvGrpSpPr/>
        <p:nvPr/>
      </p:nvGrpSpPr>
      <p:grpSpPr>
        <a:xfrm>
          <a:off x="0" y="0"/>
          <a:ext cx="0" cy="0"/>
          <a:chOff x="0" y="0"/>
          <a:chExt cx="0" cy="0"/>
        </a:xfrm>
      </p:grpSpPr>
      <p:sp>
        <p:nvSpPr>
          <p:cNvPr id="38" name="Titel 1">
            <a:extLst>
              <a:ext uri="{FF2B5EF4-FFF2-40B4-BE49-F238E27FC236}">
                <a16:creationId xmlns:a16="http://schemas.microsoft.com/office/drawing/2014/main" id="{B040C7D4-9E3E-4651-A9E1-30244F4F97B0}"/>
              </a:ext>
            </a:extLst>
          </p:cNvPr>
          <p:cNvSpPr>
            <a:spLocks noGrp="1"/>
          </p:cNvSpPr>
          <p:nvPr>
            <p:ph type="ctrTitle"/>
          </p:nvPr>
        </p:nvSpPr>
        <p:spPr>
          <a:xfrm>
            <a:off x="2200019" y="2011559"/>
            <a:ext cx="7920000" cy="2160000"/>
          </a:xfrm>
          <a:prstGeom prst="rect">
            <a:avLst/>
          </a:prstGeom>
        </p:spPr>
        <p:txBody>
          <a:bodyPr anchor="b">
            <a:normAutofit/>
          </a:bodyPr>
          <a:lstStyle>
            <a:lvl1pPr algn="ctr">
              <a:defRPr sz="6600"/>
            </a:lvl1pPr>
          </a:lstStyle>
          <a:p>
            <a:r>
              <a:rPr lang="de-DE"/>
              <a:t>Mastertitelformat bearbeiten</a:t>
            </a:r>
          </a:p>
        </p:txBody>
      </p:sp>
      <p:sp>
        <p:nvSpPr>
          <p:cNvPr id="40" name="Textplatzhalter 27">
            <a:extLst>
              <a:ext uri="{FF2B5EF4-FFF2-40B4-BE49-F238E27FC236}">
                <a16:creationId xmlns:a16="http://schemas.microsoft.com/office/drawing/2014/main" id="{FFB4FAA3-BAEB-4C77-AF9B-8D8A16572B27}"/>
              </a:ext>
            </a:extLst>
          </p:cNvPr>
          <p:cNvSpPr>
            <a:spLocks noGrp="1"/>
          </p:cNvSpPr>
          <p:nvPr>
            <p:ph type="body" sz="quarter" idx="19" hasCustomPrompt="1"/>
          </p:nvPr>
        </p:nvSpPr>
        <p:spPr>
          <a:xfrm>
            <a:off x="2200019" y="4201782"/>
            <a:ext cx="7920000" cy="900025"/>
          </a:xfrm>
          <a:prstGeom prst="rect">
            <a:avLst/>
          </a:prstGeom>
        </p:spPr>
        <p:txBody>
          <a:bodyPr anchor="t"/>
          <a:lstStyle>
            <a:lvl1pPr marL="0" indent="0" algn="ctr">
              <a:buNone/>
              <a:defRPr strike="noStrike">
                <a:latin typeface="+mj-lt"/>
              </a:defRPr>
            </a:lvl1pPr>
            <a:lvl2pPr marL="457200" indent="0">
              <a:buNone/>
              <a:defRPr strike="noStrike">
                <a:latin typeface="+mj-lt"/>
              </a:defRPr>
            </a:lvl2pPr>
            <a:lvl3pPr marL="914400" indent="0">
              <a:buNone/>
              <a:defRPr strike="noStrike">
                <a:latin typeface="+mj-lt"/>
              </a:defRPr>
            </a:lvl3pPr>
            <a:lvl4pPr marL="1371600" indent="0">
              <a:buNone/>
              <a:defRPr strike="noStrike">
                <a:latin typeface="+mj-lt"/>
              </a:defRPr>
            </a:lvl4pPr>
            <a:lvl5pPr marL="1828800" indent="0">
              <a:buNone/>
              <a:defRPr strike="noStrike">
                <a:latin typeface="+mj-lt"/>
              </a:defRPr>
            </a:lvl5pPr>
          </a:lstStyle>
          <a:p>
            <a:pPr lvl="0"/>
            <a:r>
              <a:rPr lang="de-DE"/>
              <a:t>INFO HINZUFÜGEN</a:t>
            </a:r>
          </a:p>
        </p:txBody>
      </p:sp>
    </p:spTree>
    <p:extLst>
      <p:ext uri="{BB962C8B-B14F-4D97-AF65-F5344CB8AC3E}">
        <p14:creationId xmlns:p14="http://schemas.microsoft.com/office/powerpoint/2010/main" val="1768567771"/>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hapter Image Backgroun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6E2FC5-7580-DC4C-A153-86E8CCD6A4ED}"/>
              </a:ext>
            </a:extLst>
          </p:cNvPr>
          <p:cNvSpPr>
            <a:spLocks noGrp="1"/>
          </p:cNvSpPr>
          <p:nvPr>
            <p:ph type="ctrTitle"/>
          </p:nvPr>
        </p:nvSpPr>
        <p:spPr>
          <a:xfrm>
            <a:off x="2136000" y="2349000"/>
            <a:ext cx="7920000" cy="2160000"/>
          </a:xfrm>
          <a:prstGeom prst="rect">
            <a:avLst/>
          </a:prstGeom>
        </p:spPr>
        <p:txBody>
          <a:bodyPr anchor="ctr" anchorCtr="0">
            <a:normAutofit/>
          </a:bodyPr>
          <a:lstStyle>
            <a:lvl1pPr algn="ctr">
              <a:defRPr sz="6600"/>
            </a:lvl1pPr>
          </a:lstStyle>
          <a:p>
            <a:endParaRPr lang="de-DE"/>
          </a:p>
        </p:txBody>
      </p:sp>
    </p:spTree>
    <p:extLst>
      <p:ext uri="{BB962C8B-B14F-4D97-AF65-F5344CB8AC3E}">
        <p14:creationId xmlns:p14="http://schemas.microsoft.com/office/powerpoint/2010/main" val="21114218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5" name="Datumsplatzhalter 6">
            <a:extLst>
              <a:ext uri="{FF2B5EF4-FFF2-40B4-BE49-F238E27FC236}">
                <a16:creationId xmlns:a16="http://schemas.microsoft.com/office/drawing/2014/main" id="{3A2205D1-1AC0-AD4C-9370-7A3004072A02}"/>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36414188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asic -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5" name="Datumsplatzhalter 6">
            <a:extLst>
              <a:ext uri="{FF2B5EF4-FFF2-40B4-BE49-F238E27FC236}">
                <a16:creationId xmlns:a16="http://schemas.microsoft.com/office/drawing/2014/main" id="{2C0D75AC-EC55-D642-A166-5181CD4F59F8}"/>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3078039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asic -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8" name="Inhaltsplatzhalter 11">
            <a:extLst>
              <a:ext uri="{FF2B5EF4-FFF2-40B4-BE49-F238E27FC236}">
                <a16:creationId xmlns:a16="http://schemas.microsoft.com/office/drawing/2014/main" id="{96EF92EB-B4B9-9B4C-8F63-830465AE9BA1}"/>
              </a:ext>
            </a:extLst>
          </p:cNvPr>
          <p:cNvSpPr>
            <a:spLocks noGrp="1"/>
          </p:cNvSpPr>
          <p:nvPr>
            <p:ph sz="quarter" idx="16"/>
          </p:nvPr>
        </p:nvSpPr>
        <p:spPr>
          <a:xfrm>
            <a:off x="1259424" y="1439999"/>
            <a:ext cx="10573777" cy="504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4222824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asic - 3">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9" name="Titel 1">
            <a:extLst>
              <a:ext uri="{FF2B5EF4-FFF2-40B4-BE49-F238E27FC236}">
                <a16:creationId xmlns:a16="http://schemas.microsoft.com/office/drawing/2014/main" id="{A022890E-7BAD-4B98-B090-8544F3F70B66}"/>
              </a:ext>
            </a:extLst>
          </p:cNvPr>
          <p:cNvSpPr>
            <a:spLocks noGrp="1"/>
          </p:cNvSpPr>
          <p:nvPr>
            <p:ph type="title"/>
          </p:nvPr>
        </p:nvSpPr>
        <p:spPr>
          <a:xfrm>
            <a:off x="1260001" y="360000"/>
            <a:ext cx="10573200" cy="720000"/>
          </a:xfrm>
        </p:spPr>
        <p:txBody>
          <a:bodyPr/>
          <a:lstStyle/>
          <a:p>
            <a:endParaRPr lang="de-DE"/>
          </a:p>
        </p:txBody>
      </p:sp>
      <p:sp>
        <p:nvSpPr>
          <p:cNvPr id="10" name="Textplatzhalter 17">
            <a:extLst>
              <a:ext uri="{FF2B5EF4-FFF2-40B4-BE49-F238E27FC236}">
                <a16:creationId xmlns:a16="http://schemas.microsoft.com/office/drawing/2014/main" id="{A3DA1B6D-FCD2-45E6-8D43-463183FC0DD0}"/>
              </a:ext>
            </a:extLst>
          </p:cNvPr>
          <p:cNvSpPr>
            <a:spLocks noGrp="1"/>
          </p:cNvSpPr>
          <p:nvPr>
            <p:ph type="body" sz="quarter" idx="15"/>
          </p:nvPr>
        </p:nvSpPr>
        <p:spPr>
          <a:xfrm>
            <a:off x="1260001" y="1439999"/>
            <a:ext cx="5040000" cy="504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2" name="Inhaltsplatzhalter 11">
            <a:extLst>
              <a:ext uri="{FF2B5EF4-FFF2-40B4-BE49-F238E27FC236}">
                <a16:creationId xmlns:a16="http://schemas.microsoft.com/office/drawing/2014/main" id="{21791AAF-5AFE-4171-A6F4-2A741BCDABA9}"/>
              </a:ext>
            </a:extLst>
          </p:cNvPr>
          <p:cNvSpPr>
            <a:spLocks noGrp="1"/>
          </p:cNvSpPr>
          <p:nvPr>
            <p:ph sz="quarter" idx="16"/>
          </p:nvPr>
        </p:nvSpPr>
        <p:spPr>
          <a:xfrm>
            <a:off x="6793201" y="1439999"/>
            <a:ext cx="5040000" cy="504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DD44603-F311-1946-BEA4-5E2833B8B0A8}"/>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7892180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ayout - 1">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4" name="Diagrammplatzhalter 3">
            <a:extLst>
              <a:ext uri="{FF2B5EF4-FFF2-40B4-BE49-F238E27FC236}">
                <a16:creationId xmlns:a16="http://schemas.microsoft.com/office/drawing/2014/main" id="{A0B04A58-0EEC-4F4F-BC10-8A0A455F8FC9}"/>
              </a:ext>
            </a:extLst>
          </p:cNvPr>
          <p:cNvSpPr>
            <a:spLocks noGrp="1"/>
          </p:cNvSpPr>
          <p:nvPr>
            <p:ph type="chart" sz="quarter" idx="14"/>
          </p:nvPr>
        </p:nvSpPr>
        <p:spPr>
          <a:xfrm>
            <a:off x="5580000" y="1439998"/>
            <a:ext cx="6253200" cy="5040001"/>
          </a:xfrm>
        </p:spPr>
        <p:txBody>
          <a:bodyPr/>
          <a:lstStyle/>
          <a:p>
            <a:endParaRPr lang="de-DE"/>
          </a:p>
        </p:txBody>
      </p:sp>
      <p:sp>
        <p:nvSpPr>
          <p:cNvPr id="12" name="Titel 1">
            <a:extLst>
              <a:ext uri="{FF2B5EF4-FFF2-40B4-BE49-F238E27FC236}">
                <a16:creationId xmlns:a16="http://schemas.microsoft.com/office/drawing/2014/main" id="{83079B2C-122D-4FB5-A86A-A444968B5240}"/>
              </a:ext>
            </a:extLst>
          </p:cNvPr>
          <p:cNvSpPr>
            <a:spLocks noGrp="1"/>
          </p:cNvSpPr>
          <p:nvPr>
            <p:ph type="ctrTitle"/>
          </p:nvPr>
        </p:nvSpPr>
        <p:spPr>
          <a:xfrm>
            <a:off x="1260000" y="360000"/>
            <a:ext cx="3960000" cy="2340000"/>
          </a:xfrm>
        </p:spPr>
        <p:txBody>
          <a:bodyPr anchor="b">
            <a:normAutofit/>
          </a:bodyPr>
          <a:lstStyle>
            <a:lvl1pPr algn="l">
              <a:defRPr sz="4400"/>
            </a:lvl1pPr>
          </a:lstStyle>
          <a:p>
            <a:endParaRPr lang="de-DE"/>
          </a:p>
        </p:txBody>
      </p:sp>
      <p:sp>
        <p:nvSpPr>
          <p:cNvPr id="13" name="Textplatzhalter 17">
            <a:extLst>
              <a:ext uri="{FF2B5EF4-FFF2-40B4-BE49-F238E27FC236}">
                <a16:creationId xmlns:a16="http://schemas.microsoft.com/office/drawing/2014/main" id="{1D3BA5C0-894D-41A8-8C72-94E0FC4FD5EA}"/>
              </a:ext>
            </a:extLst>
          </p:cNvPr>
          <p:cNvSpPr>
            <a:spLocks noGrp="1"/>
          </p:cNvSpPr>
          <p:nvPr>
            <p:ph type="body" sz="quarter" idx="13"/>
          </p:nvPr>
        </p:nvSpPr>
        <p:spPr>
          <a:xfrm>
            <a:off x="1260000" y="3060000"/>
            <a:ext cx="396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7" name="Datumsplatzhalter 6">
            <a:extLst>
              <a:ext uri="{FF2B5EF4-FFF2-40B4-BE49-F238E27FC236}">
                <a16:creationId xmlns:a16="http://schemas.microsoft.com/office/drawing/2014/main" id="{51B5769E-5EC1-C74D-8A39-1FBF3D837960}"/>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450122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People Contact Inf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77F291-0DB1-36EA-28EA-954DA54234A9}"/>
              </a:ext>
            </a:extLst>
          </p:cNvPr>
          <p:cNvSpPr/>
          <p:nvPr userDrawn="1"/>
        </p:nvSpPr>
        <p:spPr>
          <a:xfrm>
            <a:off x="0" y="0"/>
            <a:ext cx="12192000" cy="3210791"/>
          </a:xfrm>
          <a:prstGeom prst="rect">
            <a:avLst/>
          </a:prstGeom>
          <a:solidFill>
            <a:srgbClr val="1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0">
            <a:extLst>
              <a:ext uri="{FF2B5EF4-FFF2-40B4-BE49-F238E27FC236}">
                <a16:creationId xmlns:a16="http://schemas.microsoft.com/office/drawing/2014/main" id="{F6F352E8-CBCA-BCFD-F099-A2C8C0DC7395}"/>
              </a:ext>
            </a:extLst>
          </p:cNvPr>
          <p:cNvSpPr>
            <a:spLocks noGrp="1"/>
          </p:cNvSpPr>
          <p:nvPr>
            <p:ph type="pic" sz="quarter" idx="11"/>
          </p:nvPr>
        </p:nvSpPr>
        <p:spPr>
          <a:xfrm>
            <a:off x="2384700" y="2422133"/>
            <a:ext cx="2013733" cy="2013733"/>
          </a:xfrm>
          <a:prstGeom prst="ellipse">
            <a:avLst/>
          </a:prstGeom>
          <a:pattFill prst="pct10">
            <a:fgClr>
              <a:schemeClr val="tx1"/>
            </a:fgClr>
            <a:bgClr>
              <a:schemeClr val="bg1"/>
            </a:bgClr>
          </a:pattFill>
          <a:ln w="76200">
            <a:solidFill>
              <a:schemeClr val="bg1"/>
            </a:solidFill>
          </a:ln>
        </p:spPr>
        <p:txBody>
          <a:bodyPr/>
          <a:lstStyle>
            <a:lvl1pPr>
              <a:defRPr sz="2000"/>
            </a:lvl1pPr>
          </a:lstStyle>
          <a:p>
            <a:endParaRPr lang="en-GB"/>
          </a:p>
        </p:txBody>
      </p:sp>
      <p:sp>
        <p:nvSpPr>
          <p:cNvPr id="14" name="Text Placeholder 29">
            <a:extLst>
              <a:ext uri="{FF2B5EF4-FFF2-40B4-BE49-F238E27FC236}">
                <a16:creationId xmlns:a16="http://schemas.microsoft.com/office/drawing/2014/main" id="{EB05AF28-F8C1-62EE-5A4F-40FF7F4E4E3C}"/>
              </a:ext>
            </a:extLst>
          </p:cNvPr>
          <p:cNvSpPr>
            <a:spLocks noGrp="1"/>
          </p:cNvSpPr>
          <p:nvPr>
            <p:ph type="body" sz="quarter" idx="13" hasCustomPrompt="1"/>
          </p:nvPr>
        </p:nvSpPr>
        <p:spPr>
          <a:xfrm>
            <a:off x="776839" y="647700"/>
            <a:ext cx="5319161" cy="846138"/>
          </a:xfrm>
          <a:prstGeom prst="rect">
            <a:avLst/>
          </a:prstGeom>
        </p:spPr>
        <p:txBody>
          <a:bodyPr anchor="ctr"/>
          <a:lstStyle>
            <a:lvl1pPr marL="0" indent="0">
              <a:buNone/>
              <a:defRPr sz="4000" b="1">
                <a:solidFill>
                  <a:srgbClr val="FFFFFF"/>
                </a:solidFill>
              </a:defRPr>
            </a:lvl1pPr>
          </a:lstStyle>
          <a:p>
            <a:pPr lvl="0"/>
            <a:r>
              <a:rPr lang="en-US"/>
              <a:t>Click to edit Headline</a:t>
            </a:r>
            <a:endParaRPr lang="en-GB"/>
          </a:p>
        </p:txBody>
      </p:sp>
      <p:pic>
        <p:nvPicPr>
          <p:cNvPr id="2" name="Graphique 1">
            <a:extLst>
              <a:ext uri="{FF2B5EF4-FFF2-40B4-BE49-F238E27FC236}">
                <a16:creationId xmlns:a16="http://schemas.microsoft.com/office/drawing/2014/main" id="{436912D9-88F0-920E-5112-46FD1291C9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70616" y="4638554"/>
            <a:ext cx="342537" cy="217978"/>
          </a:xfrm>
          <a:prstGeom prst="rect">
            <a:avLst/>
          </a:prstGeom>
        </p:spPr>
      </p:pic>
      <p:sp>
        <p:nvSpPr>
          <p:cNvPr id="3" name="Espace réservé du texte 22">
            <a:extLst>
              <a:ext uri="{FF2B5EF4-FFF2-40B4-BE49-F238E27FC236}">
                <a16:creationId xmlns:a16="http://schemas.microsoft.com/office/drawing/2014/main" id="{25DABF93-7EB7-5BB4-BFE2-6CC2AF0EEF0A}"/>
              </a:ext>
            </a:extLst>
          </p:cNvPr>
          <p:cNvSpPr>
            <a:spLocks noGrp="1"/>
          </p:cNvSpPr>
          <p:nvPr>
            <p:ph type="body" sz="quarter" idx="15" hasCustomPrompt="1"/>
          </p:nvPr>
        </p:nvSpPr>
        <p:spPr>
          <a:xfrm>
            <a:off x="5172351" y="4551450"/>
            <a:ext cx="5786500" cy="382371"/>
          </a:xfrm>
          <a:prstGeom prst="rect">
            <a:avLst/>
          </a:prstGeom>
        </p:spPr>
        <p:txBody>
          <a:bodyPr anchor="ctr">
            <a:normAutofit/>
          </a:bodyPr>
          <a:lstStyle>
            <a:lvl1pPr marL="0" indent="0">
              <a:buNone/>
              <a:defRPr sz="1800">
                <a:solidFill>
                  <a:schemeClr val="tx1"/>
                </a:solidFill>
                <a:latin typeface="+mn-lt"/>
              </a:defRPr>
            </a:lvl1pPr>
          </a:lstStyle>
          <a:p>
            <a:pPr lvl="0"/>
            <a:r>
              <a:rPr lang="fr-CH"/>
              <a:t>email </a:t>
            </a:r>
            <a:r>
              <a:rPr lang="fr-CH" err="1"/>
              <a:t>address</a:t>
            </a:r>
            <a:endParaRPr lang="fr-CH"/>
          </a:p>
        </p:txBody>
      </p:sp>
      <p:sp>
        <p:nvSpPr>
          <p:cNvPr id="5" name="Espace réservé du texte 22">
            <a:extLst>
              <a:ext uri="{FF2B5EF4-FFF2-40B4-BE49-F238E27FC236}">
                <a16:creationId xmlns:a16="http://schemas.microsoft.com/office/drawing/2014/main" id="{F445385C-B9AC-D5D9-D5FA-BF2A427B6C44}"/>
              </a:ext>
            </a:extLst>
          </p:cNvPr>
          <p:cNvSpPr>
            <a:spLocks noGrp="1"/>
          </p:cNvSpPr>
          <p:nvPr>
            <p:ph type="body" sz="quarter" idx="12" hasCustomPrompt="1"/>
          </p:nvPr>
        </p:nvSpPr>
        <p:spPr>
          <a:xfrm>
            <a:off x="5172351" y="5000082"/>
            <a:ext cx="5786500" cy="382371"/>
          </a:xfrm>
          <a:prstGeom prst="rect">
            <a:avLst/>
          </a:prstGeom>
        </p:spPr>
        <p:txBody>
          <a:bodyPr anchor="ctr">
            <a:normAutofit/>
          </a:bodyPr>
          <a:lstStyle>
            <a:lvl1pPr marL="0" indent="0">
              <a:buNone/>
              <a:defRPr sz="1800">
                <a:solidFill>
                  <a:schemeClr val="tx1"/>
                </a:solidFill>
                <a:latin typeface="+mn-lt"/>
              </a:defRPr>
            </a:lvl1pPr>
          </a:lstStyle>
          <a:p>
            <a:pPr lvl="0"/>
            <a:r>
              <a:rPr lang="fr-CH" err="1"/>
              <a:t>Telephone</a:t>
            </a:r>
            <a:r>
              <a:rPr lang="fr-CH"/>
              <a:t> </a:t>
            </a:r>
            <a:r>
              <a:rPr lang="fr-CH" err="1"/>
              <a:t>number</a:t>
            </a:r>
            <a:endParaRPr lang="fr-CH"/>
          </a:p>
        </p:txBody>
      </p:sp>
      <p:pic>
        <p:nvPicPr>
          <p:cNvPr id="6" name="Graphique 5">
            <a:extLst>
              <a:ext uri="{FF2B5EF4-FFF2-40B4-BE49-F238E27FC236}">
                <a16:creationId xmlns:a16="http://schemas.microsoft.com/office/drawing/2014/main" id="{71CDBFFB-E639-38A6-C181-D32C377FA1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844990" y="5029776"/>
            <a:ext cx="193788" cy="322981"/>
          </a:xfrm>
          <a:prstGeom prst="rect">
            <a:avLst/>
          </a:prstGeom>
        </p:spPr>
      </p:pic>
      <p:sp>
        <p:nvSpPr>
          <p:cNvPr id="7" name="Sous-titre 2">
            <a:extLst>
              <a:ext uri="{FF2B5EF4-FFF2-40B4-BE49-F238E27FC236}">
                <a16:creationId xmlns:a16="http://schemas.microsoft.com/office/drawing/2014/main" id="{5CB4A205-F533-3F55-5739-70EFE0F81B13}"/>
              </a:ext>
            </a:extLst>
          </p:cNvPr>
          <p:cNvSpPr>
            <a:spLocks noGrp="1"/>
          </p:cNvSpPr>
          <p:nvPr>
            <p:ph type="subTitle" idx="1" hasCustomPrompt="1"/>
          </p:nvPr>
        </p:nvSpPr>
        <p:spPr>
          <a:xfrm>
            <a:off x="4659833" y="3448931"/>
            <a:ext cx="6299018" cy="381362"/>
          </a:xfrm>
          <a:prstGeom prst="rect">
            <a:avLst/>
          </a:prstGeom>
        </p:spPr>
        <p:txBody>
          <a:bodyPr>
            <a:noAutofit/>
          </a:bodyPr>
          <a:lstStyle>
            <a:lvl1pPr marL="0" indent="0" algn="l">
              <a:spcBef>
                <a:spcPts val="0"/>
              </a:spcBef>
              <a:buNone/>
              <a:defRPr sz="2000" b="1">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First </a:t>
            </a:r>
            <a:r>
              <a:rPr lang="fr-FR" err="1"/>
              <a:t>name</a:t>
            </a:r>
            <a:r>
              <a:rPr lang="fr-FR"/>
              <a:t> </a:t>
            </a:r>
            <a:r>
              <a:rPr lang="fr-FR" err="1"/>
              <a:t>surname</a:t>
            </a:r>
            <a:endParaRPr lang="fr-FR"/>
          </a:p>
        </p:txBody>
      </p:sp>
      <p:sp>
        <p:nvSpPr>
          <p:cNvPr id="8" name="Espace réservé du texte 20">
            <a:extLst>
              <a:ext uri="{FF2B5EF4-FFF2-40B4-BE49-F238E27FC236}">
                <a16:creationId xmlns:a16="http://schemas.microsoft.com/office/drawing/2014/main" id="{0CB29766-1294-1944-14AB-273F647E09EF}"/>
              </a:ext>
            </a:extLst>
          </p:cNvPr>
          <p:cNvSpPr>
            <a:spLocks noGrp="1"/>
          </p:cNvSpPr>
          <p:nvPr>
            <p:ph type="body" sz="quarter" idx="10" hasCustomPrompt="1"/>
          </p:nvPr>
        </p:nvSpPr>
        <p:spPr>
          <a:xfrm>
            <a:off x="4659832" y="3858491"/>
            <a:ext cx="6291265" cy="382606"/>
          </a:xfrm>
          <a:prstGeom prst="rect">
            <a:avLst/>
          </a:prstGeom>
        </p:spPr>
        <p:txBody>
          <a:bodyPr>
            <a:normAutofit/>
          </a:bodyPr>
          <a:lstStyle>
            <a:lvl1pPr marL="0" indent="0">
              <a:buNone/>
              <a:defRPr sz="1800">
                <a:solidFill>
                  <a:schemeClr val="tx1"/>
                </a:solidFill>
                <a:latin typeface="+mn-lt"/>
              </a:defRPr>
            </a:lvl1pPr>
          </a:lstStyle>
          <a:p>
            <a:pPr lvl="0"/>
            <a:r>
              <a:rPr lang="fr-FR" err="1"/>
              <a:t>Function</a:t>
            </a:r>
            <a:endParaRPr lang="fr-CH"/>
          </a:p>
        </p:txBody>
      </p:sp>
    </p:spTree>
    <p:extLst>
      <p:ext uri="{BB962C8B-B14F-4D97-AF65-F5344CB8AC3E}">
        <p14:creationId xmlns:p14="http://schemas.microsoft.com/office/powerpoint/2010/main" val="30758094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ayout -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3F6AF-4BA8-4C29-96E1-D1881CE8E83B}"/>
              </a:ext>
            </a:extLst>
          </p:cNvPr>
          <p:cNvSpPr>
            <a:spLocks noGrp="1"/>
          </p:cNvSpPr>
          <p:nvPr>
            <p:ph type="ctrTitle"/>
          </p:nvPr>
        </p:nvSpPr>
        <p:spPr>
          <a:xfrm>
            <a:off x="1260000" y="360000"/>
            <a:ext cx="3960000" cy="2340000"/>
          </a:xfrm>
        </p:spPr>
        <p:txBody>
          <a:bodyPr anchor="b">
            <a:normAutofit/>
          </a:bodyPr>
          <a:lstStyle>
            <a:lvl1pPr algn="l">
              <a:defRPr sz="4400"/>
            </a:lvl1pPr>
          </a:lstStyle>
          <a:p>
            <a:endParaRPr lang="de-DE"/>
          </a:p>
        </p:txBody>
      </p:sp>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8" name="Textplatzhalter 17">
            <a:extLst>
              <a:ext uri="{FF2B5EF4-FFF2-40B4-BE49-F238E27FC236}">
                <a16:creationId xmlns:a16="http://schemas.microsoft.com/office/drawing/2014/main" id="{DC313750-4192-4F3F-BF37-DD9BA375DE81}"/>
              </a:ext>
            </a:extLst>
          </p:cNvPr>
          <p:cNvSpPr>
            <a:spLocks noGrp="1"/>
          </p:cNvSpPr>
          <p:nvPr>
            <p:ph type="body" sz="quarter" idx="13"/>
          </p:nvPr>
        </p:nvSpPr>
        <p:spPr>
          <a:xfrm>
            <a:off x="1260000" y="3060000"/>
            <a:ext cx="396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1" name="Bildplatzhalter 5">
            <a:extLst>
              <a:ext uri="{FF2B5EF4-FFF2-40B4-BE49-F238E27FC236}">
                <a16:creationId xmlns:a16="http://schemas.microsoft.com/office/drawing/2014/main" id="{CF59CE67-8D1B-4250-BFF1-CDF7FA7EBE17}"/>
              </a:ext>
            </a:extLst>
          </p:cNvPr>
          <p:cNvSpPr>
            <a:spLocks noGrp="1"/>
          </p:cNvSpPr>
          <p:nvPr>
            <p:ph type="pic" sz="quarter" idx="16"/>
          </p:nvPr>
        </p:nvSpPr>
        <p:spPr>
          <a:xfrm>
            <a:off x="5580000" y="0"/>
            <a:ext cx="6612000" cy="6858000"/>
          </a:xfrm>
        </p:spPr>
        <p:txBody>
          <a:bodyPr/>
          <a:lstStyle>
            <a:lvl1pPr marL="0" indent="0">
              <a:buNone/>
              <a:defRPr/>
            </a:lvl1pPr>
          </a:lstStyle>
          <a:p>
            <a:endParaRPr lang="de-DE"/>
          </a:p>
        </p:txBody>
      </p:sp>
      <p:sp>
        <p:nvSpPr>
          <p:cNvPr id="7" name="Datumsplatzhalter 6">
            <a:extLst>
              <a:ext uri="{FF2B5EF4-FFF2-40B4-BE49-F238E27FC236}">
                <a16:creationId xmlns:a16="http://schemas.microsoft.com/office/drawing/2014/main" id="{974C2F10-21FE-8748-BEF7-D1C0911C7B84}"/>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3176633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ayout - 3">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1" name="Bildplatzhalter 5">
            <a:extLst>
              <a:ext uri="{FF2B5EF4-FFF2-40B4-BE49-F238E27FC236}">
                <a16:creationId xmlns:a16="http://schemas.microsoft.com/office/drawing/2014/main" id="{CF59CE67-8D1B-4250-BFF1-CDF7FA7EBE17}"/>
              </a:ext>
            </a:extLst>
          </p:cNvPr>
          <p:cNvSpPr>
            <a:spLocks noGrp="1"/>
          </p:cNvSpPr>
          <p:nvPr>
            <p:ph type="pic" sz="quarter" idx="16"/>
          </p:nvPr>
        </p:nvSpPr>
        <p:spPr>
          <a:xfrm>
            <a:off x="6658800" y="0"/>
            <a:ext cx="5533200" cy="6858000"/>
          </a:xfrm>
        </p:spPr>
        <p:txBody>
          <a:bodyPr/>
          <a:lstStyle>
            <a:lvl1pPr marL="0" indent="0">
              <a:buNone/>
              <a:defRPr/>
            </a:lvl1pPr>
          </a:lstStyle>
          <a:p>
            <a:endParaRPr lang="de-DE"/>
          </a:p>
        </p:txBody>
      </p:sp>
      <p:sp>
        <p:nvSpPr>
          <p:cNvPr id="7" name="Titel 1">
            <a:extLst>
              <a:ext uri="{FF2B5EF4-FFF2-40B4-BE49-F238E27FC236}">
                <a16:creationId xmlns:a16="http://schemas.microsoft.com/office/drawing/2014/main" id="{093EDC65-E57F-F449-8EC9-EDBD1AE0556E}"/>
              </a:ext>
            </a:extLst>
          </p:cNvPr>
          <p:cNvSpPr>
            <a:spLocks noGrp="1"/>
          </p:cNvSpPr>
          <p:nvPr>
            <p:ph type="title"/>
          </p:nvPr>
        </p:nvSpPr>
        <p:spPr>
          <a:xfrm>
            <a:off x="1260001" y="360000"/>
            <a:ext cx="5039998" cy="720000"/>
          </a:xfrm>
        </p:spPr>
        <p:txBody>
          <a:bodyPr>
            <a:normAutofit fontScale="90000"/>
          </a:bodyPr>
          <a:lstStyle/>
          <a:p>
            <a:endParaRPr lang="de-DE"/>
          </a:p>
        </p:txBody>
      </p:sp>
      <p:sp>
        <p:nvSpPr>
          <p:cNvPr id="8" name="Textplatzhalter 6">
            <a:extLst>
              <a:ext uri="{FF2B5EF4-FFF2-40B4-BE49-F238E27FC236}">
                <a16:creationId xmlns:a16="http://schemas.microsoft.com/office/drawing/2014/main" id="{14F1E516-F208-684F-8837-6AE1B13D4931}"/>
              </a:ext>
            </a:extLst>
          </p:cNvPr>
          <p:cNvSpPr>
            <a:spLocks noGrp="1"/>
          </p:cNvSpPr>
          <p:nvPr>
            <p:ph type="body" sz="quarter" idx="15"/>
          </p:nvPr>
        </p:nvSpPr>
        <p:spPr>
          <a:xfrm>
            <a:off x="1260001" y="1439999"/>
            <a:ext cx="5040000" cy="5040000"/>
          </a:xfrm>
        </p:spPr>
        <p:txBody>
          <a:bodyPr>
            <a:normAutofit fontScale="85000" lnSpcReduction="10000"/>
          </a:bodyPr>
          <a:lstStyle/>
          <a:p>
            <a:pPr marL="285750" indent="-285750">
              <a:lnSpc>
                <a:spcPct val="170000"/>
              </a:lnSpc>
              <a:buFont typeface="Arial" panose="020B0604020202020204" pitchFamily="34" charset="0"/>
              <a:buChar char="•"/>
            </a:pPr>
            <a:endParaRPr lang="de-DE"/>
          </a:p>
        </p:txBody>
      </p:sp>
      <p:sp>
        <p:nvSpPr>
          <p:cNvPr id="9" name="Datumsplatzhalter 6">
            <a:extLst>
              <a:ext uri="{FF2B5EF4-FFF2-40B4-BE49-F238E27FC236}">
                <a16:creationId xmlns:a16="http://schemas.microsoft.com/office/drawing/2014/main" id="{A8E58E5B-F8B3-E146-9BFA-CD69AA2C435E}"/>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5239714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Layout -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3F6AF-4BA8-4C29-96E1-D1881CE8E83B}"/>
              </a:ext>
            </a:extLst>
          </p:cNvPr>
          <p:cNvSpPr>
            <a:spLocks noGrp="1"/>
          </p:cNvSpPr>
          <p:nvPr>
            <p:ph type="ctrTitle"/>
          </p:nvPr>
        </p:nvSpPr>
        <p:spPr>
          <a:xfrm>
            <a:off x="1260000" y="360000"/>
            <a:ext cx="6120577" cy="2340000"/>
          </a:xfrm>
        </p:spPr>
        <p:txBody>
          <a:bodyPr anchor="b">
            <a:normAutofit/>
          </a:bodyPr>
          <a:lstStyle>
            <a:lvl1pPr algn="l">
              <a:defRPr sz="4400"/>
            </a:lvl1pPr>
          </a:lstStyle>
          <a:p>
            <a:endParaRPr lang="de-DE"/>
          </a:p>
        </p:txBody>
      </p:sp>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8" name="Textplatzhalter 17">
            <a:extLst>
              <a:ext uri="{FF2B5EF4-FFF2-40B4-BE49-F238E27FC236}">
                <a16:creationId xmlns:a16="http://schemas.microsoft.com/office/drawing/2014/main" id="{DC313750-4192-4F3F-BF37-DD9BA375DE81}"/>
              </a:ext>
            </a:extLst>
          </p:cNvPr>
          <p:cNvSpPr>
            <a:spLocks noGrp="1"/>
          </p:cNvSpPr>
          <p:nvPr>
            <p:ph type="body" sz="quarter" idx="13"/>
          </p:nvPr>
        </p:nvSpPr>
        <p:spPr>
          <a:xfrm>
            <a:off x="1260000" y="3060000"/>
            <a:ext cx="288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7" name="Textplatzhalter 17">
            <a:extLst>
              <a:ext uri="{FF2B5EF4-FFF2-40B4-BE49-F238E27FC236}">
                <a16:creationId xmlns:a16="http://schemas.microsoft.com/office/drawing/2014/main" id="{CBCB0666-0C30-46A8-B203-7B74D9FBE73B}"/>
              </a:ext>
            </a:extLst>
          </p:cNvPr>
          <p:cNvSpPr>
            <a:spLocks noGrp="1"/>
          </p:cNvSpPr>
          <p:nvPr>
            <p:ph type="body" sz="quarter" idx="14"/>
          </p:nvPr>
        </p:nvSpPr>
        <p:spPr>
          <a:xfrm>
            <a:off x="4500000" y="3060000"/>
            <a:ext cx="288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9" name="Bildplatzhalter 5">
            <a:extLst>
              <a:ext uri="{FF2B5EF4-FFF2-40B4-BE49-F238E27FC236}">
                <a16:creationId xmlns:a16="http://schemas.microsoft.com/office/drawing/2014/main" id="{9134F1EC-0512-4B63-BFDE-458F23F4F870}"/>
              </a:ext>
            </a:extLst>
          </p:cNvPr>
          <p:cNvSpPr>
            <a:spLocks noGrp="1"/>
          </p:cNvSpPr>
          <p:nvPr>
            <p:ph type="pic" sz="quarter" idx="16"/>
          </p:nvPr>
        </p:nvSpPr>
        <p:spPr>
          <a:xfrm>
            <a:off x="7740000" y="0"/>
            <a:ext cx="4452000" cy="6858000"/>
          </a:xfrm>
        </p:spPr>
        <p:txBody>
          <a:bodyPr/>
          <a:lstStyle>
            <a:lvl1pPr marL="0" indent="0">
              <a:buNone/>
              <a:defRPr/>
            </a:lvl1pPr>
          </a:lstStyle>
          <a:p>
            <a:endParaRPr lang="de-DE"/>
          </a:p>
        </p:txBody>
      </p:sp>
      <p:sp>
        <p:nvSpPr>
          <p:cNvPr id="8" name="Datumsplatzhalter 6">
            <a:extLst>
              <a:ext uri="{FF2B5EF4-FFF2-40B4-BE49-F238E27FC236}">
                <a16:creationId xmlns:a16="http://schemas.microsoft.com/office/drawing/2014/main" id="{7F139090-1110-C044-8924-FF6DC9D4FC1F}"/>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4229462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ayout -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3F6AF-4BA8-4C29-96E1-D1881CE8E83B}"/>
              </a:ext>
            </a:extLst>
          </p:cNvPr>
          <p:cNvSpPr>
            <a:spLocks noGrp="1"/>
          </p:cNvSpPr>
          <p:nvPr>
            <p:ph type="ctrTitle"/>
          </p:nvPr>
        </p:nvSpPr>
        <p:spPr>
          <a:xfrm>
            <a:off x="1260000" y="360000"/>
            <a:ext cx="6120577" cy="2340000"/>
          </a:xfrm>
        </p:spPr>
        <p:txBody>
          <a:bodyPr anchor="b">
            <a:normAutofit/>
          </a:bodyPr>
          <a:lstStyle>
            <a:lvl1pPr algn="l">
              <a:defRPr sz="4400"/>
            </a:lvl1pPr>
          </a:lstStyle>
          <a:p>
            <a:endParaRPr lang="de-DE"/>
          </a:p>
        </p:txBody>
      </p:sp>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8" name="Textplatzhalter 17">
            <a:extLst>
              <a:ext uri="{FF2B5EF4-FFF2-40B4-BE49-F238E27FC236}">
                <a16:creationId xmlns:a16="http://schemas.microsoft.com/office/drawing/2014/main" id="{DC313750-4192-4F3F-BF37-DD9BA375DE81}"/>
              </a:ext>
            </a:extLst>
          </p:cNvPr>
          <p:cNvSpPr>
            <a:spLocks noGrp="1"/>
          </p:cNvSpPr>
          <p:nvPr>
            <p:ph type="body" sz="quarter" idx="13"/>
          </p:nvPr>
        </p:nvSpPr>
        <p:spPr>
          <a:xfrm>
            <a:off x="4500000" y="306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9" name="Bildplatzhalter 5">
            <a:extLst>
              <a:ext uri="{FF2B5EF4-FFF2-40B4-BE49-F238E27FC236}">
                <a16:creationId xmlns:a16="http://schemas.microsoft.com/office/drawing/2014/main" id="{9134F1EC-0512-4B63-BFDE-458F23F4F870}"/>
              </a:ext>
            </a:extLst>
          </p:cNvPr>
          <p:cNvSpPr>
            <a:spLocks noGrp="1"/>
          </p:cNvSpPr>
          <p:nvPr>
            <p:ph type="pic" sz="quarter" idx="16"/>
          </p:nvPr>
        </p:nvSpPr>
        <p:spPr>
          <a:xfrm>
            <a:off x="7740000" y="0"/>
            <a:ext cx="4452000" cy="6858000"/>
          </a:xfrm>
        </p:spPr>
        <p:txBody>
          <a:bodyPr/>
          <a:lstStyle>
            <a:lvl1pPr marL="0" indent="0">
              <a:buNone/>
              <a:defRPr/>
            </a:lvl1pPr>
          </a:lstStyle>
          <a:p>
            <a:endParaRPr lang="de-DE"/>
          </a:p>
        </p:txBody>
      </p:sp>
      <p:sp>
        <p:nvSpPr>
          <p:cNvPr id="8" name="Textplatzhalter 17">
            <a:extLst>
              <a:ext uri="{FF2B5EF4-FFF2-40B4-BE49-F238E27FC236}">
                <a16:creationId xmlns:a16="http://schemas.microsoft.com/office/drawing/2014/main" id="{6A90F264-B00C-4CF1-8544-B2E3AFDE539F}"/>
              </a:ext>
            </a:extLst>
          </p:cNvPr>
          <p:cNvSpPr>
            <a:spLocks noGrp="1"/>
          </p:cNvSpPr>
          <p:nvPr>
            <p:ph type="body" sz="quarter" idx="17"/>
          </p:nvPr>
        </p:nvSpPr>
        <p:spPr>
          <a:xfrm>
            <a:off x="4500000" y="495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0" name="Textplatzhalter 17">
            <a:extLst>
              <a:ext uri="{FF2B5EF4-FFF2-40B4-BE49-F238E27FC236}">
                <a16:creationId xmlns:a16="http://schemas.microsoft.com/office/drawing/2014/main" id="{C0B1A19F-1125-4915-91E7-B2AD830F9816}"/>
              </a:ext>
            </a:extLst>
          </p:cNvPr>
          <p:cNvSpPr>
            <a:spLocks noGrp="1"/>
          </p:cNvSpPr>
          <p:nvPr>
            <p:ph type="body" sz="quarter" idx="18"/>
          </p:nvPr>
        </p:nvSpPr>
        <p:spPr>
          <a:xfrm>
            <a:off x="1260000" y="3060000"/>
            <a:ext cx="288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1" name="Datumsplatzhalter 6">
            <a:extLst>
              <a:ext uri="{FF2B5EF4-FFF2-40B4-BE49-F238E27FC236}">
                <a16:creationId xmlns:a16="http://schemas.microsoft.com/office/drawing/2014/main" id="{6B934D1F-AA51-B04F-BBF3-6C5BCC9C9450}"/>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108587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ayout - 6">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9" name="Bildplatzhalter 5">
            <a:extLst>
              <a:ext uri="{FF2B5EF4-FFF2-40B4-BE49-F238E27FC236}">
                <a16:creationId xmlns:a16="http://schemas.microsoft.com/office/drawing/2014/main" id="{9134F1EC-0512-4B63-BFDE-458F23F4F870}"/>
              </a:ext>
            </a:extLst>
          </p:cNvPr>
          <p:cNvSpPr>
            <a:spLocks noGrp="1"/>
          </p:cNvSpPr>
          <p:nvPr>
            <p:ph type="pic" sz="quarter" idx="16"/>
          </p:nvPr>
        </p:nvSpPr>
        <p:spPr>
          <a:xfrm>
            <a:off x="7740000" y="0"/>
            <a:ext cx="4452000" cy="6858000"/>
          </a:xfrm>
        </p:spPr>
        <p:txBody>
          <a:bodyPr/>
          <a:lstStyle>
            <a:lvl1pPr marL="0" indent="0">
              <a:buNone/>
              <a:defRPr/>
            </a:lvl1pPr>
          </a:lstStyle>
          <a:p>
            <a:endParaRPr lang="de-DE"/>
          </a:p>
        </p:txBody>
      </p:sp>
      <p:sp>
        <p:nvSpPr>
          <p:cNvPr id="11" name="Titel 1">
            <a:extLst>
              <a:ext uri="{FF2B5EF4-FFF2-40B4-BE49-F238E27FC236}">
                <a16:creationId xmlns:a16="http://schemas.microsoft.com/office/drawing/2014/main" id="{317D6158-10DA-4149-9F26-556282FDBDEE}"/>
              </a:ext>
            </a:extLst>
          </p:cNvPr>
          <p:cNvSpPr>
            <a:spLocks noGrp="1"/>
          </p:cNvSpPr>
          <p:nvPr>
            <p:ph type="ctrTitle"/>
          </p:nvPr>
        </p:nvSpPr>
        <p:spPr>
          <a:xfrm>
            <a:off x="1260000" y="360000"/>
            <a:ext cx="6120577" cy="2340000"/>
          </a:xfrm>
        </p:spPr>
        <p:txBody>
          <a:bodyPr anchor="b">
            <a:normAutofit/>
          </a:bodyPr>
          <a:lstStyle>
            <a:lvl1pPr algn="l">
              <a:defRPr sz="4400"/>
            </a:lvl1pPr>
          </a:lstStyle>
          <a:p>
            <a:endParaRPr lang="de-DE"/>
          </a:p>
        </p:txBody>
      </p:sp>
      <p:sp>
        <p:nvSpPr>
          <p:cNvPr id="12" name="Textplatzhalter 17">
            <a:extLst>
              <a:ext uri="{FF2B5EF4-FFF2-40B4-BE49-F238E27FC236}">
                <a16:creationId xmlns:a16="http://schemas.microsoft.com/office/drawing/2014/main" id="{0EB1FDA4-5ACF-4A42-88AB-AAE93951446C}"/>
              </a:ext>
            </a:extLst>
          </p:cNvPr>
          <p:cNvSpPr>
            <a:spLocks noGrp="1"/>
          </p:cNvSpPr>
          <p:nvPr>
            <p:ph type="body" sz="quarter" idx="13"/>
          </p:nvPr>
        </p:nvSpPr>
        <p:spPr>
          <a:xfrm>
            <a:off x="4500000" y="306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3" name="Textplatzhalter 17">
            <a:extLst>
              <a:ext uri="{FF2B5EF4-FFF2-40B4-BE49-F238E27FC236}">
                <a16:creationId xmlns:a16="http://schemas.microsoft.com/office/drawing/2014/main" id="{3776E9D3-3F5B-4BAF-9A1F-29FBFED22594}"/>
              </a:ext>
            </a:extLst>
          </p:cNvPr>
          <p:cNvSpPr>
            <a:spLocks noGrp="1"/>
          </p:cNvSpPr>
          <p:nvPr>
            <p:ph type="body" sz="quarter" idx="17"/>
          </p:nvPr>
        </p:nvSpPr>
        <p:spPr>
          <a:xfrm>
            <a:off x="4500000" y="495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4" name="Textplatzhalter 17">
            <a:extLst>
              <a:ext uri="{FF2B5EF4-FFF2-40B4-BE49-F238E27FC236}">
                <a16:creationId xmlns:a16="http://schemas.microsoft.com/office/drawing/2014/main" id="{1D80A23F-1721-422A-B96B-D8283DA881E4}"/>
              </a:ext>
            </a:extLst>
          </p:cNvPr>
          <p:cNvSpPr>
            <a:spLocks noGrp="1"/>
          </p:cNvSpPr>
          <p:nvPr>
            <p:ph type="body" sz="quarter" idx="18"/>
          </p:nvPr>
        </p:nvSpPr>
        <p:spPr>
          <a:xfrm>
            <a:off x="1260000" y="306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5" name="Textplatzhalter 17">
            <a:extLst>
              <a:ext uri="{FF2B5EF4-FFF2-40B4-BE49-F238E27FC236}">
                <a16:creationId xmlns:a16="http://schemas.microsoft.com/office/drawing/2014/main" id="{56970F98-F414-4369-AE13-74D373BA411D}"/>
              </a:ext>
            </a:extLst>
          </p:cNvPr>
          <p:cNvSpPr>
            <a:spLocks noGrp="1"/>
          </p:cNvSpPr>
          <p:nvPr>
            <p:ph type="body" sz="quarter" idx="19"/>
          </p:nvPr>
        </p:nvSpPr>
        <p:spPr>
          <a:xfrm>
            <a:off x="1260000" y="495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0" name="Datumsplatzhalter 6">
            <a:extLst>
              <a:ext uri="{FF2B5EF4-FFF2-40B4-BE49-F238E27FC236}">
                <a16:creationId xmlns:a16="http://schemas.microsoft.com/office/drawing/2014/main" id="{5C7C4B4E-6177-AE4B-B2C8-D6DA32F088E8}"/>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2152754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ayout - 7">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5" name="Titel 1">
            <a:extLst>
              <a:ext uri="{FF2B5EF4-FFF2-40B4-BE49-F238E27FC236}">
                <a16:creationId xmlns:a16="http://schemas.microsoft.com/office/drawing/2014/main" id="{91867638-4C6A-854E-B98A-D9796A9BC044}"/>
              </a:ext>
            </a:extLst>
          </p:cNvPr>
          <p:cNvSpPr>
            <a:spLocks noGrp="1"/>
          </p:cNvSpPr>
          <p:nvPr>
            <p:ph type="ctrTitle"/>
          </p:nvPr>
        </p:nvSpPr>
        <p:spPr>
          <a:xfrm>
            <a:off x="1259999" y="360000"/>
            <a:ext cx="5085411" cy="2340000"/>
          </a:xfrm>
        </p:spPr>
        <p:txBody>
          <a:bodyPr anchor="b">
            <a:normAutofit fontScale="90000"/>
          </a:bodyPr>
          <a:lstStyle/>
          <a:p>
            <a:endParaRPr lang="de-DE"/>
          </a:p>
        </p:txBody>
      </p:sp>
      <p:sp>
        <p:nvSpPr>
          <p:cNvPr id="6" name="Textplatzhalter 4">
            <a:extLst>
              <a:ext uri="{FF2B5EF4-FFF2-40B4-BE49-F238E27FC236}">
                <a16:creationId xmlns:a16="http://schemas.microsoft.com/office/drawing/2014/main" id="{5BB0C9B0-0A81-DA4B-8255-3C3002AB471C}"/>
              </a:ext>
            </a:extLst>
          </p:cNvPr>
          <p:cNvSpPr>
            <a:spLocks noGrp="1"/>
          </p:cNvSpPr>
          <p:nvPr>
            <p:ph type="body" sz="quarter" idx="13"/>
          </p:nvPr>
        </p:nvSpPr>
        <p:spPr>
          <a:xfrm>
            <a:off x="1259999" y="3063978"/>
            <a:ext cx="5085411" cy="3416021"/>
          </a:xfrm>
        </p:spPr>
        <p:txBody>
          <a:bodyPr/>
          <a:lstStyle>
            <a:lvl1pPr marL="0" indent="0">
              <a:buNone/>
              <a:defRPr/>
            </a:lvl1pPr>
          </a:lstStyle>
          <a:p>
            <a:endParaRPr lang="de-DE"/>
          </a:p>
        </p:txBody>
      </p:sp>
      <p:sp>
        <p:nvSpPr>
          <p:cNvPr id="21" name="Textplatzhalter 5">
            <a:extLst>
              <a:ext uri="{FF2B5EF4-FFF2-40B4-BE49-F238E27FC236}">
                <a16:creationId xmlns:a16="http://schemas.microsoft.com/office/drawing/2014/main" id="{E59A59C9-811F-6744-B0CD-3849DD9A8A33}"/>
              </a:ext>
            </a:extLst>
          </p:cNvPr>
          <p:cNvSpPr>
            <a:spLocks noGrp="1"/>
          </p:cNvSpPr>
          <p:nvPr>
            <p:ph type="body" sz="quarter" idx="14"/>
          </p:nvPr>
        </p:nvSpPr>
        <p:spPr>
          <a:xfrm>
            <a:off x="9405411" y="3063979"/>
            <a:ext cx="2340000" cy="1530000"/>
          </a:xfrm>
        </p:spPr>
        <p:txBody>
          <a:bodyPr/>
          <a:lstStyle>
            <a:lvl1pPr marL="0" indent="0">
              <a:buNone/>
              <a:defRPr>
                <a:solidFill>
                  <a:schemeClr val="bg2"/>
                </a:solidFill>
              </a:defRPr>
            </a:lvl1pPr>
          </a:lstStyle>
          <a:p>
            <a:endParaRPr lang="de-DE"/>
          </a:p>
        </p:txBody>
      </p:sp>
      <p:sp>
        <p:nvSpPr>
          <p:cNvPr id="22" name="Textplatzhalter 6">
            <a:extLst>
              <a:ext uri="{FF2B5EF4-FFF2-40B4-BE49-F238E27FC236}">
                <a16:creationId xmlns:a16="http://schemas.microsoft.com/office/drawing/2014/main" id="{DF3D948B-8638-5F44-B381-7EEF66BA7D0E}"/>
              </a:ext>
            </a:extLst>
          </p:cNvPr>
          <p:cNvSpPr>
            <a:spLocks noGrp="1"/>
          </p:cNvSpPr>
          <p:nvPr>
            <p:ph type="body" sz="quarter" idx="17"/>
          </p:nvPr>
        </p:nvSpPr>
        <p:spPr>
          <a:xfrm>
            <a:off x="9405411" y="4953979"/>
            <a:ext cx="2340000" cy="1530000"/>
          </a:xfrm>
        </p:spPr>
        <p:txBody>
          <a:bodyPr/>
          <a:lstStyle>
            <a:lvl1pPr marL="0" indent="0">
              <a:buNone/>
              <a:defRPr>
                <a:solidFill>
                  <a:schemeClr val="bg2"/>
                </a:solidFill>
              </a:defRPr>
            </a:lvl1pPr>
          </a:lstStyle>
          <a:p>
            <a:endParaRPr lang="de-DE"/>
          </a:p>
        </p:txBody>
      </p:sp>
      <p:sp>
        <p:nvSpPr>
          <p:cNvPr id="23" name="Textplatzhalter 7">
            <a:extLst>
              <a:ext uri="{FF2B5EF4-FFF2-40B4-BE49-F238E27FC236}">
                <a16:creationId xmlns:a16="http://schemas.microsoft.com/office/drawing/2014/main" id="{363E847B-0FBE-E143-9385-1AC8D4E39275}"/>
              </a:ext>
            </a:extLst>
          </p:cNvPr>
          <p:cNvSpPr>
            <a:spLocks noGrp="1"/>
          </p:cNvSpPr>
          <p:nvPr>
            <p:ph type="body" sz="quarter" idx="18"/>
          </p:nvPr>
        </p:nvSpPr>
        <p:spPr>
          <a:xfrm>
            <a:off x="6705412" y="3063979"/>
            <a:ext cx="2340000" cy="1530000"/>
          </a:xfrm>
        </p:spPr>
        <p:txBody>
          <a:bodyPr>
            <a:normAutofit/>
          </a:bodyPr>
          <a:lstStyle>
            <a:lvl1pPr marL="0" indent="0">
              <a:buNone/>
              <a:defRPr>
                <a:solidFill>
                  <a:schemeClr val="bg2"/>
                </a:solidFill>
              </a:defRPr>
            </a:lvl1pPr>
          </a:lstStyle>
          <a:p>
            <a:endParaRPr lang="de-DE"/>
          </a:p>
        </p:txBody>
      </p:sp>
      <p:sp>
        <p:nvSpPr>
          <p:cNvPr id="24" name="Textplatzhalter 8">
            <a:extLst>
              <a:ext uri="{FF2B5EF4-FFF2-40B4-BE49-F238E27FC236}">
                <a16:creationId xmlns:a16="http://schemas.microsoft.com/office/drawing/2014/main" id="{0E7987CE-F54B-0B43-B3AB-D0CDA5880661}"/>
              </a:ext>
            </a:extLst>
          </p:cNvPr>
          <p:cNvSpPr>
            <a:spLocks noGrp="1"/>
          </p:cNvSpPr>
          <p:nvPr>
            <p:ph type="body" sz="quarter" idx="19"/>
          </p:nvPr>
        </p:nvSpPr>
        <p:spPr>
          <a:xfrm>
            <a:off x="6705411" y="4953979"/>
            <a:ext cx="2340000" cy="1530000"/>
          </a:xfrm>
        </p:spPr>
        <p:txBody>
          <a:bodyPr/>
          <a:lstStyle>
            <a:lvl1pPr marL="0" indent="0">
              <a:buNone/>
              <a:defRPr>
                <a:solidFill>
                  <a:schemeClr val="bg2"/>
                </a:solidFill>
              </a:defRPr>
            </a:lvl1pPr>
          </a:lstStyle>
          <a:p>
            <a:endParaRPr lang="de-DE"/>
          </a:p>
        </p:txBody>
      </p:sp>
      <p:sp>
        <p:nvSpPr>
          <p:cNvPr id="25" name="Textplatzhalter 5">
            <a:extLst>
              <a:ext uri="{FF2B5EF4-FFF2-40B4-BE49-F238E27FC236}">
                <a16:creationId xmlns:a16="http://schemas.microsoft.com/office/drawing/2014/main" id="{FA9DFF64-86BD-D74E-951E-FBEBD60628E3}"/>
              </a:ext>
            </a:extLst>
          </p:cNvPr>
          <p:cNvSpPr>
            <a:spLocks noGrp="1"/>
          </p:cNvSpPr>
          <p:nvPr>
            <p:ph type="body" sz="quarter" idx="20"/>
          </p:nvPr>
        </p:nvSpPr>
        <p:spPr>
          <a:xfrm>
            <a:off x="9405411" y="1170000"/>
            <a:ext cx="2340000" cy="1530000"/>
          </a:xfrm>
        </p:spPr>
        <p:txBody>
          <a:bodyPr/>
          <a:lstStyle>
            <a:lvl1pPr marL="0" indent="0">
              <a:buNone/>
              <a:defRPr>
                <a:solidFill>
                  <a:schemeClr val="bg2"/>
                </a:solidFill>
              </a:defRPr>
            </a:lvl1pPr>
          </a:lstStyle>
          <a:p>
            <a:endParaRPr lang="de-DE"/>
          </a:p>
        </p:txBody>
      </p:sp>
      <p:sp>
        <p:nvSpPr>
          <p:cNvPr id="26" name="Textplatzhalter 7">
            <a:extLst>
              <a:ext uri="{FF2B5EF4-FFF2-40B4-BE49-F238E27FC236}">
                <a16:creationId xmlns:a16="http://schemas.microsoft.com/office/drawing/2014/main" id="{51BB61D8-7426-D346-95B1-B2757FA8E08B}"/>
              </a:ext>
            </a:extLst>
          </p:cNvPr>
          <p:cNvSpPr>
            <a:spLocks noGrp="1"/>
          </p:cNvSpPr>
          <p:nvPr>
            <p:ph type="body" sz="quarter" idx="21"/>
          </p:nvPr>
        </p:nvSpPr>
        <p:spPr>
          <a:xfrm>
            <a:off x="6705412" y="1170000"/>
            <a:ext cx="2340000" cy="1530000"/>
          </a:xfrm>
        </p:spPr>
        <p:txBody>
          <a:bodyPr>
            <a:normAutofit/>
          </a:bodyPr>
          <a:lstStyle>
            <a:lvl1pPr marL="0" indent="0">
              <a:buNone/>
              <a:defRPr>
                <a:solidFill>
                  <a:schemeClr val="bg2"/>
                </a:solidFill>
              </a:defRPr>
            </a:lvl1pPr>
          </a:lstStyle>
          <a:p>
            <a:endParaRPr lang="de-DE"/>
          </a:p>
        </p:txBody>
      </p:sp>
      <p:sp>
        <p:nvSpPr>
          <p:cNvPr id="28" name="Datumsplatzhalter 6">
            <a:extLst>
              <a:ext uri="{FF2B5EF4-FFF2-40B4-BE49-F238E27FC236}">
                <a16:creationId xmlns:a16="http://schemas.microsoft.com/office/drawing/2014/main" id="{63F753FD-AF97-7843-AC52-9D5FDA6D8E01}"/>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6528646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ayout - 8">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1849BE4E-41A3-BE40-AC57-00039C45942B}"/>
              </a:ext>
            </a:extLst>
          </p:cNvPr>
          <p:cNvSpPr/>
          <p:nvPr userDrawn="1"/>
        </p:nvSpPr>
        <p:spPr>
          <a:xfrm>
            <a:off x="5760001" y="4699"/>
            <a:ext cx="6431999" cy="6858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5" name="Titel 1">
            <a:extLst>
              <a:ext uri="{FF2B5EF4-FFF2-40B4-BE49-F238E27FC236}">
                <a16:creationId xmlns:a16="http://schemas.microsoft.com/office/drawing/2014/main" id="{91867638-4C6A-854E-B98A-D9796A9BC044}"/>
              </a:ext>
            </a:extLst>
          </p:cNvPr>
          <p:cNvSpPr>
            <a:spLocks noGrp="1"/>
          </p:cNvSpPr>
          <p:nvPr>
            <p:ph type="ctrTitle"/>
          </p:nvPr>
        </p:nvSpPr>
        <p:spPr>
          <a:xfrm>
            <a:off x="1260000" y="360000"/>
            <a:ext cx="3960000" cy="2340000"/>
          </a:xfrm>
        </p:spPr>
        <p:txBody>
          <a:bodyPr anchor="b">
            <a:normAutofit fontScale="90000"/>
          </a:bodyPr>
          <a:lstStyle/>
          <a:p>
            <a:endParaRPr lang="de-DE"/>
          </a:p>
        </p:txBody>
      </p:sp>
      <p:sp>
        <p:nvSpPr>
          <p:cNvPr id="6" name="Textplatzhalter 4">
            <a:extLst>
              <a:ext uri="{FF2B5EF4-FFF2-40B4-BE49-F238E27FC236}">
                <a16:creationId xmlns:a16="http://schemas.microsoft.com/office/drawing/2014/main" id="{5BB0C9B0-0A81-DA4B-8255-3C3002AB471C}"/>
              </a:ext>
            </a:extLst>
          </p:cNvPr>
          <p:cNvSpPr>
            <a:spLocks noGrp="1"/>
          </p:cNvSpPr>
          <p:nvPr>
            <p:ph type="body" sz="quarter" idx="13"/>
          </p:nvPr>
        </p:nvSpPr>
        <p:spPr>
          <a:xfrm>
            <a:off x="1260000" y="3060000"/>
            <a:ext cx="3960000" cy="3420000"/>
          </a:xfrm>
        </p:spPr>
        <p:txBody>
          <a:bodyPr/>
          <a:lstStyle>
            <a:lvl1pPr marL="0" indent="0">
              <a:buNone/>
              <a:defRPr/>
            </a:lvl1pPr>
          </a:lstStyle>
          <a:p>
            <a:endParaRPr lang="de-DE"/>
          </a:p>
        </p:txBody>
      </p:sp>
      <p:sp>
        <p:nvSpPr>
          <p:cNvPr id="21" name="Textplatzhalter 5">
            <a:extLst>
              <a:ext uri="{FF2B5EF4-FFF2-40B4-BE49-F238E27FC236}">
                <a16:creationId xmlns:a16="http://schemas.microsoft.com/office/drawing/2014/main" id="{E59A59C9-811F-6744-B0CD-3849DD9A8A33}"/>
              </a:ext>
            </a:extLst>
          </p:cNvPr>
          <p:cNvSpPr>
            <a:spLocks noGrp="1"/>
          </p:cNvSpPr>
          <p:nvPr>
            <p:ph type="body" sz="quarter" idx="14"/>
          </p:nvPr>
        </p:nvSpPr>
        <p:spPr>
          <a:xfrm>
            <a:off x="9405411" y="3063979"/>
            <a:ext cx="2340000" cy="1530000"/>
          </a:xfrm>
        </p:spPr>
        <p:txBody>
          <a:bodyPr/>
          <a:lstStyle>
            <a:lvl1pPr marL="0" indent="0">
              <a:buNone/>
              <a:defRPr>
                <a:solidFill>
                  <a:schemeClr val="tx1"/>
                </a:solidFill>
              </a:defRPr>
            </a:lvl1pPr>
          </a:lstStyle>
          <a:p>
            <a:endParaRPr lang="de-DE"/>
          </a:p>
        </p:txBody>
      </p:sp>
      <p:sp>
        <p:nvSpPr>
          <p:cNvPr id="22" name="Textplatzhalter 6">
            <a:extLst>
              <a:ext uri="{FF2B5EF4-FFF2-40B4-BE49-F238E27FC236}">
                <a16:creationId xmlns:a16="http://schemas.microsoft.com/office/drawing/2014/main" id="{DF3D948B-8638-5F44-B381-7EEF66BA7D0E}"/>
              </a:ext>
            </a:extLst>
          </p:cNvPr>
          <p:cNvSpPr>
            <a:spLocks noGrp="1"/>
          </p:cNvSpPr>
          <p:nvPr>
            <p:ph type="body" sz="quarter" idx="17"/>
          </p:nvPr>
        </p:nvSpPr>
        <p:spPr>
          <a:xfrm>
            <a:off x="9405411" y="4953979"/>
            <a:ext cx="2340000" cy="1530000"/>
          </a:xfrm>
        </p:spPr>
        <p:txBody>
          <a:bodyPr/>
          <a:lstStyle>
            <a:lvl1pPr marL="0" indent="0">
              <a:buNone/>
              <a:defRPr>
                <a:solidFill>
                  <a:schemeClr val="tx1"/>
                </a:solidFill>
              </a:defRPr>
            </a:lvl1pPr>
          </a:lstStyle>
          <a:p>
            <a:endParaRPr lang="de-DE"/>
          </a:p>
        </p:txBody>
      </p:sp>
      <p:sp>
        <p:nvSpPr>
          <p:cNvPr id="23" name="Textplatzhalter 7">
            <a:extLst>
              <a:ext uri="{FF2B5EF4-FFF2-40B4-BE49-F238E27FC236}">
                <a16:creationId xmlns:a16="http://schemas.microsoft.com/office/drawing/2014/main" id="{363E847B-0FBE-E143-9385-1AC8D4E39275}"/>
              </a:ext>
            </a:extLst>
          </p:cNvPr>
          <p:cNvSpPr>
            <a:spLocks noGrp="1"/>
          </p:cNvSpPr>
          <p:nvPr>
            <p:ph type="body" sz="quarter" idx="18"/>
          </p:nvPr>
        </p:nvSpPr>
        <p:spPr>
          <a:xfrm>
            <a:off x="6705412" y="3063979"/>
            <a:ext cx="2340000" cy="1530000"/>
          </a:xfrm>
        </p:spPr>
        <p:txBody>
          <a:bodyPr>
            <a:normAutofit/>
          </a:bodyPr>
          <a:lstStyle>
            <a:lvl1pPr marL="0" indent="0">
              <a:buNone/>
              <a:defRPr>
                <a:solidFill>
                  <a:schemeClr val="tx1"/>
                </a:solidFill>
              </a:defRPr>
            </a:lvl1pPr>
          </a:lstStyle>
          <a:p>
            <a:endParaRPr lang="de-DE"/>
          </a:p>
        </p:txBody>
      </p:sp>
      <p:sp>
        <p:nvSpPr>
          <p:cNvPr id="24" name="Textplatzhalter 8">
            <a:extLst>
              <a:ext uri="{FF2B5EF4-FFF2-40B4-BE49-F238E27FC236}">
                <a16:creationId xmlns:a16="http://schemas.microsoft.com/office/drawing/2014/main" id="{0E7987CE-F54B-0B43-B3AB-D0CDA5880661}"/>
              </a:ext>
            </a:extLst>
          </p:cNvPr>
          <p:cNvSpPr>
            <a:spLocks noGrp="1"/>
          </p:cNvSpPr>
          <p:nvPr>
            <p:ph type="body" sz="quarter" idx="19"/>
          </p:nvPr>
        </p:nvSpPr>
        <p:spPr>
          <a:xfrm>
            <a:off x="6705411" y="4953979"/>
            <a:ext cx="2340000" cy="1530000"/>
          </a:xfrm>
        </p:spPr>
        <p:txBody>
          <a:bodyPr/>
          <a:lstStyle>
            <a:lvl1pPr marL="0" indent="0">
              <a:buNone/>
              <a:defRPr>
                <a:solidFill>
                  <a:schemeClr val="tx1"/>
                </a:solidFill>
              </a:defRPr>
            </a:lvl1pPr>
          </a:lstStyle>
          <a:p>
            <a:endParaRPr lang="de-DE"/>
          </a:p>
        </p:txBody>
      </p:sp>
      <p:sp>
        <p:nvSpPr>
          <p:cNvPr id="25" name="Textplatzhalter 5">
            <a:extLst>
              <a:ext uri="{FF2B5EF4-FFF2-40B4-BE49-F238E27FC236}">
                <a16:creationId xmlns:a16="http://schemas.microsoft.com/office/drawing/2014/main" id="{FA9DFF64-86BD-D74E-951E-FBEBD60628E3}"/>
              </a:ext>
            </a:extLst>
          </p:cNvPr>
          <p:cNvSpPr>
            <a:spLocks noGrp="1"/>
          </p:cNvSpPr>
          <p:nvPr>
            <p:ph type="body" sz="quarter" idx="20"/>
          </p:nvPr>
        </p:nvSpPr>
        <p:spPr>
          <a:xfrm>
            <a:off x="9405411" y="1174699"/>
            <a:ext cx="2340000" cy="1530000"/>
          </a:xfrm>
        </p:spPr>
        <p:txBody>
          <a:bodyPr/>
          <a:lstStyle>
            <a:lvl1pPr marL="0" indent="0">
              <a:buNone/>
              <a:defRPr>
                <a:solidFill>
                  <a:schemeClr val="tx1"/>
                </a:solidFill>
              </a:defRPr>
            </a:lvl1pPr>
          </a:lstStyle>
          <a:p>
            <a:endParaRPr lang="de-DE"/>
          </a:p>
        </p:txBody>
      </p:sp>
      <p:sp>
        <p:nvSpPr>
          <p:cNvPr id="26" name="Textplatzhalter 7">
            <a:extLst>
              <a:ext uri="{FF2B5EF4-FFF2-40B4-BE49-F238E27FC236}">
                <a16:creationId xmlns:a16="http://schemas.microsoft.com/office/drawing/2014/main" id="{51BB61D8-7426-D346-95B1-B2757FA8E08B}"/>
              </a:ext>
            </a:extLst>
          </p:cNvPr>
          <p:cNvSpPr>
            <a:spLocks noGrp="1"/>
          </p:cNvSpPr>
          <p:nvPr>
            <p:ph type="body" sz="quarter" idx="21"/>
          </p:nvPr>
        </p:nvSpPr>
        <p:spPr>
          <a:xfrm>
            <a:off x="6705412" y="1174699"/>
            <a:ext cx="2340000" cy="1530000"/>
          </a:xfrm>
        </p:spPr>
        <p:txBody>
          <a:bodyPr>
            <a:normAutofit/>
          </a:bodyPr>
          <a:lstStyle>
            <a:lvl1pPr marL="0" indent="0">
              <a:buNone/>
              <a:defRPr>
                <a:solidFill>
                  <a:schemeClr val="tx1"/>
                </a:solidFill>
              </a:defRPr>
            </a:lvl1pPr>
          </a:lstStyle>
          <a:p>
            <a:endParaRPr lang="de-DE"/>
          </a:p>
        </p:txBody>
      </p:sp>
      <p:sp>
        <p:nvSpPr>
          <p:cNvPr id="28" name="Datumsplatzhalter 6">
            <a:extLst>
              <a:ext uri="{FF2B5EF4-FFF2-40B4-BE49-F238E27FC236}">
                <a16:creationId xmlns:a16="http://schemas.microsoft.com/office/drawing/2014/main" id="{63F753FD-AF97-7843-AC52-9D5FDA6D8E01}"/>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6165610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ayout - 10">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18" name="Datumsplatzhalter 6">
            <a:extLst>
              <a:ext uri="{FF2B5EF4-FFF2-40B4-BE49-F238E27FC236}">
                <a16:creationId xmlns:a16="http://schemas.microsoft.com/office/drawing/2014/main" id="{B76DEC93-78FA-C04C-A394-DA8B6A33B057}"/>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9" name="Titel 4">
            <a:extLst>
              <a:ext uri="{FF2B5EF4-FFF2-40B4-BE49-F238E27FC236}">
                <a16:creationId xmlns:a16="http://schemas.microsoft.com/office/drawing/2014/main" id="{A346112F-A890-AB41-80B9-D4548E08266E}"/>
              </a:ext>
            </a:extLst>
          </p:cNvPr>
          <p:cNvSpPr>
            <a:spLocks noGrp="1"/>
          </p:cNvSpPr>
          <p:nvPr>
            <p:ph type="ctrTitle"/>
          </p:nvPr>
        </p:nvSpPr>
        <p:spPr>
          <a:xfrm>
            <a:off x="1260000" y="360000"/>
            <a:ext cx="7739999" cy="2340000"/>
          </a:xfrm>
        </p:spPr>
        <p:txBody>
          <a:bodyPr anchor="b"/>
          <a:lstStyle/>
          <a:p>
            <a:endParaRPr lang="de-DE"/>
          </a:p>
        </p:txBody>
      </p:sp>
      <p:sp>
        <p:nvSpPr>
          <p:cNvPr id="20" name="Inhaltsplatzhalter 9">
            <a:extLst>
              <a:ext uri="{FF2B5EF4-FFF2-40B4-BE49-F238E27FC236}">
                <a16:creationId xmlns:a16="http://schemas.microsoft.com/office/drawing/2014/main" id="{DED84A34-1560-0048-A31A-1F5C66B35514}"/>
              </a:ext>
            </a:extLst>
          </p:cNvPr>
          <p:cNvSpPr>
            <a:spLocks noGrp="1"/>
          </p:cNvSpPr>
          <p:nvPr>
            <p:ph sz="quarter" idx="24" hasCustomPrompt="1"/>
          </p:nvPr>
        </p:nvSpPr>
        <p:spPr>
          <a:xfrm>
            <a:off x="1260000" y="3060000"/>
            <a:ext cx="2340000" cy="1530000"/>
          </a:xfrm>
        </p:spPr>
        <p:txBody>
          <a:bodyPr/>
          <a:lstStyle>
            <a:lvl1pPr marL="0" indent="0">
              <a:buNone/>
              <a:defRPr/>
            </a:lvl1pPr>
          </a:lstStyle>
          <a:p>
            <a:pPr lvl="0"/>
            <a:r>
              <a:rPr lang="de-DE"/>
              <a:t>Text / Bild</a:t>
            </a:r>
          </a:p>
        </p:txBody>
      </p:sp>
      <p:sp>
        <p:nvSpPr>
          <p:cNvPr id="21" name="Inhaltsplatzhalter 9">
            <a:extLst>
              <a:ext uri="{FF2B5EF4-FFF2-40B4-BE49-F238E27FC236}">
                <a16:creationId xmlns:a16="http://schemas.microsoft.com/office/drawing/2014/main" id="{08984DA7-0D9B-744A-BA8F-76EAD2EB73B7}"/>
              </a:ext>
            </a:extLst>
          </p:cNvPr>
          <p:cNvSpPr>
            <a:spLocks noGrp="1"/>
          </p:cNvSpPr>
          <p:nvPr>
            <p:ph sz="quarter" idx="25" hasCustomPrompt="1"/>
          </p:nvPr>
        </p:nvSpPr>
        <p:spPr>
          <a:xfrm>
            <a:off x="3960000" y="3060000"/>
            <a:ext cx="2340000" cy="1530000"/>
          </a:xfrm>
        </p:spPr>
        <p:txBody>
          <a:bodyPr/>
          <a:lstStyle>
            <a:lvl1pPr marL="0" indent="0">
              <a:buNone/>
              <a:defRPr/>
            </a:lvl1pPr>
          </a:lstStyle>
          <a:p>
            <a:pPr lvl="0"/>
            <a:r>
              <a:rPr lang="de-DE"/>
              <a:t>Text / Bild</a:t>
            </a:r>
          </a:p>
        </p:txBody>
      </p:sp>
      <p:sp>
        <p:nvSpPr>
          <p:cNvPr id="22" name="Inhaltsplatzhalter 9">
            <a:extLst>
              <a:ext uri="{FF2B5EF4-FFF2-40B4-BE49-F238E27FC236}">
                <a16:creationId xmlns:a16="http://schemas.microsoft.com/office/drawing/2014/main" id="{FD8E9B83-F506-D04C-A893-100304424ABB}"/>
              </a:ext>
            </a:extLst>
          </p:cNvPr>
          <p:cNvSpPr>
            <a:spLocks noGrp="1"/>
          </p:cNvSpPr>
          <p:nvPr>
            <p:ph sz="quarter" idx="26" hasCustomPrompt="1"/>
          </p:nvPr>
        </p:nvSpPr>
        <p:spPr>
          <a:xfrm>
            <a:off x="6659999" y="3060000"/>
            <a:ext cx="2340000" cy="1530000"/>
          </a:xfrm>
        </p:spPr>
        <p:txBody>
          <a:bodyPr/>
          <a:lstStyle>
            <a:lvl1pPr marL="0" indent="0">
              <a:buNone/>
              <a:defRPr/>
            </a:lvl1pPr>
          </a:lstStyle>
          <a:p>
            <a:pPr lvl="0"/>
            <a:r>
              <a:rPr lang="de-DE"/>
              <a:t>Text / Bild</a:t>
            </a:r>
          </a:p>
        </p:txBody>
      </p:sp>
      <p:sp>
        <p:nvSpPr>
          <p:cNvPr id="23" name="Inhaltsplatzhalter 9">
            <a:extLst>
              <a:ext uri="{FF2B5EF4-FFF2-40B4-BE49-F238E27FC236}">
                <a16:creationId xmlns:a16="http://schemas.microsoft.com/office/drawing/2014/main" id="{B6E65A93-6E2E-F941-9B79-3107FE005986}"/>
              </a:ext>
            </a:extLst>
          </p:cNvPr>
          <p:cNvSpPr>
            <a:spLocks noGrp="1"/>
          </p:cNvSpPr>
          <p:nvPr>
            <p:ph sz="quarter" idx="27" hasCustomPrompt="1"/>
          </p:nvPr>
        </p:nvSpPr>
        <p:spPr>
          <a:xfrm>
            <a:off x="9359998" y="3060000"/>
            <a:ext cx="2340000" cy="1530000"/>
          </a:xfrm>
        </p:spPr>
        <p:txBody>
          <a:bodyPr/>
          <a:lstStyle>
            <a:lvl1pPr marL="0" indent="0">
              <a:buNone/>
              <a:defRPr/>
            </a:lvl1pPr>
          </a:lstStyle>
          <a:p>
            <a:pPr lvl="0"/>
            <a:r>
              <a:rPr lang="de-DE"/>
              <a:t>Text / Bild</a:t>
            </a:r>
          </a:p>
        </p:txBody>
      </p:sp>
      <p:sp>
        <p:nvSpPr>
          <p:cNvPr id="24" name="Inhaltsplatzhalter 9">
            <a:extLst>
              <a:ext uri="{FF2B5EF4-FFF2-40B4-BE49-F238E27FC236}">
                <a16:creationId xmlns:a16="http://schemas.microsoft.com/office/drawing/2014/main" id="{EB9D5F53-179B-C840-B9EB-65C404AD93E4}"/>
              </a:ext>
            </a:extLst>
          </p:cNvPr>
          <p:cNvSpPr>
            <a:spLocks noGrp="1"/>
          </p:cNvSpPr>
          <p:nvPr>
            <p:ph sz="quarter" idx="28" hasCustomPrompt="1"/>
          </p:nvPr>
        </p:nvSpPr>
        <p:spPr>
          <a:xfrm>
            <a:off x="1260000" y="4950000"/>
            <a:ext cx="2340000" cy="1530000"/>
          </a:xfrm>
        </p:spPr>
        <p:txBody>
          <a:bodyPr/>
          <a:lstStyle>
            <a:lvl1pPr marL="0" indent="0">
              <a:buNone/>
              <a:defRPr/>
            </a:lvl1pPr>
          </a:lstStyle>
          <a:p>
            <a:pPr lvl="0"/>
            <a:r>
              <a:rPr lang="de-DE"/>
              <a:t>Text / Bild</a:t>
            </a:r>
          </a:p>
        </p:txBody>
      </p:sp>
      <p:sp>
        <p:nvSpPr>
          <p:cNvPr id="25" name="Inhaltsplatzhalter 9">
            <a:extLst>
              <a:ext uri="{FF2B5EF4-FFF2-40B4-BE49-F238E27FC236}">
                <a16:creationId xmlns:a16="http://schemas.microsoft.com/office/drawing/2014/main" id="{43B925E7-95F1-DA48-A955-0213DEF24AFA}"/>
              </a:ext>
            </a:extLst>
          </p:cNvPr>
          <p:cNvSpPr>
            <a:spLocks noGrp="1"/>
          </p:cNvSpPr>
          <p:nvPr>
            <p:ph sz="quarter" idx="29" hasCustomPrompt="1"/>
          </p:nvPr>
        </p:nvSpPr>
        <p:spPr>
          <a:xfrm>
            <a:off x="3960000" y="4950000"/>
            <a:ext cx="2340000" cy="1530000"/>
          </a:xfrm>
        </p:spPr>
        <p:txBody>
          <a:bodyPr/>
          <a:lstStyle>
            <a:lvl1pPr marL="0" indent="0">
              <a:buNone/>
              <a:defRPr/>
            </a:lvl1pPr>
          </a:lstStyle>
          <a:p>
            <a:pPr lvl="0"/>
            <a:r>
              <a:rPr lang="de-DE"/>
              <a:t>Text / Bild</a:t>
            </a:r>
          </a:p>
        </p:txBody>
      </p:sp>
      <p:sp>
        <p:nvSpPr>
          <p:cNvPr id="26" name="Inhaltsplatzhalter 9">
            <a:extLst>
              <a:ext uri="{FF2B5EF4-FFF2-40B4-BE49-F238E27FC236}">
                <a16:creationId xmlns:a16="http://schemas.microsoft.com/office/drawing/2014/main" id="{16B00D9C-9DD9-7746-893E-680162438F3D}"/>
              </a:ext>
            </a:extLst>
          </p:cNvPr>
          <p:cNvSpPr>
            <a:spLocks noGrp="1"/>
          </p:cNvSpPr>
          <p:nvPr>
            <p:ph sz="quarter" idx="30" hasCustomPrompt="1"/>
          </p:nvPr>
        </p:nvSpPr>
        <p:spPr>
          <a:xfrm>
            <a:off x="6659999" y="4950000"/>
            <a:ext cx="2340000" cy="1530000"/>
          </a:xfrm>
        </p:spPr>
        <p:txBody>
          <a:bodyPr/>
          <a:lstStyle>
            <a:lvl1pPr marL="0" indent="0">
              <a:buNone/>
              <a:defRPr/>
            </a:lvl1pPr>
          </a:lstStyle>
          <a:p>
            <a:pPr lvl="0"/>
            <a:r>
              <a:rPr lang="de-DE"/>
              <a:t>Text / Bild</a:t>
            </a:r>
          </a:p>
        </p:txBody>
      </p:sp>
      <p:sp>
        <p:nvSpPr>
          <p:cNvPr id="27" name="Inhaltsplatzhalter 9">
            <a:extLst>
              <a:ext uri="{FF2B5EF4-FFF2-40B4-BE49-F238E27FC236}">
                <a16:creationId xmlns:a16="http://schemas.microsoft.com/office/drawing/2014/main" id="{C562BE02-C2B8-A745-BD9D-E9532DA28C60}"/>
              </a:ext>
            </a:extLst>
          </p:cNvPr>
          <p:cNvSpPr>
            <a:spLocks noGrp="1"/>
          </p:cNvSpPr>
          <p:nvPr>
            <p:ph sz="quarter" idx="31" hasCustomPrompt="1"/>
          </p:nvPr>
        </p:nvSpPr>
        <p:spPr>
          <a:xfrm>
            <a:off x="9359998" y="4950000"/>
            <a:ext cx="2340000" cy="1530000"/>
          </a:xfrm>
        </p:spPr>
        <p:txBody>
          <a:bodyPr/>
          <a:lstStyle>
            <a:lvl1pPr marL="0" indent="0">
              <a:buNone/>
              <a:defRPr/>
            </a:lvl1pPr>
          </a:lstStyle>
          <a:p>
            <a:pPr lvl="0"/>
            <a:r>
              <a:rPr lang="de-DE"/>
              <a:t>Text / Bild</a:t>
            </a:r>
          </a:p>
        </p:txBody>
      </p:sp>
    </p:spTree>
    <p:extLst>
      <p:ext uri="{BB962C8B-B14F-4D97-AF65-F5344CB8AC3E}">
        <p14:creationId xmlns:p14="http://schemas.microsoft.com/office/powerpoint/2010/main" val="14081109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Layout - 10">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18" name="Datumsplatzhalter 6">
            <a:extLst>
              <a:ext uri="{FF2B5EF4-FFF2-40B4-BE49-F238E27FC236}">
                <a16:creationId xmlns:a16="http://schemas.microsoft.com/office/drawing/2014/main" id="{B76DEC93-78FA-C04C-A394-DA8B6A33B057}"/>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4" name="Titel 4">
            <a:extLst>
              <a:ext uri="{FF2B5EF4-FFF2-40B4-BE49-F238E27FC236}">
                <a16:creationId xmlns:a16="http://schemas.microsoft.com/office/drawing/2014/main" id="{5F7A51FE-01AE-6E4D-B234-6F2B976B48CD}"/>
              </a:ext>
            </a:extLst>
          </p:cNvPr>
          <p:cNvSpPr>
            <a:spLocks noGrp="1"/>
          </p:cNvSpPr>
          <p:nvPr>
            <p:ph type="ctrTitle"/>
          </p:nvPr>
        </p:nvSpPr>
        <p:spPr>
          <a:xfrm>
            <a:off x="1260000" y="360000"/>
            <a:ext cx="7739999" cy="2340000"/>
          </a:xfrm>
        </p:spPr>
        <p:txBody>
          <a:bodyPr anchor="b"/>
          <a:lstStyle/>
          <a:p>
            <a:endParaRPr lang="de-DE"/>
          </a:p>
        </p:txBody>
      </p:sp>
      <p:sp>
        <p:nvSpPr>
          <p:cNvPr id="15" name="Inhaltsplatzhalter 9">
            <a:extLst>
              <a:ext uri="{FF2B5EF4-FFF2-40B4-BE49-F238E27FC236}">
                <a16:creationId xmlns:a16="http://schemas.microsoft.com/office/drawing/2014/main" id="{AF1A8320-3716-1442-8FBD-8315AE6323CD}"/>
              </a:ext>
            </a:extLst>
          </p:cNvPr>
          <p:cNvSpPr>
            <a:spLocks noGrp="1"/>
          </p:cNvSpPr>
          <p:nvPr>
            <p:ph sz="quarter" idx="24" hasCustomPrompt="1"/>
          </p:nvPr>
        </p:nvSpPr>
        <p:spPr>
          <a:xfrm>
            <a:off x="1260000" y="3060001"/>
            <a:ext cx="1620000" cy="1620000"/>
          </a:xfrm>
          <a:solidFill>
            <a:schemeClr val="accent1"/>
          </a:solidFill>
        </p:spPr>
        <p:txBody>
          <a:bodyPr anchor="ctr"/>
          <a:lstStyle>
            <a:lvl1pPr marL="0" indent="0" algn="ctr">
              <a:buNone/>
              <a:defRPr>
                <a:solidFill>
                  <a:schemeClr val="tx1"/>
                </a:solidFill>
              </a:defRPr>
            </a:lvl1pPr>
          </a:lstStyle>
          <a:p>
            <a:pPr lvl="0"/>
            <a:r>
              <a:rPr lang="de-DE"/>
              <a:t>Text / Bild</a:t>
            </a:r>
          </a:p>
        </p:txBody>
      </p:sp>
      <p:sp>
        <p:nvSpPr>
          <p:cNvPr id="16" name="Inhaltsplatzhalter 9">
            <a:extLst>
              <a:ext uri="{FF2B5EF4-FFF2-40B4-BE49-F238E27FC236}">
                <a16:creationId xmlns:a16="http://schemas.microsoft.com/office/drawing/2014/main" id="{E3A6BE89-B107-3344-AF00-4D6340E77405}"/>
              </a:ext>
            </a:extLst>
          </p:cNvPr>
          <p:cNvSpPr>
            <a:spLocks noGrp="1"/>
          </p:cNvSpPr>
          <p:nvPr>
            <p:ph sz="quarter" idx="25" hasCustomPrompt="1"/>
          </p:nvPr>
        </p:nvSpPr>
        <p:spPr>
          <a:xfrm>
            <a:off x="8459085" y="4878000"/>
            <a:ext cx="1620000" cy="1620000"/>
          </a:xfrm>
          <a:solidFill>
            <a:schemeClr val="accent3"/>
          </a:solidFill>
        </p:spPr>
        <p:txBody>
          <a:bodyPr anchor="ctr"/>
          <a:lstStyle>
            <a:lvl1pPr marL="0" indent="0" algn="ctr">
              <a:buNone/>
              <a:defRPr>
                <a:solidFill>
                  <a:schemeClr val="tx1"/>
                </a:solidFill>
              </a:defRPr>
            </a:lvl1pPr>
          </a:lstStyle>
          <a:p>
            <a:pPr lvl="0"/>
            <a:r>
              <a:rPr lang="de-DE"/>
              <a:t>Text / Bild</a:t>
            </a:r>
          </a:p>
        </p:txBody>
      </p:sp>
      <p:sp>
        <p:nvSpPr>
          <p:cNvPr id="17" name="Inhaltsplatzhalter 9">
            <a:extLst>
              <a:ext uri="{FF2B5EF4-FFF2-40B4-BE49-F238E27FC236}">
                <a16:creationId xmlns:a16="http://schemas.microsoft.com/office/drawing/2014/main" id="{8AFBBBED-A4E5-9E47-8903-2D29C60A4FEC}"/>
              </a:ext>
            </a:extLst>
          </p:cNvPr>
          <p:cNvSpPr>
            <a:spLocks noGrp="1"/>
          </p:cNvSpPr>
          <p:nvPr>
            <p:ph sz="quarter" idx="26" hasCustomPrompt="1"/>
          </p:nvPr>
        </p:nvSpPr>
        <p:spPr>
          <a:xfrm>
            <a:off x="3059771" y="3060001"/>
            <a:ext cx="1620000" cy="1620000"/>
          </a:xfrm>
          <a:solidFill>
            <a:schemeClr val="accent2"/>
          </a:solidFill>
        </p:spPr>
        <p:txBody>
          <a:bodyPr anchor="ctr"/>
          <a:lstStyle>
            <a:lvl1pPr marL="0" indent="0" algn="ctr">
              <a:buNone/>
              <a:defRPr>
                <a:solidFill>
                  <a:schemeClr val="tx1"/>
                </a:solidFill>
              </a:defRPr>
            </a:lvl1pPr>
          </a:lstStyle>
          <a:p>
            <a:pPr lvl="0"/>
            <a:r>
              <a:rPr lang="de-DE"/>
              <a:t>Text / Bild</a:t>
            </a:r>
          </a:p>
        </p:txBody>
      </p:sp>
      <p:sp>
        <p:nvSpPr>
          <p:cNvPr id="28" name="Inhaltsplatzhalter 9">
            <a:extLst>
              <a:ext uri="{FF2B5EF4-FFF2-40B4-BE49-F238E27FC236}">
                <a16:creationId xmlns:a16="http://schemas.microsoft.com/office/drawing/2014/main" id="{742ACFF5-C2D9-324C-9F3F-1C00F990E80D}"/>
              </a:ext>
            </a:extLst>
          </p:cNvPr>
          <p:cNvSpPr>
            <a:spLocks noGrp="1"/>
          </p:cNvSpPr>
          <p:nvPr>
            <p:ph sz="quarter" idx="27" hasCustomPrompt="1"/>
          </p:nvPr>
        </p:nvSpPr>
        <p:spPr>
          <a:xfrm>
            <a:off x="4859543" y="3060001"/>
            <a:ext cx="1620000" cy="1620000"/>
          </a:xfrm>
          <a:solidFill>
            <a:srgbClr val="F24D19"/>
          </a:solidFill>
        </p:spPr>
        <p:txBody>
          <a:bodyPr anchor="ctr"/>
          <a:lstStyle>
            <a:lvl1pPr marL="0" indent="0" algn="ctr">
              <a:buNone/>
              <a:defRPr>
                <a:solidFill>
                  <a:schemeClr val="tx1"/>
                </a:solidFill>
              </a:defRPr>
            </a:lvl1pPr>
          </a:lstStyle>
          <a:p>
            <a:pPr lvl="0"/>
            <a:r>
              <a:rPr lang="de-DE"/>
              <a:t>Text / Bild</a:t>
            </a:r>
          </a:p>
        </p:txBody>
      </p:sp>
      <p:sp>
        <p:nvSpPr>
          <p:cNvPr id="29" name="Inhaltsplatzhalter 9">
            <a:extLst>
              <a:ext uri="{FF2B5EF4-FFF2-40B4-BE49-F238E27FC236}">
                <a16:creationId xmlns:a16="http://schemas.microsoft.com/office/drawing/2014/main" id="{E7BCBF23-8474-7B48-9C5C-67EBB738D70C}"/>
              </a:ext>
            </a:extLst>
          </p:cNvPr>
          <p:cNvSpPr>
            <a:spLocks noGrp="1"/>
          </p:cNvSpPr>
          <p:nvPr>
            <p:ph sz="quarter" idx="28" hasCustomPrompt="1"/>
          </p:nvPr>
        </p:nvSpPr>
        <p:spPr>
          <a:xfrm>
            <a:off x="6659314" y="4878000"/>
            <a:ext cx="1620000" cy="1620000"/>
          </a:xfrm>
          <a:solidFill>
            <a:srgbClr val="F2AB00"/>
          </a:solidFill>
        </p:spPr>
        <p:txBody>
          <a:bodyPr anchor="ctr"/>
          <a:lstStyle>
            <a:lvl1pPr marL="0" indent="0" algn="ctr">
              <a:buNone/>
              <a:defRPr>
                <a:solidFill>
                  <a:schemeClr val="tx1"/>
                </a:solidFill>
              </a:defRPr>
            </a:lvl1pPr>
          </a:lstStyle>
          <a:p>
            <a:pPr lvl="0"/>
            <a:r>
              <a:rPr lang="de-DE"/>
              <a:t>Text / Bild</a:t>
            </a:r>
          </a:p>
        </p:txBody>
      </p:sp>
      <p:sp>
        <p:nvSpPr>
          <p:cNvPr id="30" name="Inhaltsplatzhalter 9">
            <a:extLst>
              <a:ext uri="{FF2B5EF4-FFF2-40B4-BE49-F238E27FC236}">
                <a16:creationId xmlns:a16="http://schemas.microsoft.com/office/drawing/2014/main" id="{36A8BCFF-FB21-2E48-B6D0-EE4FDC462F18}"/>
              </a:ext>
            </a:extLst>
          </p:cNvPr>
          <p:cNvSpPr>
            <a:spLocks noGrp="1"/>
          </p:cNvSpPr>
          <p:nvPr>
            <p:ph sz="quarter" idx="29" hasCustomPrompt="1"/>
          </p:nvPr>
        </p:nvSpPr>
        <p:spPr>
          <a:xfrm>
            <a:off x="3059139" y="4878000"/>
            <a:ext cx="1620000" cy="1620000"/>
          </a:xfrm>
          <a:solidFill>
            <a:srgbClr val="2B354D"/>
          </a:solidFill>
        </p:spPr>
        <p:txBody>
          <a:bodyPr anchor="ctr"/>
          <a:lstStyle>
            <a:lvl1pPr marL="0" indent="0" algn="ctr">
              <a:buNone/>
              <a:defRPr>
                <a:solidFill>
                  <a:schemeClr val="tx1"/>
                </a:solidFill>
              </a:defRPr>
            </a:lvl1pPr>
          </a:lstStyle>
          <a:p>
            <a:pPr lvl="0"/>
            <a:r>
              <a:rPr lang="de-DE"/>
              <a:t>Text / Bild</a:t>
            </a:r>
          </a:p>
        </p:txBody>
      </p:sp>
      <p:sp>
        <p:nvSpPr>
          <p:cNvPr id="31" name="Inhaltsplatzhalter 9">
            <a:extLst>
              <a:ext uri="{FF2B5EF4-FFF2-40B4-BE49-F238E27FC236}">
                <a16:creationId xmlns:a16="http://schemas.microsoft.com/office/drawing/2014/main" id="{D26EDEDC-1736-1240-AAA6-74AB8B344318}"/>
              </a:ext>
            </a:extLst>
          </p:cNvPr>
          <p:cNvSpPr>
            <a:spLocks noGrp="1"/>
          </p:cNvSpPr>
          <p:nvPr>
            <p:ph sz="quarter" idx="30" hasCustomPrompt="1"/>
          </p:nvPr>
        </p:nvSpPr>
        <p:spPr>
          <a:xfrm>
            <a:off x="1258735" y="4878000"/>
            <a:ext cx="1620000" cy="1620000"/>
          </a:xfrm>
          <a:solidFill>
            <a:srgbClr val="00C389"/>
          </a:solidFill>
        </p:spPr>
        <p:txBody>
          <a:bodyPr anchor="ctr"/>
          <a:lstStyle>
            <a:lvl1pPr marL="0" indent="0" algn="ctr">
              <a:buNone/>
              <a:defRPr>
                <a:solidFill>
                  <a:schemeClr val="tx1"/>
                </a:solidFill>
              </a:defRPr>
            </a:lvl1pPr>
          </a:lstStyle>
          <a:p>
            <a:pPr lvl="0"/>
            <a:r>
              <a:rPr lang="de-DE"/>
              <a:t>Text / Bild</a:t>
            </a:r>
          </a:p>
        </p:txBody>
      </p:sp>
      <p:sp>
        <p:nvSpPr>
          <p:cNvPr id="33" name="Inhaltsplatzhalter 9">
            <a:extLst>
              <a:ext uri="{FF2B5EF4-FFF2-40B4-BE49-F238E27FC236}">
                <a16:creationId xmlns:a16="http://schemas.microsoft.com/office/drawing/2014/main" id="{447B22F0-6A7F-994F-8B41-4585629BECBB}"/>
              </a:ext>
            </a:extLst>
          </p:cNvPr>
          <p:cNvSpPr>
            <a:spLocks noGrp="1"/>
          </p:cNvSpPr>
          <p:nvPr>
            <p:ph sz="quarter" idx="32" hasCustomPrompt="1"/>
          </p:nvPr>
        </p:nvSpPr>
        <p:spPr>
          <a:xfrm>
            <a:off x="6659314" y="3060001"/>
            <a:ext cx="1620000" cy="1620000"/>
          </a:xfrm>
          <a:solidFill>
            <a:srgbClr val="C81932"/>
          </a:solidFill>
        </p:spPr>
        <p:txBody>
          <a:bodyPr anchor="ctr"/>
          <a:lstStyle>
            <a:lvl1pPr marL="0" indent="0" algn="ctr">
              <a:buNone/>
              <a:defRPr>
                <a:solidFill>
                  <a:schemeClr val="tx1"/>
                </a:solidFill>
              </a:defRPr>
            </a:lvl1pPr>
          </a:lstStyle>
          <a:p>
            <a:pPr lvl="0"/>
            <a:r>
              <a:rPr lang="de-DE"/>
              <a:t>Text / Bild</a:t>
            </a:r>
          </a:p>
        </p:txBody>
      </p:sp>
      <p:sp>
        <p:nvSpPr>
          <p:cNvPr id="34" name="Inhaltsplatzhalter 9">
            <a:extLst>
              <a:ext uri="{FF2B5EF4-FFF2-40B4-BE49-F238E27FC236}">
                <a16:creationId xmlns:a16="http://schemas.microsoft.com/office/drawing/2014/main" id="{FF70C4AF-498C-8C49-BB04-54F3F0EF1A5D}"/>
              </a:ext>
            </a:extLst>
          </p:cNvPr>
          <p:cNvSpPr>
            <a:spLocks noGrp="1"/>
          </p:cNvSpPr>
          <p:nvPr>
            <p:ph sz="quarter" idx="33" hasCustomPrompt="1"/>
          </p:nvPr>
        </p:nvSpPr>
        <p:spPr>
          <a:xfrm>
            <a:off x="8459086" y="3060001"/>
            <a:ext cx="1620000" cy="1620000"/>
          </a:xfrm>
          <a:solidFill>
            <a:srgbClr val="4D5762"/>
          </a:solidFill>
        </p:spPr>
        <p:txBody>
          <a:bodyPr anchor="ctr"/>
          <a:lstStyle>
            <a:lvl1pPr marL="0" indent="0" algn="ctr">
              <a:buNone/>
              <a:defRPr>
                <a:solidFill>
                  <a:schemeClr val="tx1"/>
                </a:solidFill>
              </a:defRPr>
            </a:lvl1pPr>
          </a:lstStyle>
          <a:p>
            <a:pPr lvl="0"/>
            <a:r>
              <a:rPr lang="de-DE"/>
              <a:t>Text / Bild</a:t>
            </a:r>
          </a:p>
        </p:txBody>
      </p:sp>
      <p:sp>
        <p:nvSpPr>
          <p:cNvPr id="35" name="Inhaltsplatzhalter 9">
            <a:extLst>
              <a:ext uri="{FF2B5EF4-FFF2-40B4-BE49-F238E27FC236}">
                <a16:creationId xmlns:a16="http://schemas.microsoft.com/office/drawing/2014/main" id="{8701D4E5-B663-1F43-8F64-4A1427B8F382}"/>
              </a:ext>
            </a:extLst>
          </p:cNvPr>
          <p:cNvSpPr>
            <a:spLocks noGrp="1"/>
          </p:cNvSpPr>
          <p:nvPr>
            <p:ph sz="quarter" idx="34" hasCustomPrompt="1"/>
          </p:nvPr>
        </p:nvSpPr>
        <p:spPr>
          <a:xfrm>
            <a:off x="4859543" y="4878000"/>
            <a:ext cx="1620000" cy="1620000"/>
          </a:xfrm>
          <a:solidFill>
            <a:srgbClr val="5A00A5"/>
          </a:solidFill>
        </p:spPr>
        <p:txBody>
          <a:bodyPr anchor="ctr"/>
          <a:lstStyle>
            <a:lvl1pPr marL="0" indent="0" algn="ctr">
              <a:buNone/>
              <a:defRPr>
                <a:solidFill>
                  <a:schemeClr val="tx1"/>
                </a:solidFill>
              </a:defRPr>
            </a:lvl1pPr>
          </a:lstStyle>
          <a:p>
            <a:pPr lvl="0"/>
            <a:r>
              <a:rPr lang="de-DE"/>
              <a:t>Text / Bild</a:t>
            </a:r>
          </a:p>
        </p:txBody>
      </p:sp>
    </p:spTree>
    <p:extLst>
      <p:ext uri="{BB962C8B-B14F-4D97-AF65-F5344CB8AC3E}">
        <p14:creationId xmlns:p14="http://schemas.microsoft.com/office/powerpoint/2010/main" val="12445043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Layout - 11">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9" name="Titel 1">
            <a:extLst>
              <a:ext uri="{FF2B5EF4-FFF2-40B4-BE49-F238E27FC236}">
                <a16:creationId xmlns:a16="http://schemas.microsoft.com/office/drawing/2014/main" id="{453B964C-489E-4AF8-85D2-201CBA50FB8E}"/>
              </a:ext>
            </a:extLst>
          </p:cNvPr>
          <p:cNvSpPr>
            <a:spLocks noGrp="1"/>
          </p:cNvSpPr>
          <p:nvPr>
            <p:ph type="ctrTitle"/>
          </p:nvPr>
        </p:nvSpPr>
        <p:spPr>
          <a:xfrm>
            <a:off x="1260000" y="1440000"/>
            <a:ext cx="4680000" cy="3960002"/>
          </a:xfrm>
        </p:spPr>
        <p:txBody>
          <a:bodyPr anchor="b">
            <a:normAutofit/>
          </a:bodyPr>
          <a:lstStyle>
            <a:lvl1pPr algn="l">
              <a:defRPr sz="4400"/>
            </a:lvl1pPr>
          </a:lstStyle>
          <a:p>
            <a:endParaRPr lang="de-DE"/>
          </a:p>
        </p:txBody>
      </p:sp>
      <p:sp>
        <p:nvSpPr>
          <p:cNvPr id="10" name="Bildplatzhalter 5">
            <a:extLst>
              <a:ext uri="{FF2B5EF4-FFF2-40B4-BE49-F238E27FC236}">
                <a16:creationId xmlns:a16="http://schemas.microsoft.com/office/drawing/2014/main" id="{5AA3833E-7568-49CB-BA0F-AF0BF10FE69B}"/>
              </a:ext>
            </a:extLst>
          </p:cNvPr>
          <p:cNvSpPr>
            <a:spLocks noGrp="1"/>
          </p:cNvSpPr>
          <p:nvPr>
            <p:ph type="pic" sz="quarter" idx="26"/>
          </p:nvPr>
        </p:nvSpPr>
        <p:spPr>
          <a:xfrm>
            <a:off x="6252003" y="1439999"/>
            <a:ext cx="5581198" cy="2880000"/>
          </a:xfrm>
        </p:spPr>
        <p:txBody>
          <a:bodyPr/>
          <a:lstStyle>
            <a:lvl1pPr marL="0" indent="0">
              <a:buNone/>
              <a:defRPr/>
            </a:lvl1pPr>
          </a:lstStyle>
          <a:p>
            <a:endParaRPr lang="de-DE"/>
          </a:p>
        </p:txBody>
      </p:sp>
      <p:sp>
        <p:nvSpPr>
          <p:cNvPr id="13" name="Textplatzhalter 17">
            <a:extLst>
              <a:ext uri="{FF2B5EF4-FFF2-40B4-BE49-F238E27FC236}">
                <a16:creationId xmlns:a16="http://schemas.microsoft.com/office/drawing/2014/main" id="{F63DB33B-3E0F-4018-BB7D-F7770F1EA685}"/>
              </a:ext>
            </a:extLst>
          </p:cNvPr>
          <p:cNvSpPr>
            <a:spLocks noGrp="1"/>
          </p:cNvSpPr>
          <p:nvPr>
            <p:ph type="body" sz="quarter" idx="27"/>
          </p:nvPr>
        </p:nvSpPr>
        <p:spPr>
          <a:xfrm>
            <a:off x="6252003" y="4499999"/>
            <a:ext cx="5581198" cy="900002"/>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7" name="Datumsplatzhalter 6">
            <a:extLst>
              <a:ext uri="{FF2B5EF4-FFF2-40B4-BE49-F238E27FC236}">
                <a16:creationId xmlns:a16="http://schemas.microsoft.com/office/drawing/2014/main" id="{BDF3F096-B455-9541-99A7-08E6E68BB425}"/>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264494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Text / Image Cut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C74F72C-95EB-DCFB-C3EF-CD0FEDE23ACD}"/>
              </a:ext>
            </a:extLst>
          </p:cNvPr>
          <p:cNvSpPr>
            <a:spLocks noGrp="1"/>
          </p:cNvSpPr>
          <p:nvPr>
            <p:ph type="pic" sz="quarter" idx="10"/>
          </p:nvPr>
        </p:nvSpPr>
        <p:spPr>
          <a:xfrm>
            <a:off x="5324354" y="-11574"/>
            <a:ext cx="6856071" cy="6869574"/>
          </a:xfrm>
          <a:custGeom>
            <a:avLst/>
            <a:gdLst>
              <a:gd name="connsiteX0" fmla="*/ 0 w 6856071"/>
              <a:gd name="connsiteY0" fmla="*/ 0 h 6857999"/>
              <a:gd name="connsiteX1" fmla="*/ 6856071 w 6856071"/>
              <a:gd name="connsiteY1" fmla="*/ 0 h 6857999"/>
              <a:gd name="connsiteX2" fmla="*/ 6856071 w 6856071"/>
              <a:gd name="connsiteY2" fmla="*/ 6857999 h 6857999"/>
              <a:gd name="connsiteX3" fmla="*/ 0 w 6856071"/>
              <a:gd name="connsiteY3" fmla="*/ 6857999 h 6857999"/>
              <a:gd name="connsiteX4" fmla="*/ 0 w 6856071"/>
              <a:gd name="connsiteY4" fmla="*/ 0 h 6857999"/>
              <a:gd name="connsiteX0" fmla="*/ 3113590 w 6856071"/>
              <a:gd name="connsiteY0" fmla="*/ 0 h 6869574"/>
              <a:gd name="connsiteX1" fmla="*/ 6856071 w 6856071"/>
              <a:gd name="connsiteY1" fmla="*/ 11575 h 6869574"/>
              <a:gd name="connsiteX2" fmla="*/ 6856071 w 6856071"/>
              <a:gd name="connsiteY2" fmla="*/ 6869574 h 6869574"/>
              <a:gd name="connsiteX3" fmla="*/ 0 w 6856071"/>
              <a:gd name="connsiteY3" fmla="*/ 6869574 h 6869574"/>
              <a:gd name="connsiteX4" fmla="*/ 3113590 w 6856071"/>
              <a:gd name="connsiteY4" fmla="*/ 0 h 6869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071" h="6869574">
                <a:moveTo>
                  <a:pt x="3113590" y="0"/>
                </a:moveTo>
                <a:lnTo>
                  <a:pt x="6856071" y="11575"/>
                </a:lnTo>
                <a:lnTo>
                  <a:pt x="6856071" y="6869574"/>
                </a:lnTo>
                <a:lnTo>
                  <a:pt x="0" y="6869574"/>
                </a:lnTo>
                <a:lnTo>
                  <a:pt x="3113590" y="0"/>
                </a:lnTo>
                <a:close/>
              </a:path>
            </a:pathLst>
          </a:custGeom>
          <a:pattFill prst="pct10">
            <a:fgClr>
              <a:schemeClr val="tx1"/>
            </a:fgClr>
            <a:bgClr>
              <a:schemeClr val="bg1"/>
            </a:bgClr>
          </a:pattFill>
        </p:spPr>
        <p:txBody>
          <a:bodyPr/>
          <a:lstStyle>
            <a:lvl1pPr algn="r">
              <a:defRPr/>
            </a:lvl1pPr>
          </a:lstStyle>
          <a:p>
            <a:endParaRPr lang="en-GB"/>
          </a:p>
        </p:txBody>
      </p:sp>
      <p:sp>
        <p:nvSpPr>
          <p:cNvPr id="12" name="Text Placeholder 29">
            <a:extLst>
              <a:ext uri="{FF2B5EF4-FFF2-40B4-BE49-F238E27FC236}">
                <a16:creationId xmlns:a16="http://schemas.microsoft.com/office/drawing/2014/main" id="{B7775D95-2F8F-641C-41FB-0F4284B8E264}"/>
              </a:ext>
            </a:extLst>
          </p:cNvPr>
          <p:cNvSpPr>
            <a:spLocks noGrp="1"/>
          </p:cNvSpPr>
          <p:nvPr>
            <p:ph type="body" sz="quarter" idx="11" hasCustomPrompt="1"/>
          </p:nvPr>
        </p:nvSpPr>
        <p:spPr>
          <a:xfrm>
            <a:off x="1056239"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13" name="Text Placeholder 31">
            <a:extLst>
              <a:ext uri="{FF2B5EF4-FFF2-40B4-BE49-F238E27FC236}">
                <a16:creationId xmlns:a16="http://schemas.microsoft.com/office/drawing/2014/main" id="{D108FC08-53BB-D50F-1073-F73414D7B490}"/>
              </a:ext>
            </a:extLst>
          </p:cNvPr>
          <p:cNvSpPr>
            <a:spLocks noGrp="1"/>
          </p:cNvSpPr>
          <p:nvPr>
            <p:ph type="body" sz="quarter" idx="12" hasCustomPrompt="1"/>
          </p:nvPr>
        </p:nvSpPr>
        <p:spPr>
          <a:xfrm>
            <a:off x="1056239" y="1858085"/>
            <a:ext cx="5319160" cy="2112032"/>
          </a:xfrm>
          <a:prstGeom prst="rect">
            <a:avLst/>
          </a:prstGeom>
        </p:spPr>
        <p:txBody>
          <a:bodyPr anchor="t"/>
          <a:lstStyle>
            <a:lvl1pPr marL="0" indent="0">
              <a:buNone/>
              <a:defRPr sz="19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14" name="Text Placeholder 31">
            <a:extLst>
              <a:ext uri="{FF2B5EF4-FFF2-40B4-BE49-F238E27FC236}">
                <a16:creationId xmlns:a16="http://schemas.microsoft.com/office/drawing/2014/main" id="{CAF32910-5A02-FC5E-0242-F2976A3DB3F8}"/>
              </a:ext>
            </a:extLst>
          </p:cNvPr>
          <p:cNvSpPr>
            <a:spLocks noGrp="1"/>
          </p:cNvSpPr>
          <p:nvPr>
            <p:ph type="body" sz="quarter" idx="13" hasCustomPrompt="1"/>
          </p:nvPr>
        </p:nvSpPr>
        <p:spPr>
          <a:xfrm>
            <a:off x="1056239" y="4186526"/>
            <a:ext cx="5319160"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9160" h="1658689">
                <a:moveTo>
                  <a:pt x="0" y="0"/>
                </a:moveTo>
                <a:lnTo>
                  <a:pt x="5319160" y="0"/>
                </a:lnTo>
                <a:lnTo>
                  <a:pt x="4508932" y="1647115"/>
                </a:lnTo>
                <a:lnTo>
                  <a:pt x="0" y="1658689"/>
                </a:lnTo>
                <a:lnTo>
                  <a:pt x="0" y="0"/>
                </a:lnTo>
                <a:close/>
              </a:path>
            </a:pathLst>
          </a:custGeom>
        </p:spPr>
        <p:txBody>
          <a:bodyPr anchor="t"/>
          <a:lstStyle>
            <a:lvl1pPr marL="285750" indent="-285750">
              <a:buClr>
                <a:schemeClr val="accent1"/>
              </a:buClr>
              <a:buFont typeface="Arial" panose="020B0604020202020204" pitchFamily="34" charset="0"/>
              <a:buChar char="•"/>
              <a:defRPr sz="1800">
                <a:solidFill>
                  <a:srgbClr val="1F3340"/>
                </a:solidFill>
                <a:latin typeface="Aptos Light" panose="020F050202020403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de-DE" err="1"/>
              <a:t>Bulletpoint</a:t>
            </a:r>
            <a:endParaRPr lang="de-DE"/>
          </a:p>
          <a:p>
            <a:pPr lvl="0"/>
            <a:r>
              <a:rPr lang="de-DE" err="1"/>
              <a:t>Bulletpoint</a:t>
            </a:r>
            <a:endParaRPr lang="de-DE"/>
          </a:p>
          <a:p>
            <a:pPr lvl="0"/>
            <a:r>
              <a:rPr lang="de-DE" err="1"/>
              <a:t>Bulletpoint</a:t>
            </a:r>
            <a:endParaRPr lang="en-GB"/>
          </a:p>
        </p:txBody>
      </p:sp>
    </p:spTree>
    <p:extLst>
      <p:ext uri="{BB962C8B-B14F-4D97-AF65-F5344CB8AC3E}">
        <p14:creationId xmlns:p14="http://schemas.microsoft.com/office/powerpoint/2010/main" val="22464415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Layout -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3F6AF-4BA8-4C29-96E1-D1881CE8E83B}"/>
              </a:ext>
            </a:extLst>
          </p:cNvPr>
          <p:cNvSpPr>
            <a:spLocks noGrp="1"/>
          </p:cNvSpPr>
          <p:nvPr>
            <p:ph type="ctrTitle"/>
          </p:nvPr>
        </p:nvSpPr>
        <p:spPr>
          <a:xfrm>
            <a:off x="1260000" y="5760000"/>
            <a:ext cx="10440000" cy="720000"/>
          </a:xfrm>
        </p:spPr>
        <p:txBody>
          <a:bodyPr anchor="b">
            <a:normAutofit/>
          </a:bodyPr>
          <a:lstStyle>
            <a:lvl1pPr algn="l">
              <a:defRPr sz="3200"/>
            </a:lvl1pPr>
          </a:lstStyle>
          <a:p>
            <a:endParaRPr lang="de-DE"/>
          </a:p>
        </p:txBody>
      </p:sp>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5" name="Bildplatzhalter 5">
            <a:extLst>
              <a:ext uri="{FF2B5EF4-FFF2-40B4-BE49-F238E27FC236}">
                <a16:creationId xmlns:a16="http://schemas.microsoft.com/office/drawing/2014/main" id="{49655B8D-DE2E-48A2-8B4C-4A1E0E011560}"/>
              </a:ext>
            </a:extLst>
          </p:cNvPr>
          <p:cNvSpPr>
            <a:spLocks noGrp="1"/>
          </p:cNvSpPr>
          <p:nvPr>
            <p:ph type="pic" sz="quarter" idx="26"/>
          </p:nvPr>
        </p:nvSpPr>
        <p:spPr>
          <a:xfrm>
            <a:off x="6660000" y="1439999"/>
            <a:ext cx="5040000" cy="2880000"/>
          </a:xfrm>
        </p:spPr>
        <p:txBody>
          <a:bodyPr/>
          <a:lstStyle>
            <a:lvl1pPr marL="0" indent="0">
              <a:buNone/>
              <a:defRPr/>
            </a:lvl1pPr>
          </a:lstStyle>
          <a:p>
            <a:endParaRPr lang="de-DE"/>
          </a:p>
        </p:txBody>
      </p:sp>
      <p:sp>
        <p:nvSpPr>
          <p:cNvPr id="17" name="Textplatzhalter 17">
            <a:extLst>
              <a:ext uri="{FF2B5EF4-FFF2-40B4-BE49-F238E27FC236}">
                <a16:creationId xmlns:a16="http://schemas.microsoft.com/office/drawing/2014/main" id="{8C26380F-71CE-4CD0-8D6D-5D305D67314E}"/>
              </a:ext>
            </a:extLst>
          </p:cNvPr>
          <p:cNvSpPr>
            <a:spLocks noGrp="1"/>
          </p:cNvSpPr>
          <p:nvPr>
            <p:ph type="body" sz="quarter" idx="27"/>
          </p:nvPr>
        </p:nvSpPr>
        <p:spPr>
          <a:xfrm>
            <a:off x="6660000" y="4499999"/>
            <a:ext cx="5040001" cy="900002"/>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8" name="Bildplatzhalter 5">
            <a:extLst>
              <a:ext uri="{FF2B5EF4-FFF2-40B4-BE49-F238E27FC236}">
                <a16:creationId xmlns:a16="http://schemas.microsoft.com/office/drawing/2014/main" id="{4AB85B70-917B-46D8-99D9-B34DDF90DEEF}"/>
              </a:ext>
            </a:extLst>
          </p:cNvPr>
          <p:cNvSpPr>
            <a:spLocks noGrp="1"/>
          </p:cNvSpPr>
          <p:nvPr>
            <p:ph type="pic" sz="quarter" idx="28"/>
          </p:nvPr>
        </p:nvSpPr>
        <p:spPr>
          <a:xfrm>
            <a:off x="1260000" y="1439999"/>
            <a:ext cx="5040000" cy="2880000"/>
          </a:xfrm>
        </p:spPr>
        <p:txBody>
          <a:bodyPr/>
          <a:lstStyle>
            <a:lvl1pPr marL="0" indent="0">
              <a:buNone/>
              <a:defRPr/>
            </a:lvl1pPr>
          </a:lstStyle>
          <a:p>
            <a:endParaRPr lang="de-DE"/>
          </a:p>
        </p:txBody>
      </p:sp>
      <p:sp>
        <p:nvSpPr>
          <p:cNvPr id="19" name="Textplatzhalter 17">
            <a:extLst>
              <a:ext uri="{FF2B5EF4-FFF2-40B4-BE49-F238E27FC236}">
                <a16:creationId xmlns:a16="http://schemas.microsoft.com/office/drawing/2014/main" id="{2A57C8D6-04C0-431D-A43E-BFE7B567FF27}"/>
              </a:ext>
            </a:extLst>
          </p:cNvPr>
          <p:cNvSpPr>
            <a:spLocks noGrp="1"/>
          </p:cNvSpPr>
          <p:nvPr>
            <p:ph type="body" sz="quarter" idx="29"/>
          </p:nvPr>
        </p:nvSpPr>
        <p:spPr>
          <a:xfrm>
            <a:off x="1260000" y="4499999"/>
            <a:ext cx="5040001" cy="900002"/>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9" name="Datumsplatzhalter 6">
            <a:extLst>
              <a:ext uri="{FF2B5EF4-FFF2-40B4-BE49-F238E27FC236}">
                <a16:creationId xmlns:a16="http://schemas.microsoft.com/office/drawing/2014/main" id="{4921FA66-4EC2-7549-ABAD-DA94EC6B3A7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3428527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ayout - 13">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5" name="Bildplatzhalter 5">
            <a:extLst>
              <a:ext uri="{FF2B5EF4-FFF2-40B4-BE49-F238E27FC236}">
                <a16:creationId xmlns:a16="http://schemas.microsoft.com/office/drawing/2014/main" id="{49655B8D-DE2E-48A2-8B4C-4A1E0E011560}"/>
              </a:ext>
            </a:extLst>
          </p:cNvPr>
          <p:cNvSpPr>
            <a:spLocks noGrp="1"/>
          </p:cNvSpPr>
          <p:nvPr>
            <p:ph type="pic" sz="quarter" idx="26"/>
          </p:nvPr>
        </p:nvSpPr>
        <p:spPr>
          <a:xfrm>
            <a:off x="6660000" y="1439999"/>
            <a:ext cx="5040000" cy="3960002"/>
          </a:xfrm>
        </p:spPr>
        <p:txBody>
          <a:bodyPr/>
          <a:lstStyle>
            <a:lvl1pPr marL="0" indent="0">
              <a:buNone/>
              <a:defRPr/>
            </a:lvl1pPr>
          </a:lstStyle>
          <a:p>
            <a:endParaRPr lang="de-DE"/>
          </a:p>
        </p:txBody>
      </p:sp>
      <p:sp>
        <p:nvSpPr>
          <p:cNvPr id="17" name="Textplatzhalter 17">
            <a:extLst>
              <a:ext uri="{FF2B5EF4-FFF2-40B4-BE49-F238E27FC236}">
                <a16:creationId xmlns:a16="http://schemas.microsoft.com/office/drawing/2014/main" id="{8C26380F-71CE-4CD0-8D6D-5D305D67314E}"/>
              </a:ext>
            </a:extLst>
          </p:cNvPr>
          <p:cNvSpPr>
            <a:spLocks noGrp="1"/>
          </p:cNvSpPr>
          <p:nvPr>
            <p:ph type="body" sz="quarter" idx="27"/>
          </p:nvPr>
        </p:nvSpPr>
        <p:spPr>
          <a:xfrm>
            <a:off x="6659999" y="5597998"/>
            <a:ext cx="5040001" cy="900002"/>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8" name="Bildplatzhalter 5">
            <a:extLst>
              <a:ext uri="{FF2B5EF4-FFF2-40B4-BE49-F238E27FC236}">
                <a16:creationId xmlns:a16="http://schemas.microsoft.com/office/drawing/2014/main" id="{4AB85B70-917B-46D8-99D9-B34DDF90DEEF}"/>
              </a:ext>
            </a:extLst>
          </p:cNvPr>
          <p:cNvSpPr>
            <a:spLocks noGrp="1"/>
          </p:cNvSpPr>
          <p:nvPr>
            <p:ph type="pic" sz="quarter" idx="28"/>
          </p:nvPr>
        </p:nvSpPr>
        <p:spPr>
          <a:xfrm>
            <a:off x="1260000" y="1439999"/>
            <a:ext cx="5040000" cy="3960002"/>
          </a:xfrm>
        </p:spPr>
        <p:txBody>
          <a:bodyPr/>
          <a:lstStyle>
            <a:lvl1pPr marL="0" indent="0">
              <a:buNone/>
              <a:defRPr/>
            </a:lvl1pPr>
          </a:lstStyle>
          <a:p>
            <a:endParaRPr lang="de-DE"/>
          </a:p>
        </p:txBody>
      </p:sp>
      <p:sp>
        <p:nvSpPr>
          <p:cNvPr id="19" name="Textplatzhalter 17">
            <a:extLst>
              <a:ext uri="{FF2B5EF4-FFF2-40B4-BE49-F238E27FC236}">
                <a16:creationId xmlns:a16="http://schemas.microsoft.com/office/drawing/2014/main" id="{2A57C8D6-04C0-431D-A43E-BFE7B567FF27}"/>
              </a:ext>
            </a:extLst>
          </p:cNvPr>
          <p:cNvSpPr>
            <a:spLocks noGrp="1"/>
          </p:cNvSpPr>
          <p:nvPr>
            <p:ph type="body" sz="quarter" idx="29"/>
          </p:nvPr>
        </p:nvSpPr>
        <p:spPr>
          <a:xfrm>
            <a:off x="1259999" y="5600292"/>
            <a:ext cx="5040001" cy="900002"/>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2" name="Titel 1">
            <a:extLst>
              <a:ext uri="{FF2B5EF4-FFF2-40B4-BE49-F238E27FC236}">
                <a16:creationId xmlns:a16="http://schemas.microsoft.com/office/drawing/2014/main" id="{372FCE7B-17FB-624A-98C4-6545D9A34DC0}"/>
              </a:ext>
            </a:extLst>
          </p:cNvPr>
          <p:cNvSpPr>
            <a:spLocks noGrp="1"/>
          </p:cNvSpPr>
          <p:nvPr>
            <p:ph type="ctrTitle"/>
          </p:nvPr>
        </p:nvSpPr>
        <p:spPr>
          <a:xfrm>
            <a:off x="1260000" y="360000"/>
            <a:ext cx="10440000" cy="720000"/>
          </a:xfrm>
        </p:spPr>
        <p:txBody>
          <a:bodyPr anchor="b">
            <a:normAutofit/>
          </a:bodyPr>
          <a:lstStyle>
            <a:lvl1pPr algn="l">
              <a:defRPr sz="3200"/>
            </a:lvl1pPr>
          </a:lstStyle>
          <a:p>
            <a:endParaRPr lang="de-DE"/>
          </a:p>
        </p:txBody>
      </p:sp>
      <p:sp>
        <p:nvSpPr>
          <p:cNvPr id="9" name="Datumsplatzhalter 6">
            <a:extLst>
              <a:ext uri="{FF2B5EF4-FFF2-40B4-BE49-F238E27FC236}">
                <a16:creationId xmlns:a16="http://schemas.microsoft.com/office/drawing/2014/main" id="{03D6DF2E-3F12-3247-AF6C-57D66ED56E0F}"/>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8555532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Layout - 14">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28" name="Bildplatzhalter 5">
            <a:extLst>
              <a:ext uri="{FF2B5EF4-FFF2-40B4-BE49-F238E27FC236}">
                <a16:creationId xmlns:a16="http://schemas.microsoft.com/office/drawing/2014/main" id="{C5935DC0-4A6F-4792-98A9-6F6E5B95F967}"/>
              </a:ext>
            </a:extLst>
          </p:cNvPr>
          <p:cNvSpPr>
            <a:spLocks noGrp="1"/>
          </p:cNvSpPr>
          <p:nvPr>
            <p:ph type="pic" sz="quarter" idx="20"/>
          </p:nvPr>
        </p:nvSpPr>
        <p:spPr>
          <a:xfrm>
            <a:off x="1260000" y="1439999"/>
            <a:ext cx="3240000" cy="2880000"/>
          </a:xfrm>
        </p:spPr>
        <p:txBody>
          <a:bodyPr/>
          <a:lstStyle>
            <a:lvl1pPr marL="0" indent="0">
              <a:buNone/>
              <a:defRPr/>
            </a:lvl1pPr>
          </a:lstStyle>
          <a:p>
            <a:endParaRPr lang="de-DE"/>
          </a:p>
        </p:txBody>
      </p:sp>
      <p:sp>
        <p:nvSpPr>
          <p:cNvPr id="37" name="Textplatzhalter 17">
            <a:extLst>
              <a:ext uri="{FF2B5EF4-FFF2-40B4-BE49-F238E27FC236}">
                <a16:creationId xmlns:a16="http://schemas.microsoft.com/office/drawing/2014/main" id="{EC031476-6126-42FE-842F-1F4283AFC174}"/>
              </a:ext>
            </a:extLst>
          </p:cNvPr>
          <p:cNvSpPr>
            <a:spLocks noGrp="1"/>
          </p:cNvSpPr>
          <p:nvPr>
            <p:ph type="body" sz="quarter" idx="25"/>
          </p:nvPr>
        </p:nvSpPr>
        <p:spPr>
          <a:xfrm>
            <a:off x="1259422" y="4499998"/>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8" name="Bildplatzhalter 5">
            <a:extLst>
              <a:ext uri="{FF2B5EF4-FFF2-40B4-BE49-F238E27FC236}">
                <a16:creationId xmlns:a16="http://schemas.microsoft.com/office/drawing/2014/main" id="{C0ABF0D1-7DDE-49B2-9E09-AB6F52C8CE43}"/>
              </a:ext>
            </a:extLst>
          </p:cNvPr>
          <p:cNvSpPr>
            <a:spLocks noGrp="1"/>
          </p:cNvSpPr>
          <p:nvPr>
            <p:ph type="pic" sz="quarter" idx="26"/>
          </p:nvPr>
        </p:nvSpPr>
        <p:spPr>
          <a:xfrm>
            <a:off x="4859422" y="1439999"/>
            <a:ext cx="3240000" cy="2880000"/>
          </a:xfrm>
        </p:spPr>
        <p:txBody>
          <a:bodyPr/>
          <a:lstStyle>
            <a:lvl1pPr marL="0" indent="0">
              <a:buNone/>
              <a:defRPr/>
            </a:lvl1pPr>
          </a:lstStyle>
          <a:p>
            <a:endParaRPr lang="de-DE"/>
          </a:p>
        </p:txBody>
      </p:sp>
      <p:sp>
        <p:nvSpPr>
          <p:cNvPr id="39" name="Textplatzhalter 17">
            <a:extLst>
              <a:ext uri="{FF2B5EF4-FFF2-40B4-BE49-F238E27FC236}">
                <a16:creationId xmlns:a16="http://schemas.microsoft.com/office/drawing/2014/main" id="{7090028D-B340-4DA7-A4EE-F8E33855CCE6}"/>
              </a:ext>
            </a:extLst>
          </p:cNvPr>
          <p:cNvSpPr>
            <a:spLocks noGrp="1"/>
          </p:cNvSpPr>
          <p:nvPr>
            <p:ph type="body" sz="quarter" idx="27"/>
          </p:nvPr>
        </p:nvSpPr>
        <p:spPr>
          <a:xfrm>
            <a:off x="4859422" y="4499998"/>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40" name="Bildplatzhalter 5">
            <a:extLst>
              <a:ext uri="{FF2B5EF4-FFF2-40B4-BE49-F238E27FC236}">
                <a16:creationId xmlns:a16="http://schemas.microsoft.com/office/drawing/2014/main" id="{3CC3FF20-907F-42C4-8DA3-ED73B0EE5CAE}"/>
              </a:ext>
            </a:extLst>
          </p:cNvPr>
          <p:cNvSpPr>
            <a:spLocks noGrp="1"/>
          </p:cNvSpPr>
          <p:nvPr>
            <p:ph type="pic" sz="quarter" idx="28"/>
          </p:nvPr>
        </p:nvSpPr>
        <p:spPr>
          <a:xfrm>
            <a:off x="8460000" y="1439999"/>
            <a:ext cx="3240000" cy="2880000"/>
          </a:xfrm>
        </p:spPr>
        <p:txBody>
          <a:bodyPr/>
          <a:lstStyle>
            <a:lvl1pPr marL="0" indent="0">
              <a:buNone/>
              <a:defRPr/>
            </a:lvl1pPr>
          </a:lstStyle>
          <a:p>
            <a:endParaRPr lang="de-DE"/>
          </a:p>
        </p:txBody>
      </p:sp>
      <p:sp>
        <p:nvSpPr>
          <p:cNvPr id="41" name="Textplatzhalter 17">
            <a:extLst>
              <a:ext uri="{FF2B5EF4-FFF2-40B4-BE49-F238E27FC236}">
                <a16:creationId xmlns:a16="http://schemas.microsoft.com/office/drawing/2014/main" id="{7C57737E-2FA7-4B95-9671-2928B98FF174}"/>
              </a:ext>
            </a:extLst>
          </p:cNvPr>
          <p:cNvSpPr>
            <a:spLocks noGrp="1"/>
          </p:cNvSpPr>
          <p:nvPr>
            <p:ph type="body" sz="quarter" idx="29"/>
          </p:nvPr>
        </p:nvSpPr>
        <p:spPr>
          <a:xfrm>
            <a:off x="8459999" y="4499998"/>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48" name="Titel 1">
            <a:extLst>
              <a:ext uri="{FF2B5EF4-FFF2-40B4-BE49-F238E27FC236}">
                <a16:creationId xmlns:a16="http://schemas.microsoft.com/office/drawing/2014/main" id="{BA0C44B0-E5F1-485E-9F0D-A5131A890A4F}"/>
              </a:ext>
            </a:extLst>
          </p:cNvPr>
          <p:cNvSpPr>
            <a:spLocks noGrp="1"/>
          </p:cNvSpPr>
          <p:nvPr>
            <p:ph type="ctrTitle"/>
          </p:nvPr>
        </p:nvSpPr>
        <p:spPr>
          <a:xfrm>
            <a:off x="1260000" y="5760000"/>
            <a:ext cx="10440000" cy="720000"/>
          </a:xfrm>
        </p:spPr>
        <p:txBody>
          <a:bodyPr anchor="b">
            <a:normAutofit/>
          </a:bodyPr>
          <a:lstStyle>
            <a:lvl1pPr algn="l">
              <a:defRPr sz="3200"/>
            </a:lvl1pPr>
          </a:lstStyle>
          <a:p>
            <a:endParaRPr lang="de-DE"/>
          </a:p>
        </p:txBody>
      </p:sp>
      <p:sp>
        <p:nvSpPr>
          <p:cNvPr id="11" name="Datumsplatzhalter 6">
            <a:extLst>
              <a:ext uri="{FF2B5EF4-FFF2-40B4-BE49-F238E27FC236}">
                <a16:creationId xmlns:a16="http://schemas.microsoft.com/office/drawing/2014/main" id="{E8A41B29-4DB4-1441-AA96-CCCD34EFBB09}"/>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2335598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ayout - 15">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28" name="Bildplatzhalter 5">
            <a:extLst>
              <a:ext uri="{FF2B5EF4-FFF2-40B4-BE49-F238E27FC236}">
                <a16:creationId xmlns:a16="http://schemas.microsoft.com/office/drawing/2014/main" id="{C5935DC0-4A6F-4792-98A9-6F6E5B95F967}"/>
              </a:ext>
            </a:extLst>
          </p:cNvPr>
          <p:cNvSpPr>
            <a:spLocks noGrp="1"/>
          </p:cNvSpPr>
          <p:nvPr>
            <p:ph type="pic" sz="quarter" idx="20"/>
          </p:nvPr>
        </p:nvSpPr>
        <p:spPr>
          <a:xfrm>
            <a:off x="1260000" y="1439999"/>
            <a:ext cx="3240000" cy="3960002"/>
          </a:xfrm>
        </p:spPr>
        <p:txBody>
          <a:bodyPr/>
          <a:lstStyle>
            <a:lvl1pPr marL="0" indent="0">
              <a:buNone/>
              <a:defRPr/>
            </a:lvl1pPr>
          </a:lstStyle>
          <a:p>
            <a:endParaRPr lang="de-DE"/>
          </a:p>
        </p:txBody>
      </p:sp>
      <p:sp>
        <p:nvSpPr>
          <p:cNvPr id="37" name="Textplatzhalter 17">
            <a:extLst>
              <a:ext uri="{FF2B5EF4-FFF2-40B4-BE49-F238E27FC236}">
                <a16:creationId xmlns:a16="http://schemas.microsoft.com/office/drawing/2014/main" id="{EC031476-6126-42FE-842F-1F4283AFC174}"/>
              </a:ext>
            </a:extLst>
          </p:cNvPr>
          <p:cNvSpPr>
            <a:spLocks noGrp="1"/>
          </p:cNvSpPr>
          <p:nvPr>
            <p:ph type="body" sz="quarter" idx="25"/>
          </p:nvPr>
        </p:nvSpPr>
        <p:spPr>
          <a:xfrm>
            <a:off x="1259422" y="5555255"/>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8" name="Bildplatzhalter 5">
            <a:extLst>
              <a:ext uri="{FF2B5EF4-FFF2-40B4-BE49-F238E27FC236}">
                <a16:creationId xmlns:a16="http://schemas.microsoft.com/office/drawing/2014/main" id="{C0ABF0D1-7DDE-49B2-9E09-AB6F52C8CE43}"/>
              </a:ext>
            </a:extLst>
          </p:cNvPr>
          <p:cNvSpPr>
            <a:spLocks noGrp="1"/>
          </p:cNvSpPr>
          <p:nvPr>
            <p:ph type="pic" sz="quarter" idx="26"/>
          </p:nvPr>
        </p:nvSpPr>
        <p:spPr>
          <a:xfrm>
            <a:off x="4859422" y="1439999"/>
            <a:ext cx="3240000" cy="3960002"/>
          </a:xfrm>
        </p:spPr>
        <p:txBody>
          <a:bodyPr/>
          <a:lstStyle>
            <a:lvl1pPr marL="0" indent="0">
              <a:buNone/>
              <a:defRPr/>
            </a:lvl1pPr>
          </a:lstStyle>
          <a:p>
            <a:endParaRPr lang="de-DE"/>
          </a:p>
        </p:txBody>
      </p:sp>
      <p:sp>
        <p:nvSpPr>
          <p:cNvPr id="39" name="Textplatzhalter 17">
            <a:extLst>
              <a:ext uri="{FF2B5EF4-FFF2-40B4-BE49-F238E27FC236}">
                <a16:creationId xmlns:a16="http://schemas.microsoft.com/office/drawing/2014/main" id="{7090028D-B340-4DA7-A4EE-F8E33855CCE6}"/>
              </a:ext>
            </a:extLst>
          </p:cNvPr>
          <p:cNvSpPr>
            <a:spLocks noGrp="1"/>
          </p:cNvSpPr>
          <p:nvPr>
            <p:ph type="body" sz="quarter" idx="27"/>
          </p:nvPr>
        </p:nvSpPr>
        <p:spPr>
          <a:xfrm>
            <a:off x="4859422" y="5555255"/>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40" name="Bildplatzhalter 5">
            <a:extLst>
              <a:ext uri="{FF2B5EF4-FFF2-40B4-BE49-F238E27FC236}">
                <a16:creationId xmlns:a16="http://schemas.microsoft.com/office/drawing/2014/main" id="{3CC3FF20-907F-42C4-8DA3-ED73B0EE5CAE}"/>
              </a:ext>
            </a:extLst>
          </p:cNvPr>
          <p:cNvSpPr>
            <a:spLocks noGrp="1"/>
          </p:cNvSpPr>
          <p:nvPr>
            <p:ph type="pic" sz="quarter" idx="28"/>
          </p:nvPr>
        </p:nvSpPr>
        <p:spPr>
          <a:xfrm>
            <a:off x="8460000" y="1439999"/>
            <a:ext cx="3240000" cy="3960002"/>
          </a:xfrm>
        </p:spPr>
        <p:txBody>
          <a:bodyPr/>
          <a:lstStyle>
            <a:lvl1pPr marL="0" indent="0">
              <a:buNone/>
              <a:defRPr/>
            </a:lvl1pPr>
          </a:lstStyle>
          <a:p>
            <a:endParaRPr lang="de-DE"/>
          </a:p>
        </p:txBody>
      </p:sp>
      <p:sp>
        <p:nvSpPr>
          <p:cNvPr id="41" name="Textplatzhalter 17">
            <a:extLst>
              <a:ext uri="{FF2B5EF4-FFF2-40B4-BE49-F238E27FC236}">
                <a16:creationId xmlns:a16="http://schemas.microsoft.com/office/drawing/2014/main" id="{7C57737E-2FA7-4B95-9671-2928B98FF174}"/>
              </a:ext>
            </a:extLst>
          </p:cNvPr>
          <p:cNvSpPr>
            <a:spLocks noGrp="1"/>
          </p:cNvSpPr>
          <p:nvPr>
            <p:ph type="body" sz="quarter" idx="29"/>
          </p:nvPr>
        </p:nvSpPr>
        <p:spPr>
          <a:xfrm>
            <a:off x="8459999" y="5555255"/>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1" name="Datumsplatzhalter 6">
            <a:extLst>
              <a:ext uri="{FF2B5EF4-FFF2-40B4-BE49-F238E27FC236}">
                <a16:creationId xmlns:a16="http://schemas.microsoft.com/office/drawing/2014/main" id="{E8A41B29-4DB4-1441-AA96-CCCD34EFBB09}"/>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2" name="Titel 1">
            <a:extLst>
              <a:ext uri="{FF2B5EF4-FFF2-40B4-BE49-F238E27FC236}">
                <a16:creationId xmlns:a16="http://schemas.microsoft.com/office/drawing/2014/main" id="{8AAE71C7-AB7A-8448-B2B0-C0AC4F62EF9E}"/>
              </a:ext>
            </a:extLst>
          </p:cNvPr>
          <p:cNvSpPr>
            <a:spLocks noGrp="1"/>
          </p:cNvSpPr>
          <p:nvPr>
            <p:ph type="ctrTitle"/>
          </p:nvPr>
        </p:nvSpPr>
        <p:spPr>
          <a:xfrm>
            <a:off x="1260000" y="360000"/>
            <a:ext cx="10440000" cy="720000"/>
          </a:xfrm>
        </p:spPr>
        <p:txBody>
          <a:bodyPr anchor="b">
            <a:normAutofit/>
          </a:bodyPr>
          <a:lstStyle>
            <a:lvl1pPr algn="l">
              <a:defRPr sz="3200"/>
            </a:lvl1pPr>
          </a:lstStyle>
          <a:p>
            <a:endParaRPr lang="de-DE"/>
          </a:p>
        </p:txBody>
      </p:sp>
    </p:spTree>
    <p:extLst>
      <p:ext uri="{BB962C8B-B14F-4D97-AF65-F5344CB8AC3E}">
        <p14:creationId xmlns:p14="http://schemas.microsoft.com/office/powerpoint/2010/main" val="40603603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ayout - 16">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3" name="Bildplatzhalter 5">
            <a:extLst>
              <a:ext uri="{FF2B5EF4-FFF2-40B4-BE49-F238E27FC236}">
                <a16:creationId xmlns:a16="http://schemas.microsoft.com/office/drawing/2014/main" id="{3534C9DA-B818-4ADE-A2EC-16BB98861787}"/>
              </a:ext>
            </a:extLst>
          </p:cNvPr>
          <p:cNvSpPr>
            <a:spLocks noGrp="1"/>
          </p:cNvSpPr>
          <p:nvPr>
            <p:ph type="pic" sz="quarter" idx="18"/>
          </p:nvPr>
        </p:nvSpPr>
        <p:spPr>
          <a:xfrm>
            <a:off x="1260000" y="1439999"/>
            <a:ext cx="3060000" cy="1800000"/>
          </a:xfrm>
        </p:spPr>
        <p:txBody>
          <a:bodyPr/>
          <a:lstStyle>
            <a:lvl1pPr marL="0" indent="0">
              <a:buNone/>
              <a:defRPr/>
            </a:lvl1pPr>
          </a:lstStyle>
          <a:p>
            <a:endParaRPr lang="de-DE"/>
          </a:p>
        </p:txBody>
      </p:sp>
      <p:sp>
        <p:nvSpPr>
          <p:cNvPr id="24" name="Textplatzhalter 17">
            <a:extLst>
              <a:ext uri="{FF2B5EF4-FFF2-40B4-BE49-F238E27FC236}">
                <a16:creationId xmlns:a16="http://schemas.microsoft.com/office/drawing/2014/main" id="{2ADED445-15C9-4E43-BCE8-8F26C0C74D53}"/>
              </a:ext>
            </a:extLst>
          </p:cNvPr>
          <p:cNvSpPr>
            <a:spLocks noGrp="1"/>
          </p:cNvSpPr>
          <p:nvPr>
            <p:ph type="body" sz="quarter" idx="22"/>
          </p:nvPr>
        </p:nvSpPr>
        <p:spPr>
          <a:xfrm>
            <a:off x="4500000" y="1439999"/>
            <a:ext cx="1799998" cy="180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26" name="Titel 1">
            <a:extLst>
              <a:ext uri="{FF2B5EF4-FFF2-40B4-BE49-F238E27FC236}">
                <a16:creationId xmlns:a16="http://schemas.microsoft.com/office/drawing/2014/main" id="{19AE1115-02C1-4D9D-A19E-75AB085FE8F7}"/>
              </a:ext>
            </a:extLst>
          </p:cNvPr>
          <p:cNvSpPr>
            <a:spLocks noGrp="1"/>
          </p:cNvSpPr>
          <p:nvPr>
            <p:ph type="ctrTitle"/>
          </p:nvPr>
        </p:nvSpPr>
        <p:spPr>
          <a:xfrm>
            <a:off x="1260000" y="5760000"/>
            <a:ext cx="10440000" cy="720000"/>
          </a:xfrm>
        </p:spPr>
        <p:txBody>
          <a:bodyPr anchor="b">
            <a:normAutofit/>
          </a:bodyPr>
          <a:lstStyle>
            <a:lvl1pPr algn="l">
              <a:defRPr sz="3200"/>
            </a:lvl1pPr>
          </a:lstStyle>
          <a:p>
            <a:endParaRPr lang="de-DE"/>
          </a:p>
        </p:txBody>
      </p:sp>
      <p:sp>
        <p:nvSpPr>
          <p:cNvPr id="27" name="Bildplatzhalter 5">
            <a:extLst>
              <a:ext uri="{FF2B5EF4-FFF2-40B4-BE49-F238E27FC236}">
                <a16:creationId xmlns:a16="http://schemas.microsoft.com/office/drawing/2014/main" id="{9B5269DD-6C45-4E82-BC85-4F7772A6FAAA}"/>
              </a:ext>
            </a:extLst>
          </p:cNvPr>
          <p:cNvSpPr>
            <a:spLocks noGrp="1"/>
          </p:cNvSpPr>
          <p:nvPr>
            <p:ph type="pic" sz="quarter" idx="23"/>
          </p:nvPr>
        </p:nvSpPr>
        <p:spPr>
          <a:xfrm>
            <a:off x="1260000" y="3599999"/>
            <a:ext cx="3060000" cy="1800000"/>
          </a:xfrm>
        </p:spPr>
        <p:txBody>
          <a:bodyPr/>
          <a:lstStyle>
            <a:lvl1pPr marL="0" indent="0">
              <a:buNone/>
              <a:defRPr/>
            </a:lvl1pPr>
          </a:lstStyle>
          <a:p>
            <a:endParaRPr lang="de-DE"/>
          </a:p>
        </p:txBody>
      </p:sp>
      <p:sp>
        <p:nvSpPr>
          <p:cNvPr id="28" name="Textplatzhalter 17">
            <a:extLst>
              <a:ext uri="{FF2B5EF4-FFF2-40B4-BE49-F238E27FC236}">
                <a16:creationId xmlns:a16="http://schemas.microsoft.com/office/drawing/2014/main" id="{6D370DBC-7B3B-45D9-8BF6-05ABCAABB5CD}"/>
              </a:ext>
            </a:extLst>
          </p:cNvPr>
          <p:cNvSpPr>
            <a:spLocks noGrp="1"/>
          </p:cNvSpPr>
          <p:nvPr>
            <p:ph type="body" sz="quarter" idx="24"/>
          </p:nvPr>
        </p:nvSpPr>
        <p:spPr>
          <a:xfrm>
            <a:off x="4500000" y="3599999"/>
            <a:ext cx="1799998" cy="180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3" name="Bildplatzhalter 5">
            <a:extLst>
              <a:ext uri="{FF2B5EF4-FFF2-40B4-BE49-F238E27FC236}">
                <a16:creationId xmlns:a16="http://schemas.microsoft.com/office/drawing/2014/main" id="{733E5DF6-049F-4026-BA56-51AD9AFBCBAF}"/>
              </a:ext>
            </a:extLst>
          </p:cNvPr>
          <p:cNvSpPr>
            <a:spLocks noGrp="1"/>
          </p:cNvSpPr>
          <p:nvPr>
            <p:ph type="pic" sz="quarter" idx="25"/>
          </p:nvPr>
        </p:nvSpPr>
        <p:spPr>
          <a:xfrm>
            <a:off x="6660002" y="1439999"/>
            <a:ext cx="3060000" cy="1800000"/>
          </a:xfrm>
        </p:spPr>
        <p:txBody>
          <a:bodyPr/>
          <a:lstStyle>
            <a:lvl1pPr marL="0" indent="0">
              <a:buNone/>
              <a:defRPr/>
            </a:lvl1pPr>
          </a:lstStyle>
          <a:p>
            <a:endParaRPr lang="de-DE"/>
          </a:p>
        </p:txBody>
      </p:sp>
      <p:sp>
        <p:nvSpPr>
          <p:cNvPr id="34" name="Textplatzhalter 17">
            <a:extLst>
              <a:ext uri="{FF2B5EF4-FFF2-40B4-BE49-F238E27FC236}">
                <a16:creationId xmlns:a16="http://schemas.microsoft.com/office/drawing/2014/main" id="{3F50E0E1-8196-4AC5-99F6-3A52B7B54446}"/>
              </a:ext>
            </a:extLst>
          </p:cNvPr>
          <p:cNvSpPr>
            <a:spLocks noGrp="1"/>
          </p:cNvSpPr>
          <p:nvPr>
            <p:ph type="body" sz="quarter" idx="26"/>
          </p:nvPr>
        </p:nvSpPr>
        <p:spPr>
          <a:xfrm>
            <a:off x="9900002" y="1439999"/>
            <a:ext cx="1799998" cy="180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5" name="Bildplatzhalter 5">
            <a:extLst>
              <a:ext uri="{FF2B5EF4-FFF2-40B4-BE49-F238E27FC236}">
                <a16:creationId xmlns:a16="http://schemas.microsoft.com/office/drawing/2014/main" id="{E4863F75-8D6E-4A4E-AD03-EC04142BD862}"/>
              </a:ext>
            </a:extLst>
          </p:cNvPr>
          <p:cNvSpPr>
            <a:spLocks noGrp="1"/>
          </p:cNvSpPr>
          <p:nvPr>
            <p:ph type="pic" sz="quarter" idx="27"/>
          </p:nvPr>
        </p:nvSpPr>
        <p:spPr>
          <a:xfrm>
            <a:off x="6660002" y="3599999"/>
            <a:ext cx="3060000" cy="1800000"/>
          </a:xfrm>
        </p:spPr>
        <p:txBody>
          <a:bodyPr/>
          <a:lstStyle>
            <a:lvl1pPr marL="0" indent="0">
              <a:buNone/>
              <a:defRPr/>
            </a:lvl1pPr>
          </a:lstStyle>
          <a:p>
            <a:endParaRPr lang="de-DE"/>
          </a:p>
        </p:txBody>
      </p:sp>
      <p:sp>
        <p:nvSpPr>
          <p:cNvPr id="36" name="Textplatzhalter 17">
            <a:extLst>
              <a:ext uri="{FF2B5EF4-FFF2-40B4-BE49-F238E27FC236}">
                <a16:creationId xmlns:a16="http://schemas.microsoft.com/office/drawing/2014/main" id="{87F31E20-4C6A-4B37-8DAD-A2755503DD65}"/>
              </a:ext>
            </a:extLst>
          </p:cNvPr>
          <p:cNvSpPr>
            <a:spLocks noGrp="1"/>
          </p:cNvSpPr>
          <p:nvPr>
            <p:ph type="body" sz="quarter" idx="28"/>
          </p:nvPr>
        </p:nvSpPr>
        <p:spPr>
          <a:xfrm>
            <a:off x="9900002" y="3599999"/>
            <a:ext cx="1799998" cy="180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4" name="Datumsplatzhalter 6">
            <a:extLst>
              <a:ext uri="{FF2B5EF4-FFF2-40B4-BE49-F238E27FC236}">
                <a16:creationId xmlns:a16="http://schemas.microsoft.com/office/drawing/2014/main" id="{CB43C594-5AA9-DD45-8DC5-FA80FCEB1B00}"/>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574968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Layout - 17">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3" name="Bildplatzhalter 5">
            <a:extLst>
              <a:ext uri="{FF2B5EF4-FFF2-40B4-BE49-F238E27FC236}">
                <a16:creationId xmlns:a16="http://schemas.microsoft.com/office/drawing/2014/main" id="{3534C9DA-B818-4ADE-A2EC-16BB98861787}"/>
              </a:ext>
            </a:extLst>
          </p:cNvPr>
          <p:cNvSpPr>
            <a:spLocks noGrp="1"/>
          </p:cNvSpPr>
          <p:nvPr>
            <p:ph type="pic" sz="quarter" idx="18"/>
          </p:nvPr>
        </p:nvSpPr>
        <p:spPr>
          <a:xfrm>
            <a:off x="1260000" y="1439999"/>
            <a:ext cx="3060000" cy="2305208"/>
          </a:xfrm>
        </p:spPr>
        <p:txBody>
          <a:bodyPr/>
          <a:lstStyle>
            <a:lvl1pPr marL="0" indent="0">
              <a:buNone/>
              <a:defRPr/>
            </a:lvl1pPr>
          </a:lstStyle>
          <a:p>
            <a:endParaRPr lang="de-DE"/>
          </a:p>
        </p:txBody>
      </p:sp>
      <p:sp>
        <p:nvSpPr>
          <p:cNvPr id="24" name="Textplatzhalter 17">
            <a:extLst>
              <a:ext uri="{FF2B5EF4-FFF2-40B4-BE49-F238E27FC236}">
                <a16:creationId xmlns:a16="http://schemas.microsoft.com/office/drawing/2014/main" id="{2ADED445-15C9-4E43-BCE8-8F26C0C74D53}"/>
              </a:ext>
            </a:extLst>
          </p:cNvPr>
          <p:cNvSpPr>
            <a:spLocks noGrp="1"/>
          </p:cNvSpPr>
          <p:nvPr>
            <p:ph type="body" sz="quarter" idx="22"/>
          </p:nvPr>
        </p:nvSpPr>
        <p:spPr>
          <a:xfrm>
            <a:off x="4500000" y="1439999"/>
            <a:ext cx="1799998" cy="2305208"/>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26" name="Titel 1">
            <a:extLst>
              <a:ext uri="{FF2B5EF4-FFF2-40B4-BE49-F238E27FC236}">
                <a16:creationId xmlns:a16="http://schemas.microsoft.com/office/drawing/2014/main" id="{19AE1115-02C1-4D9D-A19E-75AB085FE8F7}"/>
              </a:ext>
            </a:extLst>
          </p:cNvPr>
          <p:cNvSpPr>
            <a:spLocks noGrp="1"/>
          </p:cNvSpPr>
          <p:nvPr>
            <p:ph type="ctrTitle"/>
          </p:nvPr>
        </p:nvSpPr>
        <p:spPr>
          <a:xfrm>
            <a:off x="1260000" y="359999"/>
            <a:ext cx="10440000" cy="720000"/>
          </a:xfrm>
        </p:spPr>
        <p:txBody>
          <a:bodyPr anchor="b">
            <a:normAutofit/>
          </a:bodyPr>
          <a:lstStyle>
            <a:lvl1pPr algn="l">
              <a:defRPr sz="3200"/>
            </a:lvl1pPr>
          </a:lstStyle>
          <a:p>
            <a:endParaRPr lang="de-DE"/>
          </a:p>
        </p:txBody>
      </p:sp>
      <p:sp>
        <p:nvSpPr>
          <p:cNvPr id="27" name="Bildplatzhalter 5">
            <a:extLst>
              <a:ext uri="{FF2B5EF4-FFF2-40B4-BE49-F238E27FC236}">
                <a16:creationId xmlns:a16="http://schemas.microsoft.com/office/drawing/2014/main" id="{9B5269DD-6C45-4E82-BC85-4F7772A6FAAA}"/>
              </a:ext>
            </a:extLst>
          </p:cNvPr>
          <p:cNvSpPr>
            <a:spLocks noGrp="1"/>
          </p:cNvSpPr>
          <p:nvPr>
            <p:ph type="pic" sz="quarter" idx="23"/>
          </p:nvPr>
        </p:nvSpPr>
        <p:spPr>
          <a:xfrm>
            <a:off x="1260000" y="4105207"/>
            <a:ext cx="3060000" cy="2340000"/>
          </a:xfrm>
        </p:spPr>
        <p:txBody>
          <a:bodyPr/>
          <a:lstStyle>
            <a:lvl1pPr marL="0" indent="0">
              <a:buNone/>
              <a:defRPr/>
            </a:lvl1pPr>
          </a:lstStyle>
          <a:p>
            <a:endParaRPr lang="de-DE"/>
          </a:p>
        </p:txBody>
      </p:sp>
      <p:sp>
        <p:nvSpPr>
          <p:cNvPr id="28" name="Textplatzhalter 17">
            <a:extLst>
              <a:ext uri="{FF2B5EF4-FFF2-40B4-BE49-F238E27FC236}">
                <a16:creationId xmlns:a16="http://schemas.microsoft.com/office/drawing/2014/main" id="{6D370DBC-7B3B-45D9-8BF6-05ABCAABB5CD}"/>
              </a:ext>
            </a:extLst>
          </p:cNvPr>
          <p:cNvSpPr>
            <a:spLocks noGrp="1"/>
          </p:cNvSpPr>
          <p:nvPr>
            <p:ph type="body" sz="quarter" idx="24"/>
          </p:nvPr>
        </p:nvSpPr>
        <p:spPr>
          <a:xfrm>
            <a:off x="4500000" y="4105207"/>
            <a:ext cx="1799998" cy="234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3" name="Bildplatzhalter 5">
            <a:extLst>
              <a:ext uri="{FF2B5EF4-FFF2-40B4-BE49-F238E27FC236}">
                <a16:creationId xmlns:a16="http://schemas.microsoft.com/office/drawing/2014/main" id="{733E5DF6-049F-4026-BA56-51AD9AFBCBAF}"/>
              </a:ext>
            </a:extLst>
          </p:cNvPr>
          <p:cNvSpPr>
            <a:spLocks noGrp="1"/>
          </p:cNvSpPr>
          <p:nvPr>
            <p:ph type="pic" sz="quarter" idx="25"/>
          </p:nvPr>
        </p:nvSpPr>
        <p:spPr>
          <a:xfrm>
            <a:off x="6660002" y="1439999"/>
            <a:ext cx="3060000" cy="2305208"/>
          </a:xfrm>
        </p:spPr>
        <p:txBody>
          <a:bodyPr/>
          <a:lstStyle>
            <a:lvl1pPr marL="0" indent="0">
              <a:buNone/>
              <a:defRPr/>
            </a:lvl1pPr>
          </a:lstStyle>
          <a:p>
            <a:endParaRPr lang="de-DE"/>
          </a:p>
        </p:txBody>
      </p:sp>
      <p:sp>
        <p:nvSpPr>
          <p:cNvPr id="34" name="Textplatzhalter 17">
            <a:extLst>
              <a:ext uri="{FF2B5EF4-FFF2-40B4-BE49-F238E27FC236}">
                <a16:creationId xmlns:a16="http://schemas.microsoft.com/office/drawing/2014/main" id="{3F50E0E1-8196-4AC5-99F6-3A52B7B54446}"/>
              </a:ext>
            </a:extLst>
          </p:cNvPr>
          <p:cNvSpPr>
            <a:spLocks noGrp="1"/>
          </p:cNvSpPr>
          <p:nvPr>
            <p:ph type="body" sz="quarter" idx="26"/>
          </p:nvPr>
        </p:nvSpPr>
        <p:spPr>
          <a:xfrm>
            <a:off x="9900002" y="1439999"/>
            <a:ext cx="1799998" cy="2305208"/>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5" name="Bildplatzhalter 5">
            <a:extLst>
              <a:ext uri="{FF2B5EF4-FFF2-40B4-BE49-F238E27FC236}">
                <a16:creationId xmlns:a16="http://schemas.microsoft.com/office/drawing/2014/main" id="{E4863F75-8D6E-4A4E-AD03-EC04142BD862}"/>
              </a:ext>
            </a:extLst>
          </p:cNvPr>
          <p:cNvSpPr>
            <a:spLocks noGrp="1"/>
          </p:cNvSpPr>
          <p:nvPr>
            <p:ph type="pic" sz="quarter" idx="27"/>
          </p:nvPr>
        </p:nvSpPr>
        <p:spPr>
          <a:xfrm>
            <a:off x="6660002" y="4105207"/>
            <a:ext cx="3060000" cy="2340000"/>
          </a:xfrm>
        </p:spPr>
        <p:txBody>
          <a:bodyPr/>
          <a:lstStyle>
            <a:lvl1pPr marL="0" indent="0">
              <a:buNone/>
              <a:defRPr/>
            </a:lvl1pPr>
          </a:lstStyle>
          <a:p>
            <a:endParaRPr lang="de-DE"/>
          </a:p>
        </p:txBody>
      </p:sp>
      <p:sp>
        <p:nvSpPr>
          <p:cNvPr id="36" name="Textplatzhalter 17">
            <a:extLst>
              <a:ext uri="{FF2B5EF4-FFF2-40B4-BE49-F238E27FC236}">
                <a16:creationId xmlns:a16="http://schemas.microsoft.com/office/drawing/2014/main" id="{87F31E20-4C6A-4B37-8DAD-A2755503DD65}"/>
              </a:ext>
            </a:extLst>
          </p:cNvPr>
          <p:cNvSpPr>
            <a:spLocks noGrp="1"/>
          </p:cNvSpPr>
          <p:nvPr>
            <p:ph type="body" sz="quarter" idx="28"/>
          </p:nvPr>
        </p:nvSpPr>
        <p:spPr>
          <a:xfrm>
            <a:off x="9900002" y="4105207"/>
            <a:ext cx="1799998" cy="234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4" name="Datumsplatzhalter 6">
            <a:extLst>
              <a:ext uri="{FF2B5EF4-FFF2-40B4-BE49-F238E27FC236}">
                <a16:creationId xmlns:a16="http://schemas.microsoft.com/office/drawing/2014/main" id="{CB43C594-5AA9-DD45-8DC5-FA80FCEB1B00}"/>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4800451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Layout - 18">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3" name="Bildplatzhalter 5">
            <a:extLst>
              <a:ext uri="{FF2B5EF4-FFF2-40B4-BE49-F238E27FC236}">
                <a16:creationId xmlns:a16="http://schemas.microsoft.com/office/drawing/2014/main" id="{3534C9DA-B818-4ADE-A2EC-16BB98861787}"/>
              </a:ext>
            </a:extLst>
          </p:cNvPr>
          <p:cNvSpPr>
            <a:spLocks noGrp="1"/>
          </p:cNvSpPr>
          <p:nvPr>
            <p:ph type="pic" sz="quarter" idx="18"/>
          </p:nvPr>
        </p:nvSpPr>
        <p:spPr>
          <a:xfrm>
            <a:off x="1260000" y="1439999"/>
            <a:ext cx="2880000" cy="2340000"/>
          </a:xfrm>
        </p:spPr>
        <p:txBody>
          <a:bodyPr/>
          <a:lstStyle>
            <a:lvl1pPr marL="0" indent="0">
              <a:buNone/>
              <a:defRPr/>
            </a:lvl1pPr>
          </a:lstStyle>
          <a:p>
            <a:endParaRPr lang="de-DE"/>
          </a:p>
        </p:txBody>
      </p:sp>
      <p:sp>
        <p:nvSpPr>
          <p:cNvPr id="26" name="Titel 1">
            <a:extLst>
              <a:ext uri="{FF2B5EF4-FFF2-40B4-BE49-F238E27FC236}">
                <a16:creationId xmlns:a16="http://schemas.microsoft.com/office/drawing/2014/main" id="{19AE1115-02C1-4D9D-A19E-75AB085FE8F7}"/>
              </a:ext>
            </a:extLst>
          </p:cNvPr>
          <p:cNvSpPr>
            <a:spLocks noGrp="1"/>
          </p:cNvSpPr>
          <p:nvPr>
            <p:ph type="ctrTitle"/>
          </p:nvPr>
        </p:nvSpPr>
        <p:spPr>
          <a:xfrm>
            <a:off x="1260000" y="360000"/>
            <a:ext cx="10440000" cy="720000"/>
          </a:xfrm>
        </p:spPr>
        <p:txBody>
          <a:bodyPr anchor="b">
            <a:normAutofit/>
          </a:bodyPr>
          <a:lstStyle>
            <a:lvl1pPr algn="l">
              <a:defRPr sz="3200"/>
            </a:lvl1pPr>
          </a:lstStyle>
          <a:p>
            <a:endParaRPr lang="de-DE"/>
          </a:p>
        </p:txBody>
      </p:sp>
      <p:sp>
        <p:nvSpPr>
          <p:cNvPr id="27" name="Bildplatzhalter 5">
            <a:extLst>
              <a:ext uri="{FF2B5EF4-FFF2-40B4-BE49-F238E27FC236}">
                <a16:creationId xmlns:a16="http://schemas.microsoft.com/office/drawing/2014/main" id="{9B5269DD-6C45-4E82-BC85-4F7772A6FAAA}"/>
              </a:ext>
            </a:extLst>
          </p:cNvPr>
          <p:cNvSpPr>
            <a:spLocks noGrp="1"/>
          </p:cNvSpPr>
          <p:nvPr>
            <p:ph type="pic" sz="quarter" idx="23"/>
          </p:nvPr>
        </p:nvSpPr>
        <p:spPr>
          <a:xfrm>
            <a:off x="1260000" y="4157998"/>
            <a:ext cx="2879996" cy="2340000"/>
          </a:xfrm>
        </p:spPr>
        <p:txBody>
          <a:bodyPr/>
          <a:lstStyle>
            <a:lvl1pPr marL="0" indent="0">
              <a:buNone/>
              <a:defRPr/>
            </a:lvl1pPr>
          </a:lstStyle>
          <a:p>
            <a:endParaRPr lang="de-DE"/>
          </a:p>
        </p:txBody>
      </p:sp>
      <p:sp>
        <p:nvSpPr>
          <p:cNvPr id="33" name="Bildplatzhalter 5">
            <a:extLst>
              <a:ext uri="{FF2B5EF4-FFF2-40B4-BE49-F238E27FC236}">
                <a16:creationId xmlns:a16="http://schemas.microsoft.com/office/drawing/2014/main" id="{733E5DF6-049F-4026-BA56-51AD9AFBCBAF}"/>
              </a:ext>
            </a:extLst>
          </p:cNvPr>
          <p:cNvSpPr>
            <a:spLocks noGrp="1"/>
          </p:cNvSpPr>
          <p:nvPr>
            <p:ph type="pic" sz="quarter" idx="25"/>
          </p:nvPr>
        </p:nvSpPr>
        <p:spPr>
          <a:xfrm>
            <a:off x="4499998" y="1439999"/>
            <a:ext cx="2880001" cy="2340000"/>
          </a:xfrm>
        </p:spPr>
        <p:txBody>
          <a:bodyPr/>
          <a:lstStyle>
            <a:lvl1pPr marL="0" indent="0">
              <a:buNone/>
              <a:defRPr/>
            </a:lvl1pPr>
          </a:lstStyle>
          <a:p>
            <a:endParaRPr lang="de-DE"/>
          </a:p>
        </p:txBody>
      </p:sp>
      <p:sp>
        <p:nvSpPr>
          <p:cNvPr id="35" name="Bildplatzhalter 5">
            <a:extLst>
              <a:ext uri="{FF2B5EF4-FFF2-40B4-BE49-F238E27FC236}">
                <a16:creationId xmlns:a16="http://schemas.microsoft.com/office/drawing/2014/main" id="{E4863F75-8D6E-4A4E-AD03-EC04142BD862}"/>
              </a:ext>
            </a:extLst>
          </p:cNvPr>
          <p:cNvSpPr>
            <a:spLocks noGrp="1"/>
          </p:cNvSpPr>
          <p:nvPr>
            <p:ph type="pic" sz="quarter" idx="27"/>
          </p:nvPr>
        </p:nvSpPr>
        <p:spPr>
          <a:xfrm>
            <a:off x="4499998" y="4157999"/>
            <a:ext cx="2880000" cy="2340000"/>
          </a:xfrm>
        </p:spPr>
        <p:txBody>
          <a:bodyPr/>
          <a:lstStyle>
            <a:lvl1pPr marL="0" indent="0">
              <a:buNone/>
              <a:defRPr/>
            </a:lvl1pPr>
          </a:lstStyle>
          <a:p>
            <a:endParaRPr lang="de-DE"/>
          </a:p>
        </p:txBody>
      </p:sp>
      <p:sp>
        <p:nvSpPr>
          <p:cNvPr id="15" name="Inhaltsplatzhalter 11">
            <a:extLst>
              <a:ext uri="{FF2B5EF4-FFF2-40B4-BE49-F238E27FC236}">
                <a16:creationId xmlns:a16="http://schemas.microsoft.com/office/drawing/2014/main" id="{7F6C4BD3-E49E-6941-BE66-8A43317DF79A}"/>
              </a:ext>
            </a:extLst>
          </p:cNvPr>
          <p:cNvSpPr>
            <a:spLocks noGrp="1"/>
          </p:cNvSpPr>
          <p:nvPr>
            <p:ph sz="quarter" idx="16"/>
          </p:nvPr>
        </p:nvSpPr>
        <p:spPr>
          <a:xfrm>
            <a:off x="7740000" y="1439998"/>
            <a:ext cx="3960000" cy="50580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Datumsplatzhalter 6">
            <a:extLst>
              <a:ext uri="{FF2B5EF4-FFF2-40B4-BE49-F238E27FC236}">
                <a16:creationId xmlns:a16="http://schemas.microsoft.com/office/drawing/2014/main" id="{EDD8C2FE-F689-6F49-8495-8EF6C29D212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31437443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6840416-13EF-4E4B-AAAD-CD2A2EDC7887}"/>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1DAED834-B62F-49E2-B943-FAD2079C68E8}"/>
              </a:ext>
            </a:extLst>
          </p:cNvPr>
          <p:cNvSpPr>
            <a:spLocks noGrp="1"/>
          </p:cNvSpPr>
          <p:nvPr>
            <p:ph type="ftr" sz="quarter" idx="11"/>
          </p:nvPr>
        </p:nvSpPr>
        <p:spPr/>
        <p:txBody>
          <a:bodyPr/>
          <a:lstStyle/>
          <a:p>
            <a:endParaRPr lang="de-DE"/>
          </a:p>
        </p:txBody>
      </p:sp>
      <p:sp>
        <p:nvSpPr>
          <p:cNvPr id="5" name="Titel 1">
            <a:extLst>
              <a:ext uri="{FF2B5EF4-FFF2-40B4-BE49-F238E27FC236}">
                <a16:creationId xmlns:a16="http://schemas.microsoft.com/office/drawing/2014/main" id="{99BD4654-DB49-493F-ABF2-49B5B1B801DB}"/>
              </a:ext>
            </a:extLst>
          </p:cNvPr>
          <p:cNvSpPr>
            <a:spLocks noGrp="1"/>
          </p:cNvSpPr>
          <p:nvPr>
            <p:ph type="ctrTitle"/>
          </p:nvPr>
        </p:nvSpPr>
        <p:spPr>
          <a:xfrm>
            <a:off x="1079999" y="2339975"/>
            <a:ext cx="6480000" cy="2160000"/>
          </a:xfrm>
          <a:prstGeom prst="rect">
            <a:avLst/>
          </a:prstGeom>
        </p:spPr>
        <p:txBody>
          <a:bodyPr anchor="t">
            <a:normAutofit/>
          </a:bodyPr>
          <a:lstStyle>
            <a:lvl1pPr algn="l">
              <a:defRPr sz="6600"/>
            </a:lvl1pPr>
          </a:lstStyle>
          <a:p>
            <a:endParaRPr lang="de-DE"/>
          </a:p>
        </p:txBody>
      </p:sp>
      <p:sp>
        <p:nvSpPr>
          <p:cNvPr id="6" name="Textplatzhalter 27">
            <a:extLst>
              <a:ext uri="{FF2B5EF4-FFF2-40B4-BE49-F238E27FC236}">
                <a16:creationId xmlns:a16="http://schemas.microsoft.com/office/drawing/2014/main" id="{FD5540AC-68FA-4CAA-AE16-2A9DEA049266}"/>
              </a:ext>
            </a:extLst>
          </p:cNvPr>
          <p:cNvSpPr>
            <a:spLocks noGrp="1"/>
          </p:cNvSpPr>
          <p:nvPr>
            <p:ph type="body" sz="quarter" idx="19" hasCustomPrompt="1"/>
          </p:nvPr>
        </p:nvSpPr>
        <p:spPr>
          <a:xfrm>
            <a:off x="1079499" y="4680001"/>
            <a:ext cx="6480000" cy="720000"/>
          </a:xfrm>
          <a:prstGeom prst="rect">
            <a:avLst/>
          </a:prstGeom>
        </p:spPr>
        <p:txBody>
          <a:bodyPr anchor="b"/>
          <a:lstStyle>
            <a:lvl1pPr marL="0" indent="0">
              <a:buNone/>
              <a:defRPr strike="noStrike">
                <a:latin typeface="+mj-lt"/>
              </a:defRPr>
            </a:lvl1pPr>
            <a:lvl2pPr marL="457200" indent="0">
              <a:buNone/>
              <a:defRPr strike="noStrike">
                <a:latin typeface="+mj-lt"/>
              </a:defRPr>
            </a:lvl2pPr>
            <a:lvl3pPr marL="914400" indent="0">
              <a:buNone/>
              <a:defRPr strike="noStrike">
                <a:latin typeface="+mj-lt"/>
              </a:defRPr>
            </a:lvl3pPr>
            <a:lvl4pPr marL="1371600" indent="0">
              <a:buNone/>
              <a:defRPr strike="noStrike">
                <a:latin typeface="+mj-lt"/>
              </a:defRPr>
            </a:lvl4pPr>
            <a:lvl5pPr marL="1828800" indent="0">
              <a:buNone/>
              <a:defRPr strike="noStrike">
                <a:latin typeface="+mj-lt"/>
              </a:defRPr>
            </a:lvl5pPr>
          </a:lstStyle>
          <a:p>
            <a:pPr lvl="0"/>
            <a:r>
              <a:rPr lang="de-DE"/>
              <a:t>TEXT HINZUFÜGEN</a:t>
            </a:r>
          </a:p>
        </p:txBody>
      </p:sp>
      <p:sp>
        <p:nvSpPr>
          <p:cNvPr id="7" name="Datumsplatzhalter 6">
            <a:extLst>
              <a:ext uri="{FF2B5EF4-FFF2-40B4-BE49-F238E27FC236}">
                <a16:creationId xmlns:a16="http://schemas.microsoft.com/office/drawing/2014/main" id="{2F7A821A-F5CC-6D40-95BC-76E3FA0ECEB3}"/>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3005764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Chapter Image Backgroun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6E2FC5-7580-DC4C-A153-86E8CCD6A4ED}"/>
              </a:ext>
            </a:extLst>
          </p:cNvPr>
          <p:cNvSpPr>
            <a:spLocks noGrp="1"/>
          </p:cNvSpPr>
          <p:nvPr>
            <p:ph type="ctrTitle"/>
          </p:nvPr>
        </p:nvSpPr>
        <p:spPr>
          <a:xfrm>
            <a:off x="2136000" y="2349000"/>
            <a:ext cx="7920000" cy="2160000"/>
          </a:xfrm>
          <a:prstGeom prst="rect">
            <a:avLst/>
          </a:prstGeom>
        </p:spPr>
        <p:txBody>
          <a:bodyPr anchor="ctr" anchorCtr="0">
            <a:normAutofit/>
          </a:bodyPr>
          <a:lstStyle>
            <a:lvl1pPr algn="ctr">
              <a:defRPr sz="6600"/>
            </a:lvl1pPr>
          </a:lstStyle>
          <a:p>
            <a:endParaRPr lang="de-DE"/>
          </a:p>
        </p:txBody>
      </p:sp>
    </p:spTree>
    <p:extLst>
      <p:ext uri="{BB962C8B-B14F-4D97-AF65-F5344CB8AC3E}">
        <p14:creationId xmlns:p14="http://schemas.microsoft.com/office/powerpoint/2010/main" val="2770763836"/>
      </p:ext>
    </p:extLst>
  </p:cSld>
  <p:clrMapOvr>
    <a:overrideClrMapping bg1="dk1" tx1="lt1" bg2="dk2" tx2="lt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5" name="Datumsplatzhalter 6">
            <a:extLst>
              <a:ext uri="{FF2B5EF4-FFF2-40B4-BE49-F238E27FC236}">
                <a16:creationId xmlns:a16="http://schemas.microsoft.com/office/drawing/2014/main" id="{3A2205D1-1AC0-AD4C-9370-7A3004072A02}"/>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64704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rei Spalten mit Überschriften">
    <p:spTree>
      <p:nvGrpSpPr>
        <p:cNvPr id="1" name=""/>
        <p:cNvGrpSpPr/>
        <p:nvPr/>
      </p:nvGrpSpPr>
      <p:grpSpPr>
        <a:xfrm>
          <a:off x="0" y="0"/>
          <a:ext cx="0" cy="0"/>
          <a:chOff x="0" y="0"/>
          <a:chExt cx="0" cy="0"/>
        </a:xfrm>
      </p:grpSpPr>
      <p:sp>
        <p:nvSpPr>
          <p:cNvPr id="6" name="Text Placeholder 29">
            <a:extLst>
              <a:ext uri="{FF2B5EF4-FFF2-40B4-BE49-F238E27FC236}">
                <a16:creationId xmlns:a16="http://schemas.microsoft.com/office/drawing/2014/main" id="{38F79F4D-8017-CB6B-AEF3-C38F87E573EC}"/>
              </a:ext>
            </a:extLst>
          </p:cNvPr>
          <p:cNvSpPr>
            <a:spLocks noGrp="1"/>
          </p:cNvSpPr>
          <p:nvPr>
            <p:ph type="body" sz="quarter" idx="16" hasCustomPrompt="1"/>
          </p:nvPr>
        </p:nvSpPr>
        <p:spPr>
          <a:xfrm>
            <a:off x="1056239" y="647700"/>
            <a:ext cx="10625622"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
        <p:nvSpPr>
          <p:cNvPr id="8" name="Text Placeholder 29">
            <a:extLst>
              <a:ext uri="{FF2B5EF4-FFF2-40B4-BE49-F238E27FC236}">
                <a16:creationId xmlns:a16="http://schemas.microsoft.com/office/drawing/2014/main" id="{C05D08B8-1FC7-AD35-2CA5-4C8A0E70421C}"/>
              </a:ext>
            </a:extLst>
          </p:cNvPr>
          <p:cNvSpPr>
            <a:spLocks noGrp="1"/>
          </p:cNvSpPr>
          <p:nvPr>
            <p:ph type="body" sz="quarter" idx="19" hasCustomPrompt="1"/>
          </p:nvPr>
        </p:nvSpPr>
        <p:spPr>
          <a:xfrm>
            <a:off x="1056239" y="1712912"/>
            <a:ext cx="3333600" cy="381740"/>
          </a:xfrm>
          <a:prstGeom prst="rect">
            <a:avLst/>
          </a:prstGeom>
        </p:spPr>
        <p:txBody>
          <a:bodyPr anchor="ctr"/>
          <a:lstStyle>
            <a:lvl1pPr marL="0" indent="0">
              <a:buNone/>
              <a:defRPr sz="2400" b="1">
                <a:solidFill>
                  <a:srgbClr val="1F3340"/>
                </a:solidFill>
              </a:defRPr>
            </a:lvl1pPr>
          </a:lstStyle>
          <a:p>
            <a:pPr lvl="0"/>
            <a:r>
              <a:rPr lang="en-US"/>
              <a:t>Click to edit Headline</a:t>
            </a:r>
            <a:endParaRPr lang="en-GB"/>
          </a:p>
        </p:txBody>
      </p:sp>
      <p:sp>
        <p:nvSpPr>
          <p:cNvPr id="9" name="Text Placeholder 29">
            <a:extLst>
              <a:ext uri="{FF2B5EF4-FFF2-40B4-BE49-F238E27FC236}">
                <a16:creationId xmlns:a16="http://schemas.microsoft.com/office/drawing/2014/main" id="{8775C59D-1A1D-93AD-5A57-DE14A83F8ADB}"/>
              </a:ext>
            </a:extLst>
          </p:cNvPr>
          <p:cNvSpPr>
            <a:spLocks noGrp="1"/>
          </p:cNvSpPr>
          <p:nvPr>
            <p:ph type="body" sz="quarter" idx="20" hasCustomPrompt="1"/>
          </p:nvPr>
        </p:nvSpPr>
        <p:spPr>
          <a:xfrm>
            <a:off x="4700981" y="1712912"/>
            <a:ext cx="3333599" cy="381740"/>
          </a:xfrm>
          <a:prstGeom prst="rect">
            <a:avLst/>
          </a:prstGeom>
        </p:spPr>
        <p:txBody>
          <a:bodyPr anchor="ctr"/>
          <a:lstStyle>
            <a:lvl1pPr marL="0" indent="0">
              <a:buNone/>
              <a:defRPr sz="2400" b="1">
                <a:solidFill>
                  <a:srgbClr val="1F3340"/>
                </a:solidFill>
              </a:defRPr>
            </a:lvl1pPr>
          </a:lstStyle>
          <a:p>
            <a:pPr lvl="0"/>
            <a:r>
              <a:rPr lang="en-US"/>
              <a:t>Click to edit Headline</a:t>
            </a:r>
            <a:endParaRPr lang="en-GB"/>
          </a:p>
        </p:txBody>
      </p:sp>
      <p:sp>
        <p:nvSpPr>
          <p:cNvPr id="11" name="Text Placeholder 29">
            <a:extLst>
              <a:ext uri="{FF2B5EF4-FFF2-40B4-BE49-F238E27FC236}">
                <a16:creationId xmlns:a16="http://schemas.microsoft.com/office/drawing/2014/main" id="{DBF93EB3-BF1B-08C7-1049-879AB4674D00}"/>
              </a:ext>
            </a:extLst>
          </p:cNvPr>
          <p:cNvSpPr>
            <a:spLocks noGrp="1"/>
          </p:cNvSpPr>
          <p:nvPr>
            <p:ph type="body" sz="quarter" idx="21" hasCustomPrompt="1"/>
          </p:nvPr>
        </p:nvSpPr>
        <p:spPr>
          <a:xfrm>
            <a:off x="8348262" y="1712912"/>
            <a:ext cx="3333599" cy="381740"/>
          </a:xfrm>
          <a:prstGeom prst="rect">
            <a:avLst/>
          </a:prstGeom>
        </p:spPr>
        <p:txBody>
          <a:bodyPr anchor="ctr"/>
          <a:lstStyle>
            <a:lvl1pPr marL="0" indent="0">
              <a:buNone/>
              <a:defRPr sz="2400" b="1">
                <a:solidFill>
                  <a:srgbClr val="1F3340"/>
                </a:solidFill>
              </a:defRPr>
            </a:lvl1pPr>
          </a:lstStyle>
          <a:p>
            <a:pPr lvl="0"/>
            <a:r>
              <a:rPr lang="en-US"/>
              <a:t>Click to edit Headline</a:t>
            </a:r>
            <a:endParaRPr lang="en-GB"/>
          </a:p>
        </p:txBody>
      </p:sp>
      <p:sp>
        <p:nvSpPr>
          <p:cNvPr id="13" name="Content Placeholder 11">
            <a:extLst>
              <a:ext uri="{FF2B5EF4-FFF2-40B4-BE49-F238E27FC236}">
                <a16:creationId xmlns:a16="http://schemas.microsoft.com/office/drawing/2014/main" id="{BBF0F46F-82D6-CF52-AFFB-B39929EC367C}"/>
              </a:ext>
            </a:extLst>
          </p:cNvPr>
          <p:cNvSpPr>
            <a:spLocks noGrp="1"/>
          </p:cNvSpPr>
          <p:nvPr>
            <p:ph sz="quarter" idx="22" hasCustomPrompt="1"/>
          </p:nvPr>
        </p:nvSpPr>
        <p:spPr>
          <a:xfrm>
            <a:off x="1056240" y="2175030"/>
            <a:ext cx="3331059" cy="3922557"/>
          </a:xfrm>
          <a:prstGeom prst="rect">
            <a:avLst/>
          </a:prstGeom>
        </p:spPr>
        <p:txBody>
          <a:bodyPr/>
          <a:lstStyle>
            <a:lvl1pPr>
              <a:defRPr sz="2400"/>
            </a:lvl1pPr>
            <a:lvl2pPr marL="800100" indent="-342900">
              <a:buFont typeface="Arial" panose="020B0604020202020204" pitchFamily="34" charset="0"/>
              <a:buChar char="•"/>
              <a:defRPr sz="2000"/>
            </a:lvl2pPr>
            <a:lvl3pPr>
              <a:defRPr sz="1800"/>
            </a:lvl3pPr>
            <a:lvl4pPr>
              <a:defRPr sz="1600"/>
            </a:lvl4pPr>
            <a:lvl5pPr>
              <a:defRPr sz="1600"/>
            </a:lvl5pPr>
            <a:lvl6pPr>
              <a:defRPr sz="1600"/>
            </a:lvl6pPr>
          </a:lstStyle>
          <a:p>
            <a:pPr lvl="0"/>
            <a:r>
              <a:rPr lang="en-US"/>
              <a:t>Enter Content</a:t>
            </a:r>
          </a:p>
        </p:txBody>
      </p:sp>
      <p:sp>
        <p:nvSpPr>
          <p:cNvPr id="14" name="Content Placeholder 11">
            <a:extLst>
              <a:ext uri="{FF2B5EF4-FFF2-40B4-BE49-F238E27FC236}">
                <a16:creationId xmlns:a16="http://schemas.microsoft.com/office/drawing/2014/main" id="{4889E480-3CE1-6B65-E27F-E72F4C87C0D6}"/>
              </a:ext>
            </a:extLst>
          </p:cNvPr>
          <p:cNvSpPr>
            <a:spLocks noGrp="1"/>
          </p:cNvSpPr>
          <p:nvPr>
            <p:ph sz="quarter" idx="23" hasCustomPrompt="1"/>
          </p:nvPr>
        </p:nvSpPr>
        <p:spPr>
          <a:xfrm>
            <a:off x="4703521" y="2175029"/>
            <a:ext cx="3331059" cy="3922557"/>
          </a:xfrm>
          <a:prstGeom prst="rect">
            <a:avLst/>
          </a:prstGeom>
        </p:spPr>
        <p:txBody>
          <a:bodyPr/>
          <a:lstStyle>
            <a:lvl1pPr>
              <a:defRPr sz="2400"/>
            </a:lvl1pPr>
            <a:lvl2pPr marL="457200" indent="0">
              <a:buNone/>
              <a:defRPr sz="2000"/>
            </a:lvl2pPr>
            <a:lvl3pPr>
              <a:defRPr sz="1800"/>
            </a:lvl3pPr>
            <a:lvl4pPr>
              <a:defRPr sz="1600"/>
            </a:lvl4pPr>
            <a:lvl5pPr>
              <a:defRPr sz="1600"/>
            </a:lvl5pPr>
            <a:lvl6pPr>
              <a:defRPr sz="1600"/>
            </a:lvl6pPr>
          </a:lstStyle>
          <a:p>
            <a:pPr lvl="0"/>
            <a:r>
              <a:rPr lang="en-US"/>
              <a:t>Enter Content</a:t>
            </a:r>
          </a:p>
        </p:txBody>
      </p:sp>
      <p:sp>
        <p:nvSpPr>
          <p:cNvPr id="15" name="Content Placeholder 11">
            <a:extLst>
              <a:ext uri="{FF2B5EF4-FFF2-40B4-BE49-F238E27FC236}">
                <a16:creationId xmlns:a16="http://schemas.microsoft.com/office/drawing/2014/main" id="{55028DCF-E93B-FA77-476F-19701D5A1BCA}"/>
              </a:ext>
            </a:extLst>
          </p:cNvPr>
          <p:cNvSpPr>
            <a:spLocks noGrp="1"/>
          </p:cNvSpPr>
          <p:nvPr>
            <p:ph sz="quarter" idx="24" hasCustomPrompt="1"/>
          </p:nvPr>
        </p:nvSpPr>
        <p:spPr>
          <a:xfrm>
            <a:off x="8350802" y="2175029"/>
            <a:ext cx="3331059" cy="3922557"/>
          </a:xfrm>
          <a:prstGeom prst="rect">
            <a:avLst/>
          </a:prstGeom>
        </p:spPr>
        <p:txBody>
          <a:bodyPr/>
          <a:lstStyle>
            <a:lvl1pPr>
              <a:defRPr sz="2400"/>
            </a:lvl1pPr>
            <a:lvl2pPr marL="800100" indent="-342900">
              <a:buFont typeface="Arial" panose="020B0604020202020204" pitchFamily="34" charset="0"/>
              <a:buChar char="•"/>
              <a:defRPr sz="2000"/>
            </a:lvl2pPr>
            <a:lvl3pPr>
              <a:defRPr sz="1800"/>
            </a:lvl3pPr>
            <a:lvl4pPr>
              <a:defRPr sz="1600"/>
            </a:lvl4pPr>
            <a:lvl5pPr>
              <a:defRPr sz="1600"/>
            </a:lvl5pPr>
            <a:lvl6pPr>
              <a:defRPr sz="1600"/>
            </a:lvl6pPr>
          </a:lstStyle>
          <a:p>
            <a:pPr lvl="0"/>
            <a:r>
              <a:rPr lang="en-US"/>
              <a:t>Enter Content</a:t>
            </a:r>
          </a:p>
        </p:txBody>
      </p:sp>
    </p:spTree>
    <p:extLst>
      <p:ext uri="{BB962C8B-B14F-4D97-AF65-F5344CB8AC3E}">
        <p14:creationId xmlns:p14="http://schemas.microsoft.com/office/powerpoint/2010/main" val="7931052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asic -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5" name="Datumsplatzhalter 6">
            <a:extLst>
              <a:ext uri="{FF2B5EF4-FFF2-40B4-BE49-F238E27FC236}">
                <a16:creationId xmlns:a16="http://schemas.microsoft.com/office/drawing/2014/main" id="{2C0D75AC-EC55-D642-A166-5181CD4F59F8}"/>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7567154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asic -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5" name="Textplatzhalter 17">
            <a:extLst>
              <a:ext uri="{FF2B5EF4-FFF2-40B4-BE49-F238E27FC236}">
                <a16:creationId xmlns:a16="http://schemas.microsoft.com/office/drawing/2014/main" id="{A41BA45D-F0A3-2749-7A9C-0084174E2294}"/>
              </a:ext>
            </a:extLst>
          </p:cNvPr>
          <p:cNvSpPr>
            <a:spLocks noGrp="1"/>
          </p:cNvSpPr>
          <p:nvPr>
            <p:ph type="body" sz="quarter" idx="15"/>
          </p:nvPr>
        </p:nvSpPr>
        <p:spPr>
          <a:xfrm>
            <a:off x="1260000" y="1439999"/>
            <a:ext cx="10573199" cy="504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Tree>
    <p:extLst>
      <p:ext uri="{BB962C8B-B14F-4D97-AF65-F5344CB8AC3E}">
        <p14:creationId xmlns:p14="http://schemas.microsoft.com/office/powerpoint/2010/main" val="391329360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asic - 3">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9" name="Titel 1">
            <a:extLst>
              <a:ext uri="{FF2B5EF4-FFF2-40B4-BE49-F238E27FC236}">
                <a16:creationId xmlns:a16="http://schemas.microsoft.com/office/drawing/2014/main" id="{A022890E-7BAD-4B98-B090-8544F3F70B66}"/>
              </a:ext>
            </a:extLst>
          </p:cNvPr>
          <p:cNvSpPr>
            <a:spLocks noGrp="1"/>
          </p:cNvSpPr>
          <p:nvPr>
            <p:ph type="title"/>
          </p:nvPr>
        </p:nvSpPr>
        <p:spPr>
          <a:xfrm>
            <a:off x="1260001" y="360000"/>
            <a:ext cx="10573200" cy="720000"/>
          </a:xfrm>
        </p:spPr>
        <p:txBody>
          <a:bodyPr/>
          <a:lstStyle/>
          <a:p>
            <a:endParaRPr lang="de-DE"/>
          </a:p>
        </p:txBody>
      </p:sp>
      <p:sp>
        <p:nvSpPr>
          <p:cNvPr id="10" name="Textplatzhalter 17">
            <a:extLst>
              <a:ext uri="{FF2B5EF4-FFF2-40B4-BE49-F238E27FC236}">
                <a16:creationId xmlns:a16="http://schemas.microsoft.com/office/drawing/2014/main" id="{A3DA1B6D-FCD2-45E6-8D43-463183FC0DD0}"/>
              </a:ext>
            </a:extLst>
          </p:cNvPr>
          <p:cNvSpPr>
            <a:spLocks noGrp="1"/>
          </p:cNvSpPr>
          <p:nvPr>
            <p:ph type="body" sz="quarter" idx="15"/>
          </p:nvPr>
        </p:nvSpPr>
        <p:spPr>
          <a:xfrm>
            <a:off x="1260001" y="1439999"/>
            <a:ext cx="5040000" cy="504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2" name="Inhaltsplatzhalter 11">
            <a:extLst>
              <a:ext uri="{FF2B5EF4-FFF2-40B4-BE49-F238E27FC236}">
                <a16:creationId xmlns:a16="http://schemas.microsoft.com/office/drawing/2014/main" id="{21791AAF-5AFE-4171-A6F4-2A741BCDABA9}"/>
              </a:ext>
            </a:extLst>
          </p:cNvPr>
          <p:cNvSpPr>
            <a:spLocks noGrp="1"/>
          </p:cNvSpPr>
          <p:nvPr>
            <p:ph sz="quarter" idx="16"/>
          </p:nvPr>
        </p:nvSpPr>
        <p:spPr>
          <a:xfrm>
            <a:off x="6793201" y="1439999"/>
            <a:ext cx="5040000" cy="504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DD44603-F311-1946-BEA4-5E2833B8B0A8}"/>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0166111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ayout - 1">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4" name="Diagrammplatzhalter 3">
            <a:extLst>
              <a:ext uri="{FF2B5EF4-FFF2-40B4-BE49-F238E27FC236}">
                <a16:creationId xmlns:a16="http://schemas.microsoft.com/office/drawing/2014/main" id="{A0B04A58-0EEC-4F4F-BC10-8A0A455F8FC9}"/>
              </a:ext>
            </a:extLst>
          </p:cNvPr>
          <p:cNvSpPr>
            <a:spLocks noGrp="1"/>
          </p:cNvSpPr>
          <p:nvPr>
            <p:ph type="chart" sz="quarter" idx="14"/>
          </p:nvPr>
        </p:nvSpPr>
        <p:spPr>
          <a:xfrm>
            <a:off x="5580000" y="1439998"/>
            <a:ext cx="6253200" cy="5040001"/>
          </a:xfrm>
        </p:spPr>
        <p:txBody>
          <a:bodyPr/>
          <a:lstStyle/>
          <a:p>
            <a:endParaRPr lang="de-DE"/>
          </a:p>
        </p:txBody>
      </p:sp>
      <p:sp>
        <p:nvSpPr>
          <p:cNvPr id="12" name="Titel 1">
            <a:extLst>
              <a:ext uri="{FF2B5EF4-FFF2-40B4-BE49-F238E27FC236}">
                <a16:creationId xmlns:a16="http://schemas.microsoft.com/office/drawing/2014/main" id="{83079B2C-122D-4FB5-A86A-A444968B5240}"/>
              </a:ext>
            </a:extLst>
          </p:cNvPr>
          <p:cNvSpPr>
            <a:spLocks noGrp="1"/>
          </p:cNvSpPr>
          <p:nvPr>
            <p:ph type="ctrTitle"/>
          </p:nvPr>
        </p:nvSpPr>
        <p:spPr>
          <a:xfrm>
            <a:off x="1260000" y="360000"/>
            <a:ext cx="3960000" cy="2340000"/>
          </a:xfrm>
        </p:spPr>
        <p:txBody>
          <a:bodyPr anchor="b">
            <a:normAutofit/>
          </a:bodyPr>
          <a:lstStyle>
            <a:lvl1pPr algn="l">
              <a:defRPr sz="4400"/>
            </a:lvl1pPr>
          </a:lstStyle>
          <a:p>
            <a:endParaRPr lang="de-DE"/>
          </a:p>
        </p:txBody>
      </p:sp>
      <p:sp>
        <p:nvSpPr>
          <p:cNvPr id="13" name="Textplatzhalter 17">
            <a:extLst>
              <a:ext uri="{FF2B5EF4-FFF2-40B4-BE49-F238E27FC236}">
                <a16:creationId xmlns:a16="http://schemas.microsoft.com/office/drawing/2014/main" id="{1D3BA5C0-894D-41A8-8C72-94E0FC4FD5EA}"/>
              </a:ext>
            </a:extLst>
          </p:cNvPr>
          <p:cNvSpPr>
            <a:spLocks noGrp="1"/>
          </p:cNvSpPr>
          <p:nvPr>
            <p:ph type="body" sz="quarter" idx="13"/>
          </p:nvPr>
        </p:nvSpPr>
        <p:spPr>
          <a:xfrm>
            <a:off x="1260000" y="3060000"/>
            <a:ext cx="396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7" name="Datumsplatzhalter 6">
            <a:extLst>
              <a:ext uri="{FF2B5EF4-FFF2-40B4-BE49-F238E27FC236}">
                <a16:creationId xmlns:a16="http://schemas.microsoft.com/office/drawing/2014/main" id="{51B5769E-5EC1-C74D-8A39-1FBF3D837960}"/>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796273055"/>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Layout - 2">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3F6AF-4BA8-4C29-96E1-D1881CE8E83B}"/>
              </a:ext>
            </a:extLst>
          </p:cNvPr>
          <p:cNvSpPr>
            <a:spLocks noGrp="1"/>
          </p:cNvSpPr>
          <p:nvPr>
            <p:ph type="ctrTitle"/>
          </p:nvPr>
        </p:nvSpPr>
        <p:spPr>
          <a:xfrm>
            <a:off x="1260000" y="360000"/>
            <a:ext cx="3960000" cy="2340000"/>
          </a:xfrm>
        </p:spPr>
        <p:txBody>
          <a:bodyPr anchor="b">
            <a:normAutofit/>
          </a:bodyPr>
          <a:lstStyle>
            <a:lvl1pPr algn="l">
              <a:defRPr sz="4400"/>
            </a:lvl1pPr>
          </a:lstStyle>
          <a:p>
            <a:endParaRPr lang="de-DE"/>
          </a:p>
        </p:txBody>
      </p:sp>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8" name="Textplatzhalter 17">
            <a:extLst>
              <a:ext uri="{FF2B5EF4-FFF2-40B4-BE49-F238E27FC236}">
                <a16:creationId xmlns:a16="http://schemas.microsoft.com/office/drawing/2014/main" id="{DC313750-4192-4F3F-BF37-DD9BA375DE81}"/>
              </a:ext>
            </a:extLst>
          </p:cNvPr>
          <p:cNvSpPr>
            <a:spLocks noGrp="1"/>
          </p:cNvSpPr>
          <p:nvPr>
            <p:ph type="body" sz="quarter" idx="13"/>
          </p:nvPr>
        </p:nvSpPr>
        <p:spPr>
          <a:xfrm>
            <a:off x="1260000" y="3060000"/>
            <a:ext cx="396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1" name="Bildplatzhalter 5">
            <a:extLst>
              <a:ext uri="{FF2B5EF4-FFF2-40B4-BE49-F238E27FC236}">
                <a16:creationId xmlns:a16="http://schemas.microsoft.com/office/drawing/2014/main" id="{CF59CE67-8D1B-4250-BFF1-CDF7FA7EBE17}"/>
              </a:ext>
            </a:extLst>
          </p:cNvPr>
          <p:cNvSpPr>
            <a:spLocks noGrp="1"/>
          </p:cNvSpPr>
          <p:nvPr>
            <p:ph type="pic" sz="quarter" idx="16"/>
          </p:nvPr>
        </p:nvSpPr>
        <p:spPr>
          <a:xfrm>
            <a:off x="5580000" y="0"/>
            <a:ext cx="6612000" cy="6858000"/>
          </a:xfrm>
        </p:spPr>
        <p:txBody>
          <a:bodyPr/>
          <a:lstStyle>
            <a:lvl1pPr marL="0" indent="0">
              <a:buNone/>
              <a:defRPr/>
            </a:lvl1pPr>
          </a:lstStyle>
          <a:p>
            <a:endParaRPr lang="de-DE"/>
          </a:p>
        </p:txBody>
      </p:sp>
      <p:sp>
        <p:nvSpPr>
          <p:cNvPr id="7" name="Datumsplatzhalter 6">
            <a:extLst>
              <a:ext uri="{FF2B5EF4-FFF2-40B4-BE49-F238E27FC236}">
                <a16:creationId xmlns:a16="http://schemas.microsoft.com/office/drawing/2014/main" id="{974C2F10-21FE-8748-BEF7-D1C0911C7B84}"/>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3430326445"/>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Layout - 3">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1" name="Bildplatzhalter 5">
            <a:extLst>
              <a:ext uri="{FF2B5EF4-FFF2-40B4-BE49-F238E27FC236}">
                <a16:creationId xmlns:a16="http://schemas.microsoft.com/office/drawing/2014/main" id="{CF59CE67-8D1B-4250-BFF1-CDF7FA7EBE17}"/>
              </a:ext>
            </a:extLst>
          </p:cNvPr>
          <p:cNvSpPr>
            <a:spLocks noGrp="1"/>
          </p:cNvSpPr>
          <p:nvPr>
            <p:ph type="pic" sz="quarter" idx="16"/>
          </p:nvPr>
        </p:nvSpPr>
        <p:spPr>
          <a:xfrm>
            <a:off x="6658800" y="0"/>
            <a:ext cx="5533200" cy="6858000"/>
          </a:xfrm>
        </p:spPr>
        <p:txBody>
          <a:bodyPr/>
          <a:lstStyle>
            <a:lvl1pPr marL="0" indent="0">
              <a:buNone/>
              <a:defRPr/>
            </a:lvl1pPr>
          </a:lstStyle>
          <a:p>
            <a:endParaRPr lang="de-DE"/>
          </a:p>
        </p:txBody>
      </p:sp>
      <p:sp>
        <p:nvSpPr>
          <p:cNvPr id="7" name="Titel 1">
            <a:extLst>
              <a:ext uri="{FF2B5EF4-FFF2-40B4-BE49-F238E27FC236}">
                <a16:creationId xmlns:a16="http://schemas.microsoft.com/office/drawing/2014/main" id="{093EDC65-E57F-F449-8EC9-EDBD1AE0556E}"/>
              </a:ext>
            </a:extLst>
          </p:cNvPr>
          <p:cNvSpPr>
            <a:spLocks noGrp="1"/>
          </p:cNvSpPr>
          <p:nvPr>
            <p:ph type="title"/>
          </p:nvPr>
        </p:nvSpPr>
        <p:spPr>
          <a:xfrm>
            <a:off x="1260001" y="360000"/>
            <a:ext cx="5039998" cy="720000"/>
          </a:xfrm>
        </p:spPr>
        <p:txBody>
          <a:bodyPr>
            <a:normAutofit fontScale="90000"/>
          </a:bodyPr>
          <a:lstStyle/>
          <a:p>
            <a:endParaRPr lang="de-DE"/>
          </a:p>
        </p:txBody>
      </p:sp>
      <p:sp>
        <p:nvSpPr>
          <p:cNvPr id="8" name="Textplatzhalter 6">
            <a:extLst>
              <a:ext uri="{FF2B5EF4-FFF2-40B4-BE49-F238E27FC236}">
                <a16:creationId xmlns:a16="http://schemas.microsoft.com/office/drawing/2014/main" id="{14F1E516-F208-684F-8837-6AE1B13D4931}"/>
              </a:ext>
            </a:extLst>
          </p:cNvPr>
          <p:cNvSpPr>
            <a:spLocks noGrp="1"/>
          </p:cNvSpPr>
          <p:nvPr>
            <p:ph type="body" sz="quarter" idx="15"/>
          </p:nvPr>
        </p:nvSpPr>
        <p:spPr>
          <a:xfrm>
            <a:off x="1260001" y="1439999"/>
            <a:ext cx="5040000" cy="5040000"/>
          </a:xfrm>
        </p:spPr>
        <p:txBody>
          <a:bodyPr>
            <a:normAutofit fontScale="85000" lnSpcReduction="10000"/>
          </a:bodyPr>
          <a:lstStyle/>
          <a:p>
            <a:pPr marL="285750" indent="-285750">
              <a:lnSpc>
                <a:spcPct val="170000"/>
              </a:lnSpc>
              <a:buFont typeface="Arial" panose="020B0604020202020204" pitchFamily="34" charset="0"/>
              <a:buChar char="•"/>
            </a:pPr>
            <a:endParaRPr lang="de-DE"/>
          </a:p>
        </p:txBody>
      </p:sp>
      <p:sp>
        <p:nvSpPr>
          <p:cNvPr id="9" name="Datumsplatzhalter 6">
            <a:extLst>
              <a:ext uri="{FF2B5EF4-FFF2-40B4-BE49-F238E27FC236}">
                <a16:creationId xmlns:a16="http://schemas.microsoft.com/office/drawing/2014/main" id="{A8E58E5B-F8B3-E146-9BFA-CD69AA2C435E}"/>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7529227"/>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Layout - 4">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3F6AF-4BA8-4C29-96E1-D1881CE8E83B}"/>
              </a:ext>
            </a:extLst>
          </p:cNvPr>
          <p:cNvSpPr>
            <a:spLocks noGrp="1"/>
          </p:cNvSpPr>
          <p:nvPr>
            <p:ph type="ctrTitle"/>
          </p:nvPr>
        </p:nvSpPr>
        <p:spPr>
          <a:xfrm>
            <a:off x="1260000" y="360000"/>
            <a:ext cx="6120577" cy="2340000"/>
          </a:xfrm>
        </p:spPr>
        <p:txBody>
          <a:bodyPr anchor="b">
            <a:normAutofit/>
          </a:bodyPr>
          <a:lstStyle>
            <a:lvl1pPr algn="l">
              <a:defRPr sz="4400"/>
            </a:lvl1pPr>
          </a:lstStyle>
          <a:p>
            <a:endParaRPr lang="de-DE"/>
          </a:p>
        </p:txBody>
      </p:sp>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8" name="Textplatzhalter 17">
            <a:extLst>
              <a:ext uri="{FF2B5EF4-FFF2-40B4-BE49-F238E27FC236}">
                <a16:creationId xmlns:a16="http://schemas.microsoft.com/office/drawing/2014/main" id="{DC313750-4192-4F3F-BF37-DD9BA375DE81}"/>
              </a:ext>
            </a:extLst>
          </p:cNvPr>
          <p:cNvSpPr>
            <a:spLocks noGrp="1"/>
          </p:cNvSpPr>
          <p:nvPr>
            <p:ph type="body" sz="quarter" idx="13"/>
          </p:nvPr>
        </p:nvSpPr>
        <p:spPr>
          <a:xfrm>
            <a:off x="1260000" y="3060000"/>
            <a:ext cx="288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7" name="Textplatzhalter 17">
            <a:extLst>
              <a:ext uri="{FF2B5EF4-FFF2-40B4-BE49-F238E27FC236}">
                <a16:creationId xmlns:a16="http://schemas.microsoft.com/office/drawing/2014/main" id="{CBCB0666-0C30-46A8-B203-7B74D9FBE73B}"/>
              </a:ext>
            </a:extLst>
          </p:cNvPr>
          <p:cNvSpPr>
            <a:spLocks noGrp="1"/>
          </p:cNvSpPr>
          <p:nvPr>
            <p:ph type="body" sz="quarter" idx="14"/>
          </p:nvPr>
        </p:nvSpPr>
        <p:spPr>
          <a:xfrm>
            <a:off x="4500000" y="3060000"/>
            <a:ext cx="288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9" name="Bildplatzhalter 5">
            <a:extLst>
              <a:ext uri="{FF2B5EF4-FFF2-40B4-BE49-F238E27FC236}">
                <a16:creationId xmlns:a16="http://schemas.microsoft.com/office/drawing/2014/main" id="{9134F1EC-0512-4B63-BFDE-458F23F4F870}"/>
              </a:ext>
            </a:extLst>
          </p:cNvPr>
          <p:cNvSpPr>
            <a:spLocks noGrp="1"/>
          </p:cNvSpPr>
          <p:nvPr>
            <p:ph type="pic" sz="quarter" idx="16"/>
          </p:nvPr>
        </p:nvSpPr>
        <p:spPr>
          <a:xfrm>
            <a:off x="7740000" y="0"/>
            <a:ext cx="4452000" cy="6858000"/>
          </a:xfrm>
        </p:spPr>
        <p:txBody>
          <a:bodyPr/>
          <a:lstStyle>
            <a:lvl1pPr marL="0" indent="0">
              <a:buNone/>
              <a:defRPr/>
            </a:lvl1pPr>
          </a:lstStyle>
          <a:p>
            <a:endParaRPr lang="de-DE"/>
          </a:p>
        </p:txBody>
      </p:sp>
      <p:sp>
        <p:nvSpPr>
          <p:cNvPr id="8" name="Datumsplatzhalter 6">
            <a:extLst>
              <a:ext uri="{FF2B5EF4-FFF2-40B4-BE49-F238E27FC236}">
                <a16:creationId xmlns:a16="http://schemas.microsoft.com/office/drawing/2014/main" id="{7F139090-1110-C044-8924-FF6DC9D4FC1F}"/>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458704931"/>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Layout - 5">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3F6AF-4BA8-4C29-96E1-D1881CE8E83B}"/>
              </a:ext>
            </a:extLst>
          </p:cNvPr>
          <p:cNvSpPr>
            <a:spLocks noGrp="1"/>
          </p:cNvSpPr>
          <p:nvPr>
            <p:ph type="ctrTitle"/>
          </p:nvPr>
        </p:nvSpPr>
        <p:spPr>
          <a:xfrm>
            <a:off x="1260000" y="360000"/>
            <a:ext cx="6120577" cy="2340000"/>
          </a:xfrm>
        </p:spPr>
        <p:txBody>
          <a:bodyPr anchor="b">
            <a:normAutofit/>
          </a:bodyPr>
          <a:lstStyle>
            <a:lvl1pPr algn="l">
              <a:defRPr sz="4400"/>
            </a:lvl1pPr>
          </a:lstStyle>
          <a:p>
            <a:endParaRPr lang="de-DE"/>
          </a:p>
        </p:txBody>
      </p:sp>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8" name="Textplatzhalter 17">
            <a:extLst>
              <a:ext uri="{FF2B5EF4-FFF2-40B4-BE49-F238E27FC236}">
                <a16:creationId xmlns:a16="http://schemas.microsoft.com/office/drawing/2014/main" id="{DC313750-4192-4F3F-BF37-DD9BA375DE81}"/>
              </a:ext>
            </a:extLst>
          </p:cNvPr>
          <p:cNvSpPr>
            <a:spLocks noGrp="1"/>
          </p:cNvSpPr>
          <p:nvPr>
            <p:ph type="body" sz="quarter" idx="13"/>
          </p:nvPr>
        </p:nvSpPr>
        <p:spPr>
          <a:xfrm>
            <a:off x="4500000" y="306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9" name="Bildplatzhalter 5">
            <a:extLst>
              <a:ext uri="{FF2B5EF4-FFF2-40B4-BE49-F238E27FC236}">
                <a16:creationId xmlns:a16="http://schemas.microsoft.com/office/drawing/2014/main" id="{9134F1EC-0512-4B63-BFDE-458F23F4F870}"/>
              </a:ext>
            </a:extLst>
          </p:cNvPr>
          <p:cNvSpPr>
            <a:spLocks noGrp="1"/>
          </p:cNvSpPr>
          <p:nvPr>
            <p:ph type="pic" sz="quarter" idx="16"/>
          </p:nvPr>
        </p:nvSpPr>
        <p:spPr>
          <a:xfrm>
            <a:off x="7740000" y="0"/>
            <a:ext cx="4452000" cy="6858000"/>
          </a:xfrm>
        </p:spPr>
        <p:txBody>
          <a:bodyPr/>
          <a:lstStyle>
            <a:lvl1pPr marL="0" indent="0">
              <a:buNone/>
              <a:defRPr/>
            </a:lvl1pPr>
          </a:lstStyle>
          <a:p>
            <a:endParaRPr lang="de-DE"/>
          </a:p>
        </p:txBody>
      </p:sp>
      <p:sp>
        <p:nvSpPr>
          <p:cNvPr id="8" name="Textplatzhalter 17">
            <a:extLst>
              <a:ext uri="{FF2B5EF4-FFF2-40B4-BE49-F238E27FC236}">
                <a16:creationId xmlns:a16="http://schemas.microsoft.com/office/drawing/2014/main" id="{6A90F264-B00C-4CF1-8544-B2E3AFDE539F}"/>
              </a:ext>
            </a:extLst>
          </p:cNvPr>
          <p:cNvSpPr>
            <a:spLocks noGrp="1"/>
          </p:cNvSpPr>
          <p:nvPr>
            <p:ph type="body" sz="quarter" idx="17"/>
          </p:nvPr>
        </p:nvSpPr>
        <p:spPr>
          <a:xfrm>
            <a:off x="4500000" y="495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0" name="Textplatzhalter 17">
            <a:extLst>
              <a:ext uri="{FF2B5EF4-FFF2-40B4-BE49-F238E27FC236}">
                <a16:creationId xmlns:a16="http://schemas.microsoft.com/office/drawing/2014/main" id="{C0B1A19F-1125-4915-91E7-B2AD830F9816}"/>
              </a:ext>
            </a:extLst>
          </p:cNvPr>
          <p:cNvSpPr>
            <a:spLocks noGrp="1"/>
          </p:cNvSpPr>
          <p:nvPr>
            <p:ph type="body" sz="quarter" idx="18"/>
          </p:nvPr>
        </p:nvSpPr>
        <p:spPr>
          <a:xfrm>
            <a:off x="1260000" y="3060000"/>
            <a:ext cx="288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1" name="Datumsplatzhalter 6">
            <a:extLst>
              <a:ext uri="{FF2B5EF4-FFF2-40B4-BE49-F238E27FC236}">
                <a16:creationId xmlns:a16="http://schemas.microsoft.com/office/drawing/2014/main" id="{6B934D1F-AA51-B04F-BBF3-6C5BCC9C9450}"/>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96556981"/>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ayout - 6">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9" name="Bildplatzhalter 5">
            <a:extLst>
              <a:ext uri="{FF2B5EF4-FFF2-40B4-BE49-F238E27FC236}">
                <a16:creationId xmlns:a16="http://schemas.microsoft.com/office/drawing/2014/main" id="{9134F1EC-0512-4B63-BFDE-458F23F4F870}"/>
              </a:ext>
            </a:extLst>
          </p:cNvPr>
          <p:cNvSpPr>
            <a:spLocks noGrp="1"/>
          </p:cNvSpPr>
          <p:nvPr>
            <p:ph type="pic" sz="quarter" idx="16"/>
          </p:nvPr>
        </p:nvSpPr>
        <p:spPr>
          <a:xfrm>
            <a:off x="7740000" y="0"/>
            <a:ext cx="4452000" cy="6858000"/>
          </a:xfrm>
        </p:spPr>
        <p:txBody>
          <a:bodyPr/>
          <a:lstStyle>
            <a:lvl1pPr marL="0" indent="0">
              <a:buNone/>
              <a:defRPr/>
            </a:lvl1pPr>
          </a:lstStyle>
          <a:p>
            <a:endParaRPr lang="de-DE"/>
          </a:p>
        </p:txBody>
      </p:sp>
      <p:sp>
        <p:nvSpPr>
          <p:cNvPr id="11" name="Titel 1">
            <a:extLst>
              <a:ext uri="{FF2B5EF4-FFF2-40B4-BE49-F238E27FC236}">
                <a16:creationId xmlns:a16="http://schemas.microsoft.com/office/drawing/2014/main" id="{317D6158-10DA-4149-9F26-556282FDBDEE}"/>
              </a:ext>
            </a:extLst>
          </p:cNvPr>
          <p:cNvSpPr>
            <a:spLocks noGrp="1"/>
          </p:cNvSpPr>
          <p:nvPr>
            <p:ph type="ctrTitle"/>
          </p:nvPr>
        </p:nvSpPr>
        <p:spPr>
          <a:xfrm>
            <a:off x="1260000" y="360000"/>
            <a:ext cx="6120577" cy="2340000"/>
          </a:xfrm>
        </p:spPr>
        <p:txBody>
          <a:bodyPr anchor="b">
            <a:normAutofit/>
          </a:bodyPr>
          <a:lstStyle>
            <a:lvl1pPr algn="l">
              <a:defRPr sz="4400"/>
            </a:lvl1pPr>
          </a:lstStyle>
          <a:p>
            <a:endParaRPr lang="de-DE"/>
          </a:p>
        </p:txBody>
      </p:sp>
      <p:sp>
        <p:nvSpPr>
          <p:cNvPr id="12" name="Textplatzhalter 17">
            <a:extLst>
              <a:ext uri="{FF2B5EF4-FFF2-40B4-BE49-F238E27FC236}">
                <a16:creationId xmlns:a16="http://schemas.microsoft.com/office/drawing/2014/main" id="{0EB1FDA4-5ACF-4A42-88AB-AAE93951446C}"/>
              </a:ext>
            </a:extLst>
          </p:cNvPr>
          <p:cNvSpPr>
            <a:spLocks noGrp="1"/>
          </p:cNvSpPr>
          <p:nvPr>
            <p:ph type="body" sz="quarter" idx="13"/>
          </p:nvPr>
        </p:nvSpPr>
        <p:spPr>
          <a:xfrm>
            <a:off x="4500000" y="306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3" name="Textplatzhalter 17">
            <a:extLst>
              <a:ext uri="{FF2B5EF4-FFF2-40B4-BE49-F238E27FC236}">
                <a16:creationId xmlns:a16="http://schemas.microsoft.com/office/drawing/2014/main" id="{3776E9D3-3F5B-4BAF-9A1F-29FBFED22594}"/>
              </a:ext>
            </a:extLst>
          </p:cNvPr>
          <p:cNvSpPr>
            <a:spLocks noGrp="1"/>
          </p:cNvSpPr>
          <p:nvPr>
            <p:ph type="body" sz="quarter" idx="17"/>
          </p:nvPr>
        </p:nvSpPr>
        <p:spPr>
          <a:xfrm>
            <a:off x="4500000" y="495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4" name="Textplatzhalter 17">
            <a:extLst>
              <a:ext uri="{FF2B5EF4-FFF2-40B4-BE49-F238E27FC236}">
                <a16:creationId xmlns:a16="http://schemas.microsoft.com/office/drawing/2014/main" id="{1D80A23F-1721-422A-B96B-D8283DA881E4}"/>
              </a:ext>
            </a:extLst>
          </p:cNvPr>
          <p:cNvSpPr>
            <a:spLocks noGrp="1"/>
          </p:cNvSpPr>
          <p:nvPr>
            <p:ph type="body" sz="quarter" idx="18"/>
          </p:nvPr>
        </p:nvSpPr>
        <p:spPr>
          <a:xfrm>
            <a:off x="1260000" y="306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5" name="Textplatzhalter 17">
            <a:extLst>
              <a:ext uri="{FF2B5EF4-FFF2-40B4-BE49-F238E27FC236}">
                <a16:creationId xmlns:a16="http://schemas.microsoft.com/office/drawing/2014/main" id="{56970F98-F414-4369-AE13-74D373BA411D}"/>
              </a:ext>
            </a:extLst>
          </p:cNvPr>
          <p:cNvSpPr>
            <a:spLocks noGrp="1"/>
          </p:cNvSpPr>
          <p:nvPr>
            <p:ph type="body" sz="quarter" idx="19"/>
          </p:nvPr>
        </p:nvSpPr>
        <p:spPr>
          <a:xfrm>
            <a:off x="1260000" y="495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0" name="Datumsplatzhalter 6">
            <a:extLst>
              <a:ext uri="{FF2B5EF4-FFF2-40B4-BE49-F238E27FC236}">
                <a16:creationId xmlns:a16="http://schemas.microsoft.com/office/drawing/2014/main" id="{5C7C4B4E-6177-AE4B-B2C8-D6DA32F088E8}"/>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3108766444"/>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Layout - 7">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5" name="Titel 1">
            <a:extLst>
              <a:ext uri="{FF2B5EF4-FFF2-40B4-BE49-F238E27FC236}">
                <a16:creationId xmlns:a16="http://schemas.microsoft.com/office/drawing/2014/main" id="{91867638-4C6A-854E-B98A-D9796A9BC044}"/>
              </a:ext>
            </a:extLst>
          </p:cNvPr>
          <p:cNvSpPr>
            <a:spLocks noGrp="1"/>
          </p:cNvSpPr>
          <p:nvPr>
            <p:ph type="ctrTitle"/>
          </p:nvPr>
        </p:nvSpPr>
        <p:spPr>
          <a:xfrm>
            <a:off x="1259999" y="360000"/>
            <a:ext cx="5085411" cy="2340000"/>
          </a:xfrm>
        </p:spPr>
        <p:txBody>
          <a:bodyPr anchor="b">
            <a:normAutofit fontScale="90000"/>
          </a:bodyPr>
          <a:lstStyle/>
          <a:p>
            <a:endParaRPr lang="de-DE"/>
          </a:p>
        </p:txBody>
      </p:sp>
      <p:sp>
        <p:nvSpPr>
          <p:cNvPr id="6" name="Textplatzhalter 4">
            <a:extLst>
              <a:ext uri="{FF2B5EF4-FFF2-40B4-BE49-F238E27FC236}">
                <a16:creationId xmlns:a16="http://schemas.microsoft.com/office/drawing/2014/main" id="{5BB0C9B0-0A81-DA4B-8255-3C3002AB471C}"/>
              </a:ext>
            </a:extLst>
          </p:cNvPr>
          <p:cNvSpPr>
            <a:spLocks noGrp="1"/>
          </p:cNvSpPr>
          <p:nvPr>
            <p:ph type="body" sz="quarter" idx="13"/>
          </p:nvPr>
        </p:nvSpPr>
        <p:spPr>
          <a:xfrm>
            <a:off x="1259999" y="3063978"/>
            <a:ext cx="5085411" cy="3416021"/>
          </a:xfrm>
        </p:spPr>
        <p:txBody>
          <a:bodyPr/>
          <a:lstStyle>
            <a:lvl1pPr marL="0" indent="0">
              <a:buNone/>
              <a:defRPr/>
            </a:lvl1pPr>
          </a:lstStyle>
          <a:p>
            <a:endParaRPr lang="de-DE"/>
          </a:p>
        </p:txBody>
      </p:sp>
      <p:sp>
        <p:nvSpPr>
          <p:cNvPr id="21" name="Textplatzhalter 5">
            <a:extLst>
              <a:ext uri="{FF2B5EF4-FFF2-40B4-BE49-F238E27FC236}">
                <a16:creationId xmlns:a16="http://schemas.microsoft.com/office/drawing/2014/main" id="{E59A59C9-811F-6744-B0CD-3849DD9A8A33}"/>
              </a:ext>
            </a:extLst>
          </p:cNvPr>
          <p:cNvSpPr>
            <a:spLocks noGrp="1"/>
          </p:cNvSpPr>
          <p:nvPr>
            <p:ph type="body" sz="quarter" idx="14"/>
          </p:nvPr>
        </p:nvSpPr>
        <p:spPr>
          <a:xfrm>
            <a:off x="9405411" y="3063979"/>
            <a:ext cx="2340000" cy="1530000"/>
          </a:xfrm>
        </p:spPr>
        <p:txBody>
          <a:bodyPr/>
          <a:lstStyle>
            <a:lvl1pPr marL="0" indent="0">
              <a:buNone/>
              <a:defRPr>
                <a:solidFill>
                  <a:schemeClr val="bg2"/>
                </a:solidFill>
              </a:defRPr>
            </a:lvl1pPr>
          </a:lstStyle>
          <a:p>
            <a:endParaRPr lang="de-DE"/>
          </a:p>
        </p:txBody>
      </p:sp>
      <p:sp>
        <p:nvSpPr>
          <p:cNvPr id="22" name="Textplatzhalter 6">
            <a:extLst>
              <a:ext uri="{FF2B5EF4-FFF2-40B4-BE49-F238E27FC236}">
                <a16:creationId xmlns:a16="http://schemas.microsoft.com/office/drawing/2014/main" id="{DF3D948B-8638-5F44-B381-7EEF66BA7D0E}"/>
              </a:ext>
            </a:extLst>
          </p:cNvPr>
          <p:cNvSpPr>
            <a:spLocks noGrp="1"/>
          </p:cNvSpPr>
          <p:nvPr>
            <p:ph type="body" sz="quarter" idx="17"/>
          </p:nvPr>
        </p:nvSpPr>
        <p:spPr>
          <a:xfrm>
            <a:off x="9405411" y="4953979"/>
            <a:ext cx="2340000" cy="1530000"/>
          </a:xfrm>
        </p:spPr>
        <p:txBody>
          <a:bodyPr/>
          <a:lstStyle>
            <a:lvl1pPr marL="0" indent="0">
              <a:buNone/>
              <a:defRPr>
                <a:solidFill>
                  <a:schemeClr val="bg2"/>
                </a:solidFill>
              </a:defRPr>
            </a:lvl1pPr>
          </a:lstStyle>
          <a:p>
            <a:endParaRPr lang="de-DE"/>
          </a:p>
        </p:txBody>
      </p:sp>
      <p:sp>
        <p:nvSpPr>
          <p:cNvPr id="23" name="Textplatzhalter 7">
            <a:extLst>
              <a:ext uri="{FF2B5EF4-FFF2-40B4-BE49-F238E27FC236}">
                <a16:creationId xmlns:a16="http://schemas.microsoft.com/office/drawing/2014/main" id="{363E847B-0FBE-E143-9385-1AC8D4E39275}"/>
              </a:ext>
            </a:extLst>
          </p:cNvPr>
          <p:cNvSpPr>
            <a:spLocks noGrp="1"/>
          </p:cNvSpPr>
          <p:nvPr>
            <p:ph type="body" sz="quarter" idx="18"/>
          </p:nvPr>
        </p:nvSpPr>
        <p:spPr>
          <a:xfrm>
            <a:off x="6705412" y="3063979"/>
            <a:ext cx="2340000" cy="1530000"/>
          </a:xfrm>
        </p:spPr>
        <p:txBody>
          <a:bodyPr>
            <a:normAutofit/>
          </a:bodyPr>
          <a:lstStyle>
            <a:lvl1pPr marL="0" indent="0">
              <a:buNone/>
              <a:defRPr>
                <a:solidFill>
                  <a:schemeClr val="bg2"/>
                </a:solidFill>
              </a:defRPr>
            </a:lvl1pPr>
          </a:lstStyle>
          <a:p>
            <a:endParaRPr lang="de-DE"/>
          </a:p>
        </p:txBody>
      </p:sp>
      <p:sp>
        <p:nvSpPr>
          <p:cNvPr id="24" name="Textplatzhalter 8">
            <a:extLst>
              <a:ext uri="{FF2B5EF4-FFF2-40B4-BE49-F238E27FC236}">
                <a16:creationId xmlns:a16="http://schemas.microsoft.com/office/drawing/2014/main" id="{0E7987CE-F54B-0B43-B3AB-D0CDA5880661}"/>
              </a:ext>
            </a:extLst>
          </p:cNvPr>
          <p:cNvSpPr>
            <a:spLocks noGrp="1"/>
          </p:cNvSpPr>
          <p:nvPr>
            <p:ph type="body" sz="quarter" idx="19"/>
          </p:nvPr>
        </p:nvSpPr>
        <p:spPr>
          <a:xfrm>
            <a:off x="6705411" y="4953979"/>
            <a:ext cx="2340000" cy="1530000"/>
          </a:xfrm>
        </p:spPr>
        <p:txBody>
          <a:bodyPr/>
          <a:lstStyle>
            <a:lvl1pPr marL="0" indent="0">
              <a:buNone/>
              <a:defRPr>
                <a:solidFill>
                  <a:schemeClr val="bg2"/>
                </a:solidFill>
              </a:defRPr>
            </a:lvl1pPr>
          </a:lstStyle>
          <a:p>
            <a:endParaRPr lang="de-DE"/>
          </a:p>
        </p:txBody>
      </p:sp>
      <p:sp>
        <p:nvSpPr>
          <p:cNvPr id="25" name="Textplatzhalter 5">
            <a:extLst>
              <a:ext uri="{FF2B5EF4-FFF2-40B4-BE49-F238E27FC236}">
                <a16:creationId xmlns:a16="http://schemas.microsoft.com/office/drawing/2014/main" id="{FA9DFF64-86BD-D74E-951E-FBEBD60628E3}"/>
              </a:ext>
            </a:extLst>
          </p:cNvPr>
          <p:cNvSpPr>
            <a:spLocks noGrp="1"/>
          </p:cNvSpPr>
          <p:nvPr>
            <p:ph type="body" sz="quarter" idx="20"/>
          </p:nvPr>
        </p:nvSpPr>
        <p:spPr>
          <a:xfrm>
            <a:off x="9405411" y="1170000"/>
            <a:ext cx="2340000" cy="1530000"/>
          </a:xfrm>
        </p:spPr>
        <p:txBody>
          <a:bodyPr/>
          <a:lstStyle>
            <a:lvl1pPr marL="0" indent="0">
              <a:buNone/>
              <a:defRPr>
                <a:solidFill>
                  <a:schemeClr val="bg2"/>
                </a:solidFill>
              </a:defRPr>
            </a:lvl1pPr>
          </a:lstStyle>
          <a:p>
            <a:endParaRPr lang="de-DE"/>
          </a:p>
        </p:txBody>
      </p:sp>
      <p:sp>
        <p:nvSpPr>
          <p:cNvPr id="26" name="Textplatzhalter 7">
            <a:extLst>
              <a:ext uri="{FF2B5EF4-FFF2-40B4-BE49-F238E27FC236}">
                <a16:creationId xmlns:a16="http://schemas.microsoft.com/office/drawing/2014/main" id="{51BB61D8-7426-D346-95B1-B2757FA8E08B}"/>
              </a:ext>
            </a:extLst>
          </p:cNvPr>
          <p:cNvSpPr>
            <a:spLocks noGrp="1"/>
          </p:cNvSpPr>
          <p:nvPr>
            <p:ph type="body" sz="quarter" idx="21"/>
          </p:nvPr>
        </p:nvSpPr>
        <p:spPr>
          <a:xfrm>
            <a:off x="6705412" y="1170000"/>
            <a:ext cx="2340000" cy="1530000"/>
          </a:xfrm>
        </p:spPr>
        <p:txBody>
          <a:bodyPr>
            <a:normAutofit/>
          </a:bodyPr>
          <a:lstStyle>
            <a:lvl1pPr marL="0" indent="0">
              <a:buNone/>
              <a:defRPr>
                <a:solidFill>
                  <a:schemeClr val="bg2"/>
                </a:solidFill>
              </a:defRPr>
            </a:lvl1pPr>
          </a:lstStyle>
          <a:p>
            <a:endParaRPr lang="de-DE"/>
          </a:p>
        </p:txBody>
      </p:sp>
      <p:sp>
        <p:nvSpPr>
          <p:cNvPr id="28" name="Datumsplatzhalter 6">
            <a:extLst>
              <a:ext uri="{FF2B5EF4-FFF2-40B4-BE49-F238E27FC236}">
                <a16:creationId xmlns:a16="http://schemas.microsoft.com/office/drawing/2014/main" id="{63F753FD-AF97-7843-AC52-9D5FDA6D8E01}"/>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043263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ine Spalte">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E79D2BA-CE94-80FF-B43F-D62454BB2889}"/>
              </a:ext>
            </a:extLst>
          </p:cNvPr>
          <p:cNvSpPr>
            <a:spLocks noGrp="1"/>
          </p:cNvSpPr>
          <p:nvPr>
            <p:ph sz="quarter" idx="15" hasCustomPrompt="1"/>
          </p:nvPr>
        </p:nvSpPr>
        <p:spPr>
          <a:xfrm>
            <a:off x="1056240" y="1712913"/>
            <a:ext cx="10625621" cy="4384675"/>
          </a:xfrm>
          <a:prstGeom prst="rect">
            <a:avLst/>
          </a:prstGeom>
        </p:spPr>
        <p:txBody>
          <a:bodyPr/>
          <a:lstStyle>
            <a:lvl1pPr>
              <a:defRPr sz="2400"/>
            </a:lvl1pPr>
            <a:lvl2pPr marL="800100" indent="-342900">
              <a:buFont typeface="Arial" panose="020B0604020202020204" pitchFamily="34" charset="0"/>
              <a:buChar char="•"/>
              <a:defRPr sz="2000"/>
            </a:lvl2pPr>
            <a:lvl3pPr>
              <a:defRPr sz="1800"/>
            </a:lvl3pPr>
            <a:lvl4pPr>
              <a:defRPr sz="1600"/>
            </a:lvl4pPr>
            <a:lvl5pPr>
              <a:defRPr sz="1600"/>
            </a:lvl5pPr>
            <a:lvl6pPr>
              <a:defRPr sz="1600"/>
            </a:lvl6pPr>
          </a:lstStyle>
          <a:p>
            <a:pPr lvl="0"/>
            <a:r>
              <a:rPr lang="en-US"/>
              <a:t>Enter Content</a:t>
            </a:r>
          </a:p>
        </p:txBody>
      </p:sp>
      <p:sp>
        <p:nvSpPr>
          <p:cNvPr id="6" name="Text Placeholder 29">
            <a:extLst>
              <a:ext uri="{FF2B5EF4-FFF2-40B4-BE49-F238E27FC236}">
                <a16:creationId xmlns:a16="http://schemas.microsoft.com/office/drawing/2014/main" id="{38F79F4D-8017-CB6B-AEF3-C38F87E573EC}"/>
              </a:ext>
            </a:extLst>
          </p:cNvPr>
          <p:cNvSpPr>
            <a:spLocks noGrp="1"/>
          </p:cNvSpPr>
          <p:nvPr>
            <p:ph type="body" sz="quarter" idx="16" hasCustomPrompt="1"/>
          </p:nvPr>
        </p:nvSpPr>
        <p:spPr>
          <a:xfrm>
            <a:off x="1056239" y="647700"/>
            <a:ext cx="10625622"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Tree>
    <p:extLst>
      <p:ext uri="{BB962C8B-B14F-4D97-AF65-F5344CB8AC3E}">
        <p14:creationId xmlns:p14="http://schemas.microsoft.com/office/powerpoint/2010/main" val="28733465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Layout - 8">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1849BE4E-41A3-BE40-AC57-00039C45942B}"/>
              </a:ext>
            </a:extLst>
          </p:cNvPr>
          <p:cNvSpPr/>
          <p:nvPr userDrawn="1"/>
        </p:nvSpPr>
        <p:spPr>
          <a:xfrm>
            <a:off x="5760001" y="0"/>
            <a:ext cx="643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5" name="Titel 1">
            <a:extLst>
              <a:ext uri="{FF2B5EF4-FFF2-40B4-BE49-F238E27FC236}">
                <a16:creationId xmlns:a16="http://schemas.microsoft.com/office/drawing/2014/main" id="{91867638-4C6A-854E-B98A-D9796A9BC044}"/>
              </a:ext>
            </a:extLst>
          </p:cNvPr>
          <p:cNvSpPr>
            <a:spLocks noGrp="1"/>
          </p:cNvSpPr>
          <p:nvPr>
            <p:ph type="ctrTitle"/>
          </p:nvPr>
        </p:nvSpPr>
        <p:spPr>
          <a:xfrm>
            <a:off x="1260000" y="360000"/>
            <a:ext cx="3960000" cy="2340000"/>
          </a:xfrm>
        </p:spPr>
        <p:txBody>
          <a:bodyPr anchor="b">
            <a:normAutofit fontScale="90000"/>
          </a:bodyPr>
          <a:lstStyle/>
          <a:p>
            <a:endParaRPr lang="de-DE"/>
          </a:p>
        </p:txBody>
      </p:sp>
      <p:sp>
        <p:nvSpPr>
          <p:cNvPr id="6" name="Textplatzhalter 4">
            <a:extLst>
              <a:ext uri="{FF2B5EF4-FFF2-40B4-BE49-F238E27FC236}">
                <a16:creationId xmlns:a16="http://schemas.microsoft.com/office/drawing/2014/main" id="{5BB0C9B0-0A81-DA4B-8255-3C3002AB471C}"/>
              </a:ext>
            </a:extLst>
          </p:cNvPr>
          <p:cNvSpPr>
            <a:spLocks noGrp="1"/>
          </p:cNvSpPr>
          <p:nvPr>
            <p:ph type="body" sz="quarter" idx="13"/>
          </p:nvPr>
        </p:nvSpPr>
        <p:spPr>
          <a:xfrm>
            <a:off x="1260000" y="3060000"/>
            <a:ext cx="3960000" cy="3420000"/>
          </a:xfrm>
        </p:spPr>
        <p:txBody>
          <a:bodyPr/>
          <a:lstStyle>
            <a:lvl1pPr marL="0" indent="0">
              <a:buNone/>
              <a:defRPr/>
            </a:lvl1pPr>
          </a:lstStyle>
          <a:p>
            <a:endParaRPr lang="de-DE"/>
          </a:p>
        </p:txBody>
      </p:sp>
      <p:sp>
        <p:nvSpPr>
          <p:cNvPr id="21" name="Textplatzhalter 5">
            <a:extLst>
              <a:ext uri="{FF2B5EF4-FFF2-40B4-BE49-F238E27FC236}">
                <a16:creationId xmlns:a16="http://schemas.microsoft.com/office/drawing/2014/main" id="{E59A59C9-811F-6744-B0CD-3849DD9A8A33}"/>
              </a:ext>
            </a:extLst>
          </p:cNvPr>
          <p:cNvSpPr>
            <a:spLocks noGrp="1"/>
          </p:cNvSpPr>
          <p:nvPr>
            <p:ph type="body" sz="quarter" idx="14"/>
          </p:nvPr>
        </p:nvSpPr>
        <p:spPr>
          <a:xfrm>
            <a:off x="9405411" y="3063979"/>
            <a:ext cx="2340000" cy="1530000"/>
          </a:xfrm>
        </p:spPr>
        <p:txBody>
          <a:bodyPr/>
          <a:lstStyle>
            <a:lvl1pPr marL="0" indent="0">
              <a:buNone/>
              <a:defRPr>
                <a:solidFill>
                  <a:schemeClr val="bg2"/>
                </a:solidFill>
              </a:defRPr>
            </a:lvl1pPr>
          </a:lstStyle>
          <a:p>
            <a:endParaRPr lang="de-DE"/>
          </a:p>
        </p:txBody>
      </p:sp>
      <p:sp>
        <p:nvSpPr>
          <p:cNvPr id="22" name="Textplatzhalter 6">
            <a:extLst>
              <a:ext uri="{FF2B5EF4-FFF2-40B4-BE49-F238E27FC236}">
                <a16:creationId xmlns:a16="http://schemas.microsoft.com/office/drawing/2014/main" id="{DF3D948B-8638-5F44-B381-7EEF66BA7D0E}"/>
              </a:ext>
            </a:extLst>
          </p:cNvPr>
          <p:cNvSpPr>
            <a:spLocks noGrp="1"/>
          </p:cNvSpPr>
          <p:nvPr>
            <p:ph type="body" sz="quarter" idx="17"/>
          </p:nvPr>
        </p:nvSpPr>
        <p:spPr>
          <a:xfrm>
            <a:off x="9405411" y="4953979"/>
            <a:ext cx="2340000" cy="1530000"/>
          </a:xfrm>
        </p:spPr>
        <p:txBody>
          <a:bodyPr/>
          <a:lstStyle>
            <a:lvl1pPr marL="0" indent="0">
              <a:buNone/>
              <a:defRPr>
                <a:solidFill>
                  <a:schemeClr val="bg2"/>
                </a:solidFill>
              </a:defRPr>
            </a:lvl1pPr>
          </a:lstStyle>
          <a:p>
            <a:endParaRPr lang="de-DE"/>
          </a:p>
        </p:txBody>
      </p:sp>
      <p:sp>
        <p:nvSpPr>
          <p:cNvPr id="23" name="Textplatzhalter 7">
            <a:extLst>
              <a:ext uri="{FF2B5EF4-FFF2-40B4-BE49-F238E27FC236}">
                <a16:creationId xmlns:a16="http://schemas.microsoft.com/office/drawing/2014/main" id="{363E847B-0FBE-E143-9385-1AC8D4E39275}"/>
              </a:ext>
            </a:extLst>
          </p:cNvPr>
          <p:cNvSpPr>
            <a:spLocks noGrp="1"/>
          </p:cNvSpPr>
          <p:nvPr>
            <p:ph type="body" sz="quarter" idx="18"/>
          </p:nvPr>
        </p:nvSpPr>
        <p:spPr>
          <a:xfrm>
            <a:off x="6705412" y="3063979"/>
            <a:ext cx="2340000" cy="1530000"/>
          </a:xfrm>
        </p:spPr>
        <p:txBody>
          <a:bodyPr>
            <a:normAutofit/>
          </a:bodyPr>
          <a:lstStyle>
            <a:lvl1pPr marL="0" indent="0">
              <a:buNone/>
              <a:defRPr>
                <a:solidFill>
                  <a:schemeClr val="bg2"/>
                </a:solidFill>
              </a:defRPr>
            </a:lvl1pPr>
          </a:lstStyle>
          <a:p>
            <a:endParaRPr lang="de-DE"/>
          </a:p>
        </p:txBody>
      </p:sp>
      <p:sp>
        <p:nvSpPr>
          <p:cNvPr id="24" name="Textplatzhalter 8">
            <a:extLst>
              <a:ext uri="{FF2B5EF4-FFF2-40B4-BE49-F238E27FC236}">
                <a16:creationId xmlns:a16="http://schemas.microsoft.com/office/drawing/2014/main" id="{0E7987CE-F54B-0B43-B3AB-D0CDA5880661}"/>
              </a:ext>
            </a:extLst>
          </p:cNvPr>
          <p:cNvSpPr>
            <a:spLocks noGrp="1"/>
          </p:cNvSpPr>
          <p:nvPr>
            <p:ph type="body" sz="quarter" idx="19"/>
          </p:nvPr>
        </p:nvSpPr>
        <p:spPr>
          <a:xfrm>
            <a:off x="6705411" y="4953979"/>
            <a:ext cx="2340000" cy="1530000"/>
          </a:xfrm>
        </p:spPr>
        <p:txBody>
          <a:bodyPr/>
          <a:lstStyle>
            <a:lvl1pPr marL="0" indent="0">
              <a:buNone/>
              <a:defRPr>
                <a:solidFill>
                  <a:schemeClr val="bg2"/>
                </a:solidFill>
              </a:defRPr>
            </a:lvl1pPr>
          </a:lstStyle>
          <a:p>
            <a:endParaRPr lang="de-DE"/>
          </a:p>
        </p:txBody>
      </p:sp>
      <p:sp>
        <p:nvSpPr>
          <p:cNvPr id="25" name="Textplatzhalter 5">
            <a:extLst>
              <a:ext uri="{FF2B5EF4-FFF2-40B4-BE49-F238E27FC236}">
                <a16:creationId xmlns:a16="http://schemas.microsoft.com/office/drawing/2014/main" id="{FA9DFF64-86BD-D74E-951E-FBEBD60628E3}"/>
              </a:ext>
            </a:extLst>
          </p:cNvPr>
          <p:cNvSpPr>
            <a:spLocks noGrp="1"/>
          </p:cNvSpPr>
          <p:nvPr>
            <p:ph type="body" sz="quarter" idx="20"/>
          </p:nvPr>
        </p:nvSpPr>
        <p:spPr>
          <a:xfrm>
            <a:off x="9405411" y="1170000"/>
            <a:ext cx="2340000" cy="1530000"/>
          </a:xfrm>
        </p:spPr>
        <p:txBody>
          <a:bodyPr/>
          <a:lstStyle>
            <a:lvl1pPr marL="0" indent="0">
              <a:buNone/>
              <a:defRPr>
                <a:solidFill>
                  <a:schemeClr val="bg2"/>
                </a:solidFill>
              </a:defRPr>
            </a:lvl1pPr>
          </a:lstStyle>
          <a:p>
            <a:endParaRPr lang="de-DE"/>
          </a:p>
        </p:txBody>
      </p:sp>
      <p:sp>
        <p:nvSpPr>
          <p:cNvPr id="26" name="Textplatzhalter 7">
            <a:extLst>
              <a:ext uri="{FF2B5EF4-FFF2-40B4-BE49-F238E27FC236}">
                <a16:creationId xmlns:a16="http://schemas.microsoft.com/office/drawing/2014/main" id="{51BB61D8-7426-D346-95B1-B2757FA8E08B}"/>
              </a:ext>
            </a:extLst>
          </p:cNvPr>
          <p:cNvSpPr>
            <a:spLocks noGrp="1"/>
          </p:cNvSpPr>
          <p:nvPr>
            <p:ph type="body" sz="quarter" idx="21"/>
          </p:nvPr>
        </p:nvSpPr>
        <p:spPr>
          <a:xfrm>
            <a:off x="6705412" y="1170000"/>
            <a:ext cx="2340000" cy="1530000"/>
          </a:xfrm>
        </p:spPr>
        <p:txBody>
          <a:bodyPr>
            <a:normAutofit/>
          </a:bodyPr>
          <a:lstStyle>
            <a:lvl1pPr marL="0" indent="0">
              <a:buNone/>
              <a:defRPr>
                <a:solidFill>
                  <a:schemeClr val="bg2"/>
                </a:solidFill>
              </a:defRPr>
            </a:lvl1pPr>
          </a:lstStyle>
          <a:p>
            <a:endParaRPr lang="de-DE"/>
          </a:p>
        </p:txBody>
      </p:sp>
      <p:sp>
        <p:nvSpPr>
          <p:cNvPr id="28" name="Datumsplatzhalter 6">
            <a:extLst>
              <a:ext uri="{FF2B5EF4-FFF2-40B4-BE49-F238E27FC236}">
                <a16:creationId xmlns:a16="http://schemas.microsoft.com/office/drawing/2014/main" id="{63F753FD-AF97-7843-AC52-9D5FDA6D8E01}"/>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7383158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Layout - 10">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5" name="Titel 4">
            <a:extLst>
              <a:ext uri="{FF2B5EF4-FFF2-40B4-BE49-F238E27FC236}">
                <a16:creationId xmlns:a16="http://schemas.microsoft.com/office/drawing/2014/main" id="{C01496BB-309D-5140-9EB5-BF4D06772D8D}"/>
              </a:ext>
            </a:extLst>
          </p:cNvPr>
          <p:cNvSpPr>
            <a:spLocks noGrp="1"/>
          </p:cNvSpPr>
          <p:nvPr>
            <p:ph type="ctrTitle"/>
          </p:nvPr>
        </p:nvSpPr>
        <p:spPr>
          <a:xfrm>
            <a:off x="1260000" y="360000"/>
            <a:ext cx="7739999" cy="2340000"/>
          </a:xfrm>
        </p:spPr>
        <p:txBody>
          <a:bodyPr anchor="b"/>
          <a:lstStyle/>
          <a:p>
            <a:endParaRPr lang="de-DE"/>
          </a:p>
        </p:txBody>
      </p:sp>
      <p:sp>
        <p:nvSpPr>
          <p:cNvPr id="18" name="Datumsplatzhalter 6">
            <a:extLst>
              <a:ext uri="{FF2B5EF4-FFF2-40B4-BE49-F238E27FC236}">
                <a16:creationId xmlns:a16="http://schemas.microsoft.com/office/drawing/2014/main" id="{B76DEC93-78FA-C04C-A394-DA8B6A33B057}"/>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24" name="Inhaltsplatzhalter 9">
            <a:extLst>
              <a:ext uri="{FF2B5EF4-FFF2-40B4-BE49-F238E27FC236}">
                <a16:creationId xmlns:a16="http://schemas.microsoft.com/office/drawing/2014/main" id="{6B02C8D4-5349-0847-BCF3-CFA01C74C3AB}"/>
              </a:ext>
            </a:extLst>
          </p:cNvPr>
          <p:cNvSpPr>
            <a:spLocks noGrp="1"/>
          </p:cNvSpPr>
          <p:nvPr>
            <p:ph sz="quarter" idx="24" hasCustomPrompt="1"/>
          </p:nvPr>
        </p:nvSpPr>
        <p:spPr>
          <a:xfrm>
            <a:off x="1260000" y="3060000"/>
            <a:ext cx="2340000" cy="1530000"/>
          </a:xfrm>
        </p:spPr>
        <p:txBody>
          <a:bodyPr/>
          <a:lstStyle>
            <a:lvl1pPr marL="0" indent="0">
              <a:buNone/>
              <a:defRPr/>
            </a:lvl1pPr>
          </a:lstStyle>
          <a:p>
            <a:pPr lvl="0"/>
            <a:r>
              <a:rPr lang="de-DE"/>
              <a:t>Text / Bild</a:t>
            </a:r>
          </a:p>
        </p:txBody>
      </p:sp>
      <p:sp>
        <p:nvSpPr>
          <p:cNvPr id="25" name="Inhaltsplatzhalter 9">
            <a:extLst>
              <a:ext uri="{FF2B5EF4-FFF2-40B4-BE49-F238E27FC236}">
                <a16:creationId xmlns:a16="http://schemas.microsoft.com/office/drawing/2014/main" id="{E3118B47-3E2D-C24B-AED9-8E4246AE6175}"/>
              </a:ext>
            </a:extLst>
          </p:cNvPr>
          <p:cNvSpPr>
            <a:spLocks noGrp="1"/>
          </p:cNvSpPr>
          <p:nvPr>
            <p:ph sz="quarter" idx="25" hasCustomPrompt="1"/>
          </p:nvPr>
        </p:nvSpPr>
        <p:spPr>
          <a:xfrm>
            <a:off x="3960000" y="3060000"/>
            <a:ext cx="2340000" cy="1530000"/>
          </a:xfrm>
        </p:spPr>
        <p:txBody>
          <a:bodyPr/>
          <a:lstStyle>
            <a:lvl1pPr marL="0" indent="0">
              <a:buNone/>
              <a:defRPr/>
            </a:lvl1pPr>
          </a:lstStyle>
          <a:p>
            <a:pPr lvl="0"/>
            <a:r>
              <a:rPr lang="de-DE"/>
              <a:t>Text / Bild</a:t>
            </a:r>
          </a:p>
        </p:txBody>
      </p:sp>
      <p:sp>
        <p:nvSpPr>
          <p:cNvPr id="26" name="Inhaltsplatzhalter 9">
            <a:extLst>
              <a:ext uri="{FF2B5EF4-FFF2-40B4-BE49-F238E27FC236}">
                <a16:creationId xmlns:a16="http://schemas.microsoft.com/office/drawing/2014/main" id="{4735C714-4EDA-3944-8CCB-1F51FE8E6A18}"/>
              </a:ext>
            </a:extLst>
          </p:cNvPr>
          <p:cNvSpPr>
            <a:spLocks noGrp="1"/>
          </p:cNvSpPr>
          <p:nvPr>
            <p:ph sz="quarter" idx="26" hasCustomPrompt="1"/>
          </p:nvPr>
        </p:nvSpPr>
        <p:spPr>
          <a:xfrm>
            <a:off x="6659999" y="3060000"/>
            <a:ext cx="2340000" cy="1530000"/>
          </a:xfrm>
        </p:spPr>
        <p:txBody>
          <a:bodyPr/>
          <a:lstStyle>
            <a:lvl1pPr marL="0" indent="0">
              <a:buNone/>
              <a:defRPr/>
            </a:lvl1pPr>
          </a:lstStyle>
          <a:p>
            <a:pPr lvl="0"/>
            <a:r>
              <a:rPr lang="de-DE"/>
              <a:t>Text / Bild</a:t>
            </a:r>
          </a:p>
        </p:txBody>
      </p:sp>
      <p:sp>
        <p:nvSpPr>
          <p:cNvPr id="27" name="Inhaltsplatzhalter 9">
            <a:extLst>
              <a:ext uri="{FF2B5EF4-FFF2-40B4-BE49-F238E27FC236}">
                <a16:creationId xmlns:a16="http://schemas.microsoft.com/office/drawing/2014/main" id="{30DBDEC6-D159-3541-ADAB-2036D2D0D84D}"/>
              </a:ext>
            </a:extLst>
          </p:cNvPr>
          <p:cNvSpPr>
            <a:spLocks noGrp="1"/>
          </p:cNvSpPr>
          <p:nvPr>
            <p:ph sz="quarter" idx="27" hasCustomPrompt="1"/>
          </p:nvPr>
        </p:nvSpPr>
        <p:spPr>
          <a:xfrm>
            <a:off x="9359998" y="3060000"/>
            <a:ext cx="2340000" cy="1530000"/>
          </a:xfrm>
        </p:spPr>
        <p:txBody>
          <a:bodyPr/>
          <a:lstStyle>
            <a:lvl1pPr marL="0" indent="0">
              <a:buNone/>
              <a:defRPr/>
            </a:lvl1pPr>
          </a:lstStyle>
          <a:p>
            <a:pPr lvl="0"/>
            <a:r>
              <a:rPr lang="de-DE"/>
              <a:t>Text / Bild</a:t>
            </a:r>
          </a:p>
        </p:txBody>
      </p:sp>
      <p:sp>
        <p:nvSpPr>
          <p:cNvPr id="28" name="Inhaltsplatzhalter 9">
            <a:extLst>
              <a:ext uri="{FF2B5EF4-FFF2-40B4-BE49-F238E27FC236}">
                <a16:creationId xmlns:a16="http://schemas.microsoft.com/office/drawing/2014/main" id="{56D7DF3B-27B3-2A46-8B9B-612150126785}"/>
              </a:ext>
            </a:extLst>
          </p:cNvPr>
          <p:cNvSpPr>
            <a:spLocks noGrp="1"/>
          </p:cNvSpPr>
          <p:nvPr>
            <p:ph sz="quarter" idx="28" hasCustomPrompt="1"/>
          </p:nvPr>
        </p:nvSpPr>
        <p:spPr>
          <a:xfrm>
            <a:off x="1260000" y="4950000"/>
            <a:ext cx="2340000" cy="1530000"/>
          </a:xfrm>
        </p:spPr>
        <p:txBody>
          <a:bodyPr/>
          <a:lstStyle>
            <a:lvl1pPr marL="0" indent="0">
              <a:buNone/>
              <a:defRPr/>
            </a:lvl1pPr>
          </a:lstStyle>
          <a:p>
            <a:pPr lvl="0"/>
            <a:r>
              <a:rPr lang="de-DE"/>
              <a:t>Text / Bild</a:t>
            </a:r>
          </a:p>
        </p:txBody>
      </p:sp>
      <p:sp>
        <p:nvSpPr>
          <p:cNvPr id="29" name="Inhaltsplatzhalter 9">
            <a:extLst>
              <a:ext uri="{FF2B5EF4-FFF2-40B4-BE49-F238E27FC236}">
                <a16:creationId xmlns:a16="http://schemas.microsoft.com/office/drawing/2014/main" id="{A99F8114-9A56-7D43-BCEC-EB53E3F46B5D}"/>
              </a:ext>
            </a:extLst>
          </p:cNvPr>
          <p:cNvSpPr>
            <a:spLocks noGrp="1"/>
          </p:cNvSpPr>
          <p:nvPr>
            <p:ph sz="quarter" idx="29" hasCustomPrompt="1"/>
          </p:nvPr>
        </p:nvSpPr>
        <p:spPr>
          <a:xfrm>
            <a:off x="3960000" y="4950000"/>
            <a:ext cx="2340000" cy="1530000"/>
          </a:xfrm>
        </p:spPr>
        <p:txBody>
          <a:bodyPr/>
          <a:lstStyle>
            <a:lvl1pPr marL="0" indent="0">
              <a:buNone/>
              <a:defRPr/>
            </a:lvl1pPr>
          </a:lstStyle>
          <a:p>
            <a:pPr lvl="0"/>
            <a:r>
              <a:rPr lang="de-DE"/>
              <a:t>Text / Bild</a:t>
            </a:r>
          </a:p>
        </p:txBody>
      </p:sp>
      <p:sp>
        <p:nvSpPr>
          <p:cNvPr id="30" name="Inhaltsplatzhalter 9">
            <a:extLst>
              <a:ext uri="{FF2B5EF4-FFF2-40B4-BE49-F238E27FC236}">
                <a16:creationId xmlns:a16="http://schemas.microsoft.com/office/drawing/2014/main" id="{E47799C4-86E5-3748-B6DC-2708471EC6F4}"/>
              </a:ext>
            </a:extLst>
          </p:cNvPr>
          <p:cNvSpPr>
            <a:spLocks noGrp="1"/>
          </p:cNvSpPr>
          <p:nvPr>
            <p:ph sz="quarter" idx="30" hasCustomPrompt="1"/>
          </p:nvPr>
        </p:nvSpPr>
        <p:spPr>
          <a:xfrm>
            <a:off x="6659999" y="4950000"/>
            <a:ext cx="2340000" cy="1530000"/>
          </a:xfrm>
        </p:spPr>
        <p:txBody>
          <a:bodyPr/>
          <a:lstStyle>
            <a:lvl1pPr marL="0" indent="0">
              <a:buNone/>
              <a:defRPr/>
            </a:lvl1pPr>
          </a:lstStyle>
          <a:p>
            <a:pPr lvl="0"/>
            <a:r>
              <a:rPr lang="de-DE"/>
              <a:t>Text / Bild</a:t>
            </a:r>
          </a:p>
        </p:txBody>
      </p:sp>
      <p:sp>
        <p:nvSpPr>
          <p:cNvPr id="31" name="Inhaltsplatzhalter 9">
            <a:extLst>
              <a:ext uri="{FF2B5EF4-FFF2-40B4-BE49-F238E27FC236}">
                <a16:creationId xmlns:a16="http://schemas.microsoft.com/office/drawing/2014/main" id="{5F7A86C9-C6C0-834C-B9E6-A4463D46BDBE}"/>
              </a:ext>
            </a:extLst>
          </p:cNvPr>
          <p:cNvSpPr>
            <a:spLocks noGrp="1"/>
          </p:cNvSpPr>
          <p:nvPr>
            <p:ph sz="quarter" idx="31" hasCustomPrompt="1"/>
          </p:nvPr>
        </p:nvSpPr>
        <p:spPr>
          <a:xfrm>
            <a:off x="9359998" y="4950000"/>
            <a:ext cx="2340000" cy="1530000"/>
          </a:xfrm>
        </p:spPr>
        <p:txBody>
          <a:bodyPr/>
          <a:lstStyle>
            <a:lvl1pPr marL="0" indent="0">
              <a:buNone/>
              <a:defRPr/>
            </a:lvl1pPr>
          </a:lstStyle>
          <a:p>
            <a:pPr lvl="0"/>
            <a:r>
              <a:rPr lang="de-DE"/>
              <a:t>Text / Bild</a:t>
            </a:r>
          </a:p>
        </p:txBody>
      </p:sp>
    </p:spTree>
    <p:extLst>
      <p:ext uri="{BB962C8B-B14F-4D97-AF65-F5344CB8AC3E}">
        <p14:creationId xmlns:p14="http://schemas.microsoft.com/office/powerpoint/2010/main" val="9498130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Layout - 10">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5" name="Titel 4">
            <a:extLst>
              <a:ext uri="{FF2B5EF4-FFF2-40B4-BE49-F238E27FC236}">
                <a16:creationId xmlns:a16="http://schemas.microsoft.com/office/drawing/2014/main" id="{C01496BB-309D-5140-9EB5-BF4D06772D8D}"/>
              </a:ext>
            </a:extLst>
          </p:cNvPr>
          <p:cNvSpPr>
            <a:spLocks noGrp="1"/>
          </p:cNvSpPr>
          <p:nvPr>
            <p:ph type="ctrTitle"/>
          </p:nvPr>
        </p:nvSpPr>
        <p:spPr>
          <a:xfrm>
            <a:off x="1260000" y="360000"/>
            <a:ext cx="7739999" cy="2340000"/>
          </a:xfrm>
        </p:spPr>
        <p:txBody>
          <a:bodyPr anchor="b"/>
          <a:lstStyle/>
          <a:p>
            <a:endParaRPr lang="de-DE"/>
          </a:p>
        </p:txBody>
      </p:sp>
      <p:sp>
        <p:nvSpPr>
          <p:cNvPr id="18" name="Datumsplatzhalter 6">
            <a:extLst>
              <a:ext uri="{FF2B5EF4-FFF2-40B4-BE49-F238E27FC236}">
                <a16:creationId xmlns:a16="http://schemas.microsoft.com/office/drawing/2014/main" id="{B76DEC93-78FA-C04C-A394-DA8B6A33B057}"/>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34" name="Inhaltsplatzhalter 9">
            <a:extLst>
              <a:ext uri="{FF2B5EF4-FFF2-40B4-BE49-F238E27FC236}">
                <a16:creationId xmlns:a16="http://schemas.microsoft.com/office/drawing/2014/main" id="{EDED91A5-10EE-1A43-B149-FD23B755FF97}"/>
              </a:ext>
            </a:extLst>
          </p:cNvPr>
          <p:cNvSpPr>
            <a:spLocks noGrp="1"/>
          </p:cNvSpPr>
          <p:nvPr>
            <p:ph sz="quarter" idx="24" hasCustomPrompt="1"/>
          </p:nvPr>
        </p:nvSpPr>
        <p:spPr>
          <a:xfrm>
            <a:off x="1260000" y="3060001"/>
            <a:ext cx="1620000" cy="1620000"/>
          </a:xfrm>
          <a:solidFill>
            <a:schemeClr val="accent1"/>
          </a:solidFill>
        </p:spPr>
        <p:txBody>
          <a:bodyPr anchor="ctr"/>
          <a:lstStyle>
            <a:lvl1pPr marL="0" indent="0" algn="ctr">
              <a:buNone/>
              <a:defRPr>
                <a:solidFill>
                  <a:schemeClr val="bg1"/>
                </a:solidFill>
              </a:defRPr>
            </a:lvl1pPr>
          </a:lstStyle>
          <a:p>
            <a:pPr lvl="0"/>
            <a:r>
              <a:rPr lang="de-DE"/>
              <a:t>Text / Bild</a:t>
            </a:r>
          </a:p>
        </p:txBody>
      </p:sp>
      <p:sp>
        <p:nvSpPr>
          <p:cNvPr id="35" name="Inhaltsplatzhalter 9">
            <a:extLst>
              <a:ext uri="{FF2B5EF4-FFF2-40B4-BE49-F238E27FC236}">
                <a16:creationId xmlns:a16="http://schemas.microsoft.com/office/drawing/2014/main" id="{E9F8F06D-6E80-CA43-8115-63B6EA8713EC}"/>
              </a:ext>
            </a:extLst>
          </p:cNvPr>
          <p:cNvSpPr>
            <a:spLocks noGrp="1"/>
          </p:cNvSpPr>
          <p:nvPr>
            <p:ph sz="quarter" idx="25" hasCustomPrompt="1"/>
          </p:nvPr>
        </p:nvSpPr>
        <p:spPr>
          <a:xfrm>
            <a:off x="8459085" y="4878000"/>
            <a:ext cx="1620000" cy="1620000"/>
          </a:xfrm>
          <a:solidFill>
            <a:schemeClr val="accent3"/>
          </a:solidFill>
        </p:spPr>
        <p:txBody>
          <a:bodyPr anchor="ctr"/>
          <a:lstStyle>
            <a:lvl1pPr marL="0" indent="0" algn="ctr">
              <a:buNone/>
              <a:defRPr>
                <a:solidFill>
                  <a:schemeClr val="bg1"/>
                </a:solidFill>
              </a:defRPr>
            </a:lvl1pPr>
          </a:lstStyle>
          <a:p>
            <a:pPr lvl="0"/>
            <a:r>
              <a:rPr lang="de-DE"/>
              <a:t>Text / Bild</a:t>
            </a:r>
          </a:p>
        </p:txBody>
      </p:sp>
      <p:sp>
        <p:nvSpPr>
          <p:cNvPr id="36" name="Inhaltsplatzhalter 9">
            <a:extLst>
              <a:ext uri="{FF2B5EF4-FFF2-40B4-BE49-F238E27FC236}">
                <a16:creationId xmlns:a16="http://schemas.microsoft.com/office/drawing/2014/main" id="{763D45F5-5FD2-AA44-9451-624D506826F8}"/>
              </a:ext>
            </a:extLst>
          </p:cNvPr>
          <p:cNvSpPr>
            <a:spLocks noGrp="1"/>
          </p:cNvSpPr>
          <p:nvPr>
            <p:ph sz="quarter" idx="26" hasCustomPrompt="1"/>
          </p:nvPr>
        </p:nvSpPr>
        <p:spPr>
          <a:xfrm>
            <a:off x="3059771" y="3060001"/>
            <a:ext cx="1620000" cy="1620000"/>
          </a:xfrm>
          <a:solidFill>
            <a:schemeClr val="accent2"/>
          </a:solidFill>
        </p:spPr>
        <p:txBody>
          <a:bodyPr anchor="ctr"/>
          <a:lstStyle>
            <a:lvl1pPr marL="0" indent="0" algn="ctr">
              <a:buNone/>
              <a:defRPr>
                <a:solidFill>
                  <a:schemeClr val="bg1"/>
                </a:solidFill>
              </a:defRPr>
            </a:lvl1pPr>
          </a:lstStyle>
          <a:p>
            <a:pPr lvl="0"/>
            <a:r>
              <a:rPr lang="de-DE"/>
              <a:t>Text / Bild</a:t>
            </a:r>
          </a:p>
        </p:txBody>
      </p:sp>
      <p:sp>
        <p:nvSpPr>
          <p:cNvPr id="37" name="Inhaltsplatzhalter 9">
            <a:extLst>
              <a:ext uri="{FF2B5EF4-FFF2-40B4-BE49-F238E27FC236}">
                <a16:creationId xmlns:a16="http://schemas.microsoft.com/office/drawing/2014/main" id="{9765D703-1A54-AD40-AE01-8B9F7E210221}"/>
              </a:ext>
            </a:extLst>
          </p:cNvPr>
          <p:cNvSpPr>
            <a:spLocks noGrp="1"/>
          </p:cNvSpPr>
          <p:nvPr>
            <p:ph sz="quarter" idx="27" hasCustomPrompt="1"/>
          </p:nvPr>
        </p:nvSpPr>
        <p:spPr>
          <a:xfrm>
            <a:off x="4859543" y="3060001"/>
            <a:ext cx="1620000" cy="1620000"/>
          </a:xfrm>
          <a:solidFill>
            <a:srgbClr val="F24D19"/>
          </a:solidFill>
        </p:spPr>
        <p:txBody>
          <a:bodyPr anchor="ctr"/>
          <a:lstStyle>
            <a:lvl1pPr marL="0" indent="0" algn="ctr">
              <a:buNone/>
              <a:defRPr>
                <a:solidFill>
                  <a:schemeClr val="bg1"/>
                </a:solidFill>
              </a:defRPr>
            </a:lvl1pPr>
          </a:lstStyle>
          <a:p>
            <a:pPr lvl="0"/>
            <a:r>
              <a:rPr lang="de-DE"/>
              <a:t>Text / Bild</a:t>
            </a:r>
          </a:p>
        </p:txBody>
      </p:sp>
      <p:sp>
        <p:nvSpPr>
          <p:cNvPr id="38" name="Inhaltsplatzhalter 9">
            <a:extLst>
              <a:ext uri="{FF2B5EF4-FFF2-40B4-BE49-F238E27FC236}">
                <a16:creationId xmlns:a16="http://schemas.microsoft.com/office/drawing/2014/main" id="{390B52B6-4F73-8B44-9376-F5F03D02F427}"/>
              </a:ext>
            </a:extLst>
          </p:cNvPr>
          <p:cNvSpPr>
            <a:spLocks noGrp="1"/>
          </p:cNvSpPr>
          <p:nvPr>
            <p:ph sz="quarter" idx="28" hasCustomPrompt="1"/>
          </p:nvPr>
        </p:nvSpPr>
        <p:spPr>
          <a:xfrm>
            <a:off x="6659314" y="4878000"/>
            <a:ext cx="1620000" cy="1620000"/>
          </a:xfrm>
          <a:solidFill>
            <a:srgbClr val="F2AB00"/>
          </a:solidFill>
        </p:spPr>
        <p:txBody>
          <a:bodyPr anchor="ctr"/>
          <a:lstStyle>
            <a:lvl1pPr marL="0" indent="0" algn="ctr">
              <a:buNone/>
              <a:defRPr>
                <a:solidFill>
                  <a:schemeClr val="bg1"/>
                </a:solidFill>
              </a:defRPr>
            </a:lvl1pPr>
          </a:lstStyle>
          <a:p>
            <a:pPr lvl="0"/>
            <a:r>
              <a:rPr lang="de-DE"/>
              <a:t>Text / Bild</a:t>
            </a:r>
          </a:p>
        </p:txBody>
      </p:sp>
      <p:sp>
        <p:nvSpPr>
          <p:cNvPr id="39" name="Inhaltsplatzhalter 9">
            <a:extLst>
              <a:ext uri="{FF2B5EF4-FFF2-40B4-BE49-F238E27FC236}">
                <a16:creationId xmlns:a16="http://schemas.microsoft.com/office/drawing/2014/main" id="{26EAAA1E-6987-4848-A88C-6FD2E4437AD2}"/>
              </a:ext>
            </a:extLst>
          </p:cNvPr>
          <p:cNvSpPr>
            <a:spLocks noGrp="1"/>
          </p:cNvSpPr>
          <p:nvPr>
            <p:ph sz="quarter" idx="29" hasCustomPrompt="1"/>
          </p:nvPr>
        </p:nvSpPr>
        <p:spPr>
          <a:xfrm>
            <a:off x="3059139" y="4878000"/>
            <a:ext cx="1620000" cy="1620000"/>
          </a:xfrm>
          <a:solidFill>
            <a:srgbClr val="2B354D"/>
          </a:solidFill>
        </p:spPr>
        <p:txBody>
          <a:bodyPr anchor="ctr"/>
          <a:lstStyle>
            <a:lvl1pPr marL="0" indent="0" algn="ctr">
              <a:buNone/>
              <a:defRPr>
                <a:solidFill>
                  <a:schemeClr val="bg1"/>
                </a:solidFill>
              </a:defRPr>
            </a:lvl1pPr>
          </a:lstStyle>
          <a:p>
            <a:pPr lvl="0"/>
            <a:r>
              <a:rPr lang="de-DE"/>
              <a:t>Text / Bild</a:t>
            </a:r>
          </a:p>
        </p:txBody>
      </p:sp>
      <p:sp>
        <p:nvSpPr>
          <p:cNvPr id="40" name="Inhaltsplatzhalter 9">
            <a:extLst>
              <a:ext uri="{FF2B5EF4-FFF2-40B4-BE49-F238E27FC236}">
                <a16:creationId xmlns:a16="http://schemas.microsoft.com/office/drawing/2014/main" id="{A3793742-E398-E74E-B590-763894E8EFA5}"/>
              </a:ext>
            </a:extLst>
          </p:cNvPr>
          <p:cNvSpPr>
            <a:spLocks noGrp="1"/>
          </p:cNvSpPr>
          <p:nvPr>
            <p:ph sz="quarter" idx="30" hasCustomPrompt="1"/>
          </p:nvPr>
        </p:nvSpPr>
        <p:spPr>
          <a:xfrm>
            <a:off x="1258735" y="4878000"/>
            <a:ext cx="1620000" cy="1620000"/>
          </a:xfrm>
          <a:solidFill>
            <a:srgbClr val="00C389"/>
          </a:solidFill>
        </p:spPr>
        <p:txBody>
          <a:bodyPr anchor="ctr"/>
          <a:lstStyle>
            <a:lvl1pPr marL="0" indent="0" algn="ctr">
              <a:buNone/>
              <a:defRPr>
                <a:solidFill>
                  <a:schemeClr val="bg1"/>
                </a:solidFill>
              </a:defRPr>
            </a:lvl1pPr>
          </a:lstStyle>
          <a:p>
            <a:pPr lvl="0"/>
            <a:r>
              <a:rPr lang="de-DE"/>
              <a:t>Text / Bild</a:t>
            </a:r>
          </a:p>
        </p:txBody>
      </p:sp>
      <p:sp>
        <p:nvSpPr>
          <p:cNvPr id="41" name="Inhaltsplatzhalter 9">
            <a:extLst>
              <a:ext uri="{FF2B5EF4-FFF2-40B4-BE49-F238E27FC236}">
                <a16:creationId xmlns:a16="http://schemas.microsoft.com/office/drawing/2014/main" id="{2C20D6E5-2444-6F4C-8369-788F2A074003}"/>
              </a:ext>
            </a:extLst>
          </p:cNvPr>
          <p:cNvSpPr>
            <a:spLocks noGrp="1"/>
          </p:cNvSpPr>
          <p:nvPr>
            <p:ph sz="quarter" idx="32" hasCustomPrompt="1"/>
          </p:nvPr>
        </p:nvSpPr>
        <p:spPr>
          <a:xfrm>
            <a:off x="6659314" y="3060001"/>
            <a:ext cx="1620000" cy="1620000"/>
          </a:xfrm>
          <a:solidFill>
            <a:srgbClr val="C81932"/>
          </a:solidFill>
        </p:spPr>
        <p:txBody>
          <a:bodyPr anchor="ctr"/>
          <a:lstStyle>
            <a:lvl1pPr marL="0" indent="0" algn="ctr">
              <a:buNone/>
              <a:defRPr>
                <a:solidFill>
                  <a:schemeClr val="bg1"/>
                </a:solidFill>
              </a:defRPr>
            </a:lvl1pPr>
          </a:lstStyle>
          <a:p>
            <a:pPr lvl="0"/>
            <a:r>
              <a:rPr lang="de-DE"/>
              <a:t>Text / Bild</a:t>
            </a:r>
          </a:p>
        </p:txBody>
      </p:sp>
      <p:sp>
        <p:nvSpPr>
          <p:cNvPr id="42" name="Inhaltsplatzhalter 9">
            <a:extLst>
              <a:ext uri="{FF2B5EF4-FFF2-40B4-BE49-F238E27FC236}">
                <a16:creationId xmlns:a16="http://schemas.microsoft.com/office/drawing/2014/main" id="{EF1E7E63-5300-B546-B546-3B62EF57FB49}"/>
              </a:ext>
            </a:extLst>
          </p:cNvPr>
          <p:cNvSpPr>
            <a:spLocks noGrp="1"/>
          </p:cNvSpPr>
          <p:nvPr>
            <p:ph sz="quarter" idx="33" hasCustomPrompt="1"/>
          </p:nvPr>
        </p:nvSpPr>
        <p:spPr>
          <a:xfrm>
            <a:off x="8459086" y="3060001"/>
            <a:ext cx="1620000" cy="1620000"/>
          </a:xfrm>
          <a:solidFill>
            <a:srgbClr val="4D5762"/>
          </a:solidFill>
        </p:spPr>
        <p:txBody>
          <a:bodyPr anchor="ctr"/>
          <a:lstStyle>
            <a:lvl1pPr marL="0" indent="0" algn="ctr">
              <a:buNone/>
              <a:defRPr>
                <a:solidFill>
                  <a:schemeClr val="bg1"/>
                </a:solidFill>
              </a:defRPr>
            </a:lvl1pPr>
          </a:lstStyle>
          <a:p>
            <a:pPr lvl="0"/>
            <a:r>
              <a:rPr lang="de-DE"/>
              <a:t>Text / Bild</a:t>
            </a:r>
          </a:p>
        </p:txBody>
      </p:sp>
      <p:sp>
        <p:nvSpPr>
          <p:cNvPr id="43" name="Inhaltsplatzhalter 9">
            <a:extLst>
              <a:ext uri="{FF2B5EF4-FFF2-40B4-BE49-F238E27FC236}">
                <a16:creationId xmlns:a16="http://schemas.microsoft.com/office/drawing/2014/main" id="{E9BEA90D-839B-5543-934A-16FEB164DC51}"/>
              </a:ext>
            </a:extLst>
          </p:cNvPr>
          <p:cNvSpPr>
            <a:spLocks noGrp="1"/>
          </p:cNvSpPr>
          <p:nvPr>
            <p:ph sz="quarter" idx="34" hasCustomPrompt="1"/>
          </p:nvPr>
        </p:nvSpPr>
        <p:spPr>
          <a:xfrm>
            <a:off x="4859543" y="4878000"/>
            <a:ext cx="1620000" cy="1620000"/>
          </a:xfrm>
          <a:solidFill>
            <a:srgbClr val="5A00A5"/>
          </a:solidFill>
        </p:spPr>
        <p:txBody>
          <a:bodyPr anchor="ctr"/>
          <a:lstStyle>
            <a:lvl1pPr marL="0" indent="0" algn="ctr">
              <a:buNone/>
              <a:defRPr>
                <a:solidFill>
                  <a:schemeClr val="bg1"/>
                </a:solidFill>
              </a:defRPr>
            </a:lvl1pPr>
          </a:lstStyle>
          <a:p>
            <a:pPr lvl="0"/>
            <a:r>
              <a:rPr lang="de-DE"/>
              <a:t>Text / Bild</a:t>
            </a:r>
          </a:p>
        </p:txBody>
      </p:sp>
    </p:spTree>
    <p:extLst>
      <p:ext uri="{BB962C8B-B14F-4D97-AF65-F5344CB8AC3E}">
        <p14:creationId xmlns:p14="http://schemas.microsoft.com/office/powerpoint/2010/main" val="2775254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Layout - 11">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9" name="Titel 1">
            <a:extLst>
              <a:ext uri="{FF2B5EF4-FFF2-40B4-BE49-F238E27FC236}">
                <a16:creationId xmlns:a16="http://schemas.microsoft.com/office/drawing/2014/main" id="{453B964C-489E-4AF8-85D2-201CBA50FB8E}"/>
              </a:ext>
            </a:extLst>
          </p:cNvPr>
          <p:cNvSpPr>
            <a:spLocks noGrp="1"/>
          </p:cNvSpPr>
          <p:nvPr>
            <p:ph type="ctrTitle"/>
          </p:nvPr>
        </p:nvSpPr>
        <p:spPr>
          <a:xfrm>
            <a:off x="1260000" y="1440000"/>
            <a:ext cx="4680000" cy="3960002"/>
          </a:xfrm>
        </p:spPr>
        <p:txBody>
          <a:bodyPr anchor="b">
            <a:normAutofit/>
          </a:bodyPr>
          <a:lstStyle>
            <a:lvl1pPr algn="l">
              <a:defRPr sz="4400"/>
            </a:lvl1pPr>
          </a:lstStyle>
          <a:p>
            <a:endParaRPr lang="de-DE"/>
          </a:p>
        </p:txBody>
      </p:sp>
      <p:sp>
        <p:nvSpPr>
          <p:cNvPr id="10" name="Bildplatzhalter 5">
            <a:extLst>
              <a:ext uri="{FF2B5EF4-FFF2-40B4-BE49-F238E27FC236}">
                <a16:creationId xmlns:a16="http://schemas.microsoft.com/office/drawing/2014/main" id="{5AA3833E-7568-49CB-BA0F-AF0BF10FE69B}"/>
              </a:ext>
            </a:extLst>
          </p:cNvPr>
          <p:cNvSpPr>
            <a:spLocks noGrp="1"/>
          </p:cNvSpPr>
          <p:nvPr>
            <p:ph type="pic" sz="quarter" idx="26"/>
          </p:nvPr>
        </p:nvSpPr>
        <p:spPr>
          <a:xfrm>
            <a:off x="6252003" y="1439999"/>
            <a:ext cx="5581198" cy="2880000"/>
          </a:xfrm>
        </p:spPr>
        <p:txBody>
          <a:bodyPr/>
          <a:lstStyle>
            <a:lvl1pPr marL="0" indent="0">
              <a:buNone/>
              <a:defRPr/>
            </a:lvl1pPr>
          </a:lstStyle>
          <a:p>
            <a:endParaRPr lang="de-DE"/>
          </a:p>
        </p:txBody>
      </p:sp>
      <p:sp>
        <p:nvSpPr>
          <p:cNvPr id="13" name="Textplatzhalter 17">
            <a:extLst>
              <a:ext uri="{FF2B5EF4-FFF2-40B4-BE49-F238E27FC236}">
                <a16:creationId xmlns:a16="http://schemas.microsoft.com/office/drawing/2014/main" id="{F63DB33B-3E0F-4018-BB7D-F7770F1EA685}"/>
              </a:ext>
            </a:extLst>
          </p:cNvPr>
          <p:cNvSpPr>
            <a:spLocks noGrp="1"/>
          </p:cNvSpPr>
          <p:nvPr>
            <p:ph type="body" sz="quarter" idx="27"/>
          </p:nvPr>
        </p:nvSpPr>
        <p:spPr>
          <a:xfrm>
            <a:off x="6252003" y="4499999"/>
            <a:ext cx="5581198" cy="900002"/>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7" name="Datumsplatzhalter 6">
            <a:extLst>
              <a:ext uri="{FF2B5EF4-FFF2-40B4-BE49-F238E27FC236}">
                <a16:creationId xmlns:a16="http://schemas.microsoft.com/office/drawing/2014/main" id="{BDF3F096-B455-9541-99A7-08E6E68BB425}"/>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064660380"/>
      </p:ext>
    </p:extLst>
  </p:cSld>
  <p:clrMapOvr>
    <a:overrideClrMapping bg1="lt1" tx1="dk1" bg2="lt2" tx2="dk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Layout - 12">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3F6AF-4BA8-4C29-96E1-D1881CE8E83B}"/>
              </a:ext>
            </a:extLst>
          </p:cNvPr>
          <p:cNvSpPr>
            <a:spLocks noGrp="1"/>
          </p:cNvSpPr>
          <p:nvPr>
            <p:ph type="ctrTitle"/>
          </p:nvPr>
        </p:nvSpPr>
        <p:spPr>
          <a:xfrm>
            <a:off x="1260000" y="5760000"/>
            <a:ext cx="10440000" cy="720000"/>
          </a:xfrm>
        </p:spPr>
        <p:txBody>
          <a:bodyPr anchor="b">
            <a:normAutofit/>
          </a:bodyPr>
          <a:lstStyle>
            <a:lvl1pPr algn="l">
              <a:defRPr sz="3200"/>
            </a:lvl1pPr>
          </a:lstStyle>
          <a:p>
            <a:endParaRPr lang="de-DE"/>
          </a:p>
        </p:txBody>
      </p:sp>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5" name="Bildplatzhalter 5">
            <a:extLst>
              <a:ext uri="{FF2B5EF4-FFF2-40B4-BE49-F238E27FC236}">
                <a16:creationId xmlns:a16="http://schemas.microsoft.com/office/drawing/2014/main" id="{49655B8D-DE2E-48A2-8B4C-4A1E0E011560}"/>
              </a:ext>
            </a:extLst>
          </p:cNvPr>
          <p:cNvSpPr>
            <a:spLocks noGrp="1"/>
          </p:cNvSpPr>
          <p:nvPr>
            <p:ph type="pic" sz="quarter" idx="26"/>
          </p:nvPr>
        </p:nvSpPr>
        <p:spPr>
          <a:xfrm>
            <a:off x="6660000" y="1439999"/>
            <a:ext cx="5040000" cy="2880000"/>
          </a:xfrm>
        </p:spPr>
        <p:txBody>
          <a:bodyPr/>
          <a:lstStyle>
            <a:lvl1pPr marL="0" indent="0">
              <a:buNone/>
              <a:defRPr/>
            </a:lvl1pPr>
          </a:lstStyle>
          <a:p>
            <a:endParaRPr lang="de-DE"/>
          </a:p>
        </p:txBody>
      </p:sp>
      <p:sp>
        <p:nvSpPr>
          <p:cNvPr id="17" name="Textplatzhalter 17">
            <a:extLst>
              <a:ext uri="{FF2B5EF4-FFF2-40B4-BE49-F238E27FC236}">
                <a16:creationId xmlns:a16="http://schemas.microsoft.com/office/drawing/2014/main" id="{8C26380F-71CE-4CD0-8D6D-5D305D67314E}"/>
              </a:ext>
            </a:extLst>
          </p:cNvPr>
          <p:cNvSpPr>
            <a:spLocks noGrp="1"/>
          </p:cNvSpPr>
          <p:nvPr>
            <p:ph type="body" sz="quarter" idx="27"/>
          </p:nvPr>
        </p:nvSpPr>
        <p:spPr>
          <a:xfrm>
            <a:off x="6660000" y="4499999"/>
            <a:ext cx="5040001" cy="900002"/>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8" name="Bildplatzhalter 5">
            <a:extLst>
              <a:ext uri="{FF2B5EF4-FFF2-40B4-BE49-F238E27FC236}">
                <a16:creationId xmlns:a16="http://schemas.microsoft.com/office/drawing/2014/main" id="{4AB85B70-917B-46D8-99D9-B34DDF90DEEF}"/>
              </a:ext>
            </a:extLst>
          </p:cNvPr>
          <p:cNvSpPr>
            <a:spLocks noGrp="1"/>
          </p:cNvSpPr>
          <p:nvPr>
            <p:ph type="pic" sz="quarter" idx="28"/>
          </p:nvPr>
        </p:nvSpPr>
        <p:spPr>
          <a:xfrm>
            <a:off x="1260000" y="1439999"/>
            <a:ext cx="5040000" cy="2880000"/>
          </a:xfrm>
        </p:spPr>
        <p:txBody>
          <a:bodyPr/>
          <a:lstStyle>
            <a:lvl1pPr marL="0" indent="0">
              <a:buNone/>
              <a:defRPr/>
            </a:lvl1pPr>
          </a:lstStyle>
          <a:p>
            <a:endParaRPr lang="de-DE"/>
          </a:p>
        </p:txBody>
      </p:sp>
      <p:sp>
        <p:nvSpPr>
          <p:cNvPr id="19" name="Textplatzhalter 17">
            <a:extLst>
              <a:ext uri="{FF2B5EF4-FFF2-40B4-BE49-F238E27FC236}">
                <a16:creationId xmlns:a16="http://schemas.microsoft.com/office/drawing/2014/main" id="{2A57C8D6-04C0-431D-A43E-BFE7B567FF27}"/>
              </a:ext>
            </a:extLst>
          </p:cNvPr>
          <p:cNvSpPr>
            <a:spLocks noGrp="1"/>
          </p:cNvSpPr>
          <p:nvPr>
            <p:ph type="body" sz="quarter" idx="29"/>
          </p:nvPr>
        </p:nvSpPr>
        <p:spPr>
          <a:xfrm>
            <a:off x="1260000" y="4499999"/>
            <a:ext cx="5040001" cy="900002"/>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9" name="Datumsplatzhalter 6">
            <a:extLst>
              <a:ext uri="{FF2B5EF4-FFF2-40B4-BE49-F238E27FC236}">
                <a16:creationId xmlns:a16="http://schemas.microsoft.com/office/drawing/2014/main" id="{4921FA66-4EC2-7549-ABAD-DA94EC6B3A7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4165640946"/>
      </p:ext>
    </p:extLst>
  </p:cSld>
  <p:clrMapOvr>
    <a:overrideClrMapping bg1="lt1" tx1="dk1" bg2="lt2" tx2="dk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Layout - 13">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5" name="Bildplatzhalter 5">
            <a:extLst>
              <a:ext uri="{FF2B5EF4-FFF2-40B4-BE49-F238E27FC236}">
                <a16:creationId xmlns:a16="http://schemas.microsoft.com/office/drawing/2014/main" id="{49655B8D-DE2E-48A2-8B4C-4A1E0E011560}"/>
              </a:ext>
            </a:extLst>
          </p:cNvPr>
          <p:cNvSpPr>
            <a:spLocks noGrp="1"/>
          </p:cNvSpPr>
          <p:nvPr>
            <p:ph type="pic" sz="quarter" idx="26"/>
          </p:nvPr>
        </p:nvSpPr>
        <p:spPr>
          <a:xfrm>
            <a:off x="6660000" y="1439999"/>
            <a:ext cx="5040000" cy="3960002"/>
          </a:xfrm>
        </p:spPr>
        <p:txBody>
          <a:bodyPr/>
          <a:lstStyle>
            <a:lvl1pPr marL="0" indent="0">
              <a:buNone/>
              <a:defRPr/>
            </a:lvl1pPr>
          </a:lstStyle>
          <a:p>
            <a:endParaRPr lang="de-DE"/>
          </a:p>
        </p:txBody>
      </p:sp>
      <p:sp>
        <p:nvSpPr>
          <p:cNvPr id="17" name="Textplatzhalter 17">
            <a:extLst>
              <a:ext uri="{FF2B5EF4-FFF2-40B4-BE49-F238E27FC236}">
                <a16:creationId xmlns:a16="http://schemas.microsoft.com/office/drawing/2014/main" id="{8C26380F-71CE-4CD0-8D6D-5D305D67314E}"/>
              </a:ext>
            </a:extLst>
          </p:cNvPr>
          <p:cNvSpPr>
            <a:spLocks noGrp="1"/>
          </p:cNvSpPr>
          <p:nvPr>
            <p:ph type="body" sz="quarter" idx="27"/>
          </p:nvPr>
        </p:nvSpPr>
        <p:spPr>
          <a:xfrm>
            <a:off x="6659999" y="5597998"/>
            <a:ext cx="5040001" cy="900002"/>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8" name="Bildplatzhalter 5">
            <a:extLst>
              <a:ext uri="{FF2B5EF4-FFF2-40B4-BE49-F238E27FC236}">
                <a16:creationId xmlns:a16="http://schemas.microsoft.com/office/drawing/2014/main" id="{4AB85B70-917B-46D8-99D9-B34DDF90DEEF}"/>
              </a:ext>
            </a:extLst>
          </p:cNvPr>
          <p:cNvSpPr>
            <a:spLocks noGrp="1"/>
          </p:cNvSpPr>
          <p:nvPr>
            <p:ph type="pic" sz="quarter" idx="28"/>
          </p:nvPr>
        </p:nvSpPr>
        <p:spPr>
          <a:xfrm>
            <a:off x="1260000" y="1439999"/>
            <a:ext cx="5040000" cy="3960002"/>
          </a:xfrm>
        </p:spPr>
        <p:txBody>
          <a:bodyPr/>
          <a:lstStyle>
            <a:lvl1pPr marL="0" indent="0">
              <a:buNone/>
              <a:defRPr/>
            </a:lvl1pPr>
          </a:lstStyle>
          <a:p>
            <a:endParaRPr lang="de-DE"/>
          </a:p>
        </p:txBody>
      </p:sp>
      <p:sp>
        <p:nvSpPr>
          <p:cNvPr id="19" name="Textplatzhalter 17">
            <a:extLst>
              <a:ext uri="{FF2B5EF4-FFF2-40B4-BE49-F238E27FC236}">
                <a16:creationId xmlns:a16="http://schemas.microsoft.com/office/drawing/2014/main" id="{2A57C8D6-04C0-431D-A43E-BFE7B567FF27}"/>
              </a:ext>
            </a:extLst>
          </p:cNvPr>
          <p:cNvSpPr>
            <a:spLocks noGrp="1"/>
          </p:cNvSpPr>
          <p:nvPr>
            <p:ph type="body" sz="quarter" idx="29"/>
          </p:nvPr>
        </p:nvSpPr>
        <p:spPr>
          <a:xfrm>
            <a:off x="1259999" y="5600292"/>
            <a:ext cx="5040001" cy="900002"/>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2" name="Titel 1">
            <a:extLst>
              <a:ext uri="{FF2B5EF4-FFF2-40B4-BE49-F238E27FC236}">
                <a16:creationId xmlns:a16="http://schemas.microsoft.com/office/drawing/2014/main" id="{372FCE7B-17FB-624A-98C4-6545D9A34DC0}"/>
              </a:ext>
            </a:extLst>
          </p:cNvPr>
          <p:cNvSpPr>
            <a:spLocks noGrp="1"/>
          </p:cNvSpPr>
          <p:nvPr>
            <p:ph type="ctrTitle"/>
          </p:nvPr>
        </p:nvSpPr>
        <p:spPr>
          <a:xfrm>
            <a:off x="1260000" y="360000"/>
            <a:ext cx="10440000" cy="720000"/>
          </a:xfrm>
        </p:spPr>
        <p:txBody>
          <a:bodyPr anchor="b">
            <a:normAutofit/>
          </a:bodyPr>
          <a:lstStyle>
            <a:lvl1pPr algn="l">
              <a:defRPr sz="3200"/>
            </a:lvl1pPr>
          </a:lstStyle>
          <a:p>
            <a:endParaRPr lang="de-DE"/>
          </a:p>
        </p:txBody>
      </p:sp>
      <p:sp>
        <p:nvSpPr>
          <p:cNvPr id="9" name="Datumsplatzhalter 6">
            <a:extLst>
              <a:ext uri="{FF2B5EF4-FFF2-40B4-BE49-F238E27FC236}">
                <a16:creationId xmlns:a16="http://schemas.microsoft.com/office/drawing/2014/main" id="{03D6DF2E-3F12-3247-AF6C-57D66ED56E0F}"/>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761058093"/>
      </p:ext>
    </p:extLst>
  </p:cSld>
  <p:clrMapOvr>
    <a:overrideClrMapping bg1="lt1" tx1="dk1" bg2="lt2" tx2="dk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Layout - 14">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28" name="Bildplatzhalter 5">
            <a:extLst>
              <a:ext uri="{FF2B5EF4-FFF2-40B4-BE49-F238E27FC236}">
                <a16:creationId xmlns:a16="http://schemas.microsoft.com/office/drawing/2014/main" id="{C5935DC0-4A6F-4792-98A9-6F6E5B95F967}"/>
              </a:ext>
            </a:extLst>
          </p:cNvPr>
          <p:cNvSpPr>
            <a:spLocks noGrp="1"/>
          </p:cNvSpPr>
          <p:nvPr>
            <p:ph type="pic" sz="quarter" idx="20"/>
          </p:nvPr>
        </p:nvSpPr>
        <p:spPr>
          <a:xfrm>
            <a:off x="1260000" y="1439999"/>
            <a:ext cx="3240000" cy="2880000"/>
          </a:xfrm>
        </p:spPr>
        <p:txBody>
          <a:bodyPr/>
          <a:lstStyle>
            <a:lvl1pPr marL="0" indent="0">
              <a:buNone/>
              <a:defRPr/>
            </a:lvl1pPr>
          </a:lstStyle>
          <a:p>
            <a:endParaRPr lang="de-DE"/>
          </a:p>
        </p:txBody>
      </p:sp>
      <p:sp>
        <p:nvSpPr>
          <p:cNvPr id="37" name="Textplatzhalter 17">
            <a:extLst>
              <a:ext uri="{FF2B5EF4-FFF2-40B4-BE49-F238E27FC236}">
                <a16:creationId xmlns:a16="http://schemas.microsoft.com/office/drawing/2014/main" id="{EC031476-6126-42FE-842F-1F4283AFC174}"/>
              </a:ext>
            </a:extLst>
          </p:cNvPr>
          <p:cNvSpPr>
            <a:spLocks noGrp="1"/>
          </p:cNvSpPr>
          <p:nvPr>
            <p:ph type="body" sz="quarter" idx="25"/>
          </p:nvPr>
        </p:nvSpPr>
        <p:spPr>
          <a:xfrm>
            <a:off x="1259422" y="4499998"/>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8" name="Bildplatzhalter 5">
            <a:extLst>
              <a:ext uri="{FF2B5EF4-FFF2-40B4-BE49-F238E27FC236}">
                <a16:creationId xmlns:a16="http://schemas.microsoft.com/office/drawing/2014/main" id="{C0ABF0D1-7DDE-49B2-9E09-AB6F52C8CE43}"/>
              </a:ext>
            </a:extLst>
          </p:cNvPr>
          <p:cNvSpPr>
            <a:spLocks noGrp="1"/>
          </p:cNvSpPr>
          <p:nvPr>
            <p:ph type="pic" sz="quarter" idx="26"/>
          </p:nvPr>
        </p:nvSpPr>
        <p:spPr>
          <a:xfrm>
            <a:off x="4859422" y="1439999"/>
            <a:ext cx="3240000" cy="2880000"/>
          </a:xfrm>
        </p:spPr>
        <p:txBody>
          <a:bodyPr/>
          <a:lstStyle>
            <a:lvl1pPr marL="0" indent="0">
              <a:buNone/>
              <a:defRPr/>
            </a:lvl1pPr>
          </a:lstStyle>
          <a:p>
            <a:endParaRPr lang="de-DE"/>
          </a:p>
        </p:txBody>
      </p:sp>
      <p:sp>
        <p:nvSpPr>
          <p:cNvPr id="39" name="Textplatzhalter 17">
            <a:extLst>
              <a:ext uri="{FF2B5EF4-FFF2-40B4-BE49-F238E27FC236}">
                <a16:creationId xmlns:a16="http://schemas.microsoft.com/office/drawing/2014/main" id="{7090028D-B340-4DA7-A4EE-F8E33855CCE6}"/>
              </a:ext>
            </a:extLst>
          </p:cNvPr>
          <p:cNvSpPr>
            <a:spLocks noGrp="1"/>
          </p:cNvSpPr>
          <p:nvPr>
            <p:ph type="body" sz="quarter" idx="27"/>
          </p:nvPr>
        </p:nvSpPr>
        <p:spPr>
          <a:xfrm>
            <a:off x="4859422" y="4499998"/>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40" name="Bildplatzhalter 5">
            <a:extLst>
              <a:ext uri="{FF2B5EF4-FFF2-40B4-BE49-F238E27FC236}">
                <a16:creationId xmlns:a16="http://schemas.microsoft.com/office/drawing/2014/main" id="{3CC3FF20-907F-42C4-8DA3-ED73B0EE5CAE}"/>
              </a:ext>
            </a:extLst>
          </p:cNvPr>
          <p:cNvSpPr>
            <a:spLocks noGrp="1"/>
          </p:cNvSpPr>
          <p:nvPr>
            <p:ph type="pic" sz="quarter" idx="28"/>
          </p:nvPr>
        </p:nvSpPr>
        <p:spPr>
          <a:xfrm>
            <a:off x="8460000" y="1439999"/>
            <a:ext cx="3240000" cy="2880000"/>
          </a:xfrm>
        </p:spPr>
        <p:txBody>
          <a:bodyPr/>
          <a:lstStyle>
            <a:lvl1pPr marL="0" indent="0">
              <a:buNone/>
              <a:defRPr/>
            </a:lvl1pPr>
          </a:lstStyle>
          <a:p>
            <a:endParaRPr lang="de-DE"/>
          </a:p>
        </p:txBody>
      </p:sp>
      <p:sp>
        <p:nvSpPr>
          <p:cNvPr id="41" name="Textplatzhalter 17">
            <a:extLst>
              <a:ext uri="{FF2B5EF4-FFF2-40B4-BE49-F238E27FC236}">
                <a16:creationId xmlns:a16="http://schemas.microsoft.com/office/drawing/2014/main" id="{7C57737E-2FA7-4B95-9671-2928B98FF174}"/>
              </a:ext>
            </a:extLst>
          </p:cNvPr>
          <p:cNvSpPr>
            <a:spLocks noGrp="1"/>
          </p:cNvSpPr>
          <p:nvPr>
            <p:ph type="body" sz="quarter" idx="29"/>
          </p:nvPr>
        </p:nvSpPr>
        <p:spPr>
          <a:xfrm>
            <a:off x="8459999" y="4499998"/>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48" name="Titel 1">
            <a:extLst>
              <a:ext uri="{FF2B5EF4-FFF2-40B4-BE49-F238E27FC236}">
                <a16:creationId xmlns:a16="http://schemas.microsoft.com/office/drawing/2014/main" id="{BA0C44B0-E5F1-485E-9F0D-A5131A890A4F}"/>
              </a:ext>
            </a:extLst>
          </p:cNvPr>
          <p:cNvSpPr>
            <a:spLocks noGrp="1"/>
          </p:cNvSpPr>
          <p:nvPr>
            <p:ph type="ctrTitle"/>
          </p:nvPr>
        </p:nvSpPr>
        <p:spPr>
          <a:xfrm>
            <a:off x="1260000" y="5760000"/>
            <a:ext cx="10440000" cy="720000"/>
          </a:xfrm>
        </p:spPr>
        <p:txBody>
          <a:bodyPr anchor="b">
            <a:normAutofit/>
          </a:bodyPr>
          <a:lstStyle>
            <a:lvl1pPr algn="l">
              <a:defRPr sz="3200"/>
            </a:lvl1pPr>
          </a:lstStyle>
          <a:p>
            <a:endParaRPr lang="de-DE"/>
          </a:p>
        </p:txBody>
      </p:sp>
      <p:sp>
        <p:nvSpPr>
          <p:cNvPr id="11" name="Datumsplatzhalter 6">
            <a:extLst>
              <a:ext uri="{FF2B5EF4-FFF2-40B4-BE49-F238E27FC236}">
                <a16:creationId xmlns:a16="http://schemas.microsoft.com/office/drawing/2014/main" id="{E8A41B29-4DB4-1441-AA96-CCCD34EFBB09}"/>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3440331540"/>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Layout - 15">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28" name="Bildplatzhalter 5">
            <a:extLst>
              <a:ext uri="{FF2B5EF4-FFF2-40B4-BE49-F238E27FC236}">
                <a16:creationId xmlns:a16="http://schemas.microsoft.com/office/drawing/2014/main" id="{C5935DC0-4A6F-4792-98A9-6F6E5B95F967}"/>
              </a:ext>
            </a:extLst>
          </p:cNvPr>
          <p:cNvSpPr>
            <a:spLocks noGrp="1"/>
          </p:cNvSpPr>
          <p:nvPr>
            <p:ph type="pic" sz="quarter" idx="20"/>
          </p:nvPr>
        </p:nvSpPr>
        <p:spPr>
          <a:xfrm>
            <a:off x="1260000" y="1439999"/>
            <a:ext cx="3240000" cy="3960002"/>
          </a:xfrm>
        </p:spPr>
        <p:txBody>
          <a:bodyPr/>
          <a:lstStyle>
            <a:lvl1pPr marL="0" indent="0">
              <a:buNone/>
              <a:defRPr/>
            </a:lvl1pPr>
          </a:lstStyle>
          <a:p>
            <a:endParaRPr lang="de-DE"/>
          </a:p>
        </p:txBody>
      </p:sp>
      <p:sp>
        <p:nvSpPr>
          <p:cNvPr id="37" name="Textplatzhalter 17">
            <a:extLst>
              <a:ext uri="{FF2B5EF4-FFF2-40B4-BE49-F238E27FC236}">
                <a16:creationId xmlns:a16="http://schemas.microsoft.com/office/drawing/2014/main" id="{EC031476-6126-42FE-842F-1F4283AFC174}"/>
              </a:ext>
            </a:extLst>
          </p:cNvPr>
          <p:cNvSpPr>
            <a:spLocks noGrp="1"/>
          </p:cNvSpPr>
          <p:nvPr>
            <p:ph type="body" sz="quarter" idx="25"/>
          </p:nvPr>
        </p:nvSpPr>
        <p:spPr>
          <a:xfrm>
            <a:off x="1259422" y="5555255"/>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8" name="Bildplatzhalter 5">
            <a:extLst>
              <a:ext uri="{FF2B5EF4-FFF2-40B4-BE49-F238E27FC236}">
                <a16:creationId xmlns:a16="http://schemas.microsoft.com/office/drawing/2014/main" id="{C0ABF0D1-7DDE-49B2-9E09-AB6F52C8CE43}"/>
              </a:ext>
            </a:extLst>
          </p:cNvPr>
          <p:cNvSpPr>
            <a:spLocks noGrp="1"/>
          </p:cNvSpPr>
          <p:nvPr>
            <p:ph type="pic" sz="quarter" idx="26"/>
          </p:nvPr>
        </p:nvSpPr>
        <p:spPr>
          <a:xfrm>
            <a:off x="4859422" y="1439999"/>
            <a:ext cx="3240000" cy="3960002"/>
          </a:xfrm>
        </p:spPr>
        <p:txBody>
          <a:bodyPr/>
          <a:lstStyle>
            <a:lvl1pPr marL="0" indent="0">
              <a:buNone/>
              <a:defRPr/>
            </a:lvl1pPr>
          </a:lstStyle>
          <a:p>
            <a:endParaRPr lang="de-DE"/>
          </a:p>
        </p:txBody>
      </p:sp>
      <p:sp>
        <p:nvSpPr>
          <p:cNvPr id="39" name="Textplatzhalter 17">
            <a:extLst>
              <a:ext uri="{FF2B5EF4-FFF2-40B4-BE49-F238E27FC236}">
                <a16:creationId xmlns:a16="http://schemas.microsoft.com/office/drawing/2014/main" id="{7090028D-B340-4DA7-A4EE-F8E33855CCE6}"/>
              </a:ext>
            </a:extLst>
          </p:cNvPr>
          <p:cNvSpPr>
            <a:spLocks noGrp="1"/>
          </p:cNvSpPr>
          <p:nvPr>
            <p:ph type="body" sz="quarter" idx="27"/>
          </p:nvPr>
        </p:nvSpPr>
        <p:spPr>
          <a:xfrm>
            <a:off x="4859422" y="5555255"/>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40" name="Bildplatzhalter 5">
            <a:extLst>
              <a:ext uri="{FF2B5EF4-FFF2-40B4-BE49-F238E27FC236}">
                <a16:creationId xmlns:a16="http://schemas.microsoft.com/office/drawing/2014/main" id="{3CC3FF20-907F-42C4-8DA3-ED73B0EE5CAE}"/>
              </a:ext>
            </a:extLst>
          </p:cNvPr>
          <p:cNvSpPr>
            <a:spLocks noGrp="1"/>
          </p:cNvSpPr>
          <p:nvPr>
            <p:ph type="pic" sz="quarter" idx="28"/>
          </p:nvPr>
        </p:nvSpPr>
        <p:spPr>
          <a:xfrm>
            <a:off x="8460000" y="1439999"/>
            <a:ext cx="3240000" cy="3960002"/>
          </a:xfrm>
        </p:spPr>
        <p:txBody>
          <a:bodyPr/>
          <a:lstStyle>
            <a:lvl1pPr marL="0" indent="0">
              <a:buNone/>
              <a:defRPr/>
            </a:lvl1pPr>
          </a:lstStyle>
          <a:p>
            <a:endParaRPr lang="de-DE"/>
          </a:p>
        </p:txBody>
      </p:sp>
      <p:sp>
        <p:nvSpPr>
          <p:cNvPr id="41" name="Textplatzhalter 17">
            <a:extLst>
              <a:ext uri="{FF2B5EF4-FFF2-40B4-BE49-F238E27FC236}">
                <a16:creationId xmlns:a16="http://schemas.microsoft.com/office/drawing/2014/main" id="{7C57737E-2FA7-4B95-9671-2928B98FF174}"/>
              </a:ext>
            </a:extLst>
          </p:cNvPr>
          <p:cNvSpPr>
            <a:spLocks noGrp="1"/>
          </p:cNvSpPr>
          <p:nvPr>
            <p:ph type="body" sz="quarter" idx="29"/>
          </p:nvPr>
        </p:nvSpPr>
        <p:spPr>
          <a:xfrm>
            <a:off x="8459999" y="5555255"/>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1" name="Datumsplatzhalter 6">
            <a:extLst>
              <a:ext uri="{FF2B5EF4-FFF2-40B4-BE49-F238E27FC236}">
                <a16:creationId xmlns:a16="http://schemas.microsoft.com/office/drawing/2014/main" id="{E8A41B29-4DB4-1441-AA96-CCCD34EFBB09}"/>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2" name="Titel 1">
            <a:extLst>
              <a:ext uri="{FF2B5EF4-FFF2-40B4-BE49-F238E27FC236}">
                <a16:creationId xmlns:a16="http://schemas.microsoft.com/office/drawing/2014/main" id="{8AAE71C7-AB7A-8448-B2B0-C0AC4F62EF9E}"/>
              </a:ext>
            </a:extLst>
          </p:cNvPr>
          <p:cNvSpPr>
            <a:spLocks noGrp="1"/>
          </p:cNvSpPr>
          <p:nvPr>
            <p:ph type="ctrTitle"/>
          </p:nvPr>
        </p:nvSpPr>
        <p:spPr>
          <a:xfrm>
            <a:off x="1260000" y="360000"/>
            <a:ext cx="10440000" cy="720000"/>
          </a:xfrm>
        </p:spPr>
        <p:txBody>
          <a:bodyPr anchor="b">
            <a:normAutofit/>
          </a:bodyPr>
          <a:lstStyle>
            <a:lvl1pPr algn="l">
              <a:defRPr sz="3200"/>
            </a:lvl1pPr>
          </a:lstStyle>
          <a:p>
            <a:endParaRPr lang="de-DE"/>
          </a:p>
        </p:txBody>
      </p:sp>
    </p:spTree>
    <p:extLst>
      <p:ext uri="{BB962C8B-B14F-4D97-AF65-F5344CB8AC3E}">
        <p14:creationId xmlns:p14="http://schemas.microsoft.com/office/powerpoint/2010/main" val="2383899406"/>
      </p:ext>
    </p:extLst>
  </p:cSld>
  <p:clrMapOvr>
    <a:overrideClrMapping bg1="lt1" tx1="dk1" bg2="lt2" tx2="dk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ayout - 16">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3" name="Bildplatzhalter 5">
            <a:extLst>
              <a:ext uri="{FF2B5EF4-FFF2-40B4-BE49-F238E27FC236}">
                <a16:creationId xmlns:a16="http://schemas.microsoft.com/office/drawing/2014/main" id="{3534C9DA-B818-4ADE-A2EC-16BB98861787}"/>
              </a:ext>
            </a:extLst>
          </p:cNvPr>
          <p:cNvSpPr>
            <a:spLocks noGrp="1"/>
          </p:cNvSpPr>
          <p:nvPr>
            <p:ph type="pic" sz="quarter" idx="18"/>
          </p:nvPr>
        </p:nvSpPr>
        <p:spPr>
          <a:xfrm>
            <a:off x="1260000" y="1439999"/>
            <a:ext cx="3060000" cy="1800000"/>
          </a:xfrm>
        </p:spPr>
        <p:txBody>
          <a:bodyPr/>
          <a:lstStyle>
            <a:lvl1pPr marL="0" indent="0">
              <a:buNone/>
              <a:defRPr/>
            </a:lvl1pPr>
          </a:lstStyle>
          <a:p>
            <a:endParaRPr lang="de-DE"/>
          </a:p>
        </p:txBody>
      </p:sp>
      <p:sp>
        <p:nvSpPr>
          <p:cNvPr id="24" name="Textplatzhalter 17">
            <a:extLst>
              <a:ext uri="{FF2B5EF4-FFF2-40B4-BE49-F238E27FC236}">
                <a16:creationId xmlns:a16="http://schemas.microsoft.com/office/drawing/2014/main" id="{2ADED445-15C9-4E43-BCE8-8F26C0C74D53}"/>
              </a:ext>
            </a:extLst>
          </p:cNvPr>
          <p:cNvSpPr>
            <a:spLocks noGrp="1"/>
          </p:cNvSpPr>
          <p:nvPr>
            <p:ph type="body" sz="quarter" idx="22"/>
          </p:nvPr>
        </p:nvSpPr>
        <p:spPr>
          <a:xfrm>
            <a:off x="4500000" y="1439999"/>
            <a:ext cx="1799998" cy="180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26" name="Titel 1">
            <a:extLst>
              <a:ext uri="{FF2B5EF4-FFF2-40B4-BE49-F238E27FC236}">
                <a16:creationId xmlns:a16="http://schemas.microsoft.com/office/drawing/2014/main" id="{19AE1115-02C1-4D9D-A19E-75AB085FE8F7}"/>
              </a:ext>
            </a:extLst>
          </p:cNvPr>
          <p:cNvSpPr>
            <a:spLocks noGrp="1"/>
          </p:cNvSpPr>
          <p:nvPr>
            <p:ph type="ctrTitle"/>
          </p:nvPr>
        </p:nvSpPr>
        <p:spPr>
          <a:xfrm>
            <a:off x="1260000" y="5760000"/>
            <a:ext cx="10440000" cy="720000"/>
          </a:xfrm>
        </p:spPr>
        <p:txBody>
          <a:bodyPr anchor="b">
            <a:normAutofit/>
          </a:bodyPr>
          <a:lstStyle>
            <a:lvl1pPr algn="l">
              <a:defRPr sz="3200"/>
            </a:lvl1pPr>
          </a:lstStyle>
          <a:p>
            <a:endParaRPr lang="de-DE"/>
          </a:p>
        </p:txBody>
      </p:sp>
      <p:sp>
        <p:nvSpPr>
          <p:cNvPr id="27" name="Bildplatzhalter 5">
            <a:extLst>
              <a:ext uri="{FF2B5EF4-FFF2-40B4-BE49-F238E27FC236}">
                <a16:creationId xmlns:a16="http://schemas.microsoft.com/office/drawing/2014/main" id="{9B5269DD-6C45-4E82-BC85-4F7772A6FAAA}"/>
              </a:ext>
            </a:extLst>
          </p:cNvPr>
          <p:cNvSpPr>
            <a:spLocks noGrp="1"/>
          </p:cNvSpPr>
          <p:nvPr>
            <p:ph type="pic" sz="quarter" idx="23"/>
          </p:nvPr>
        </p:nvSpPr>
        <p:spPr>
          <a:xfrm>
            <a:off x="1260000" y="3599999"/>
            <a:ext cx="3060000" cy="1800000"/>
          </a:xfrm>
        </p:spPr>
        <p:txBody>
          <a:bodyPr/>
          <a:lstStyle>
            <a:lvl1pPr marL="0" indent="0">
              <a:buNone/>
              <a:defRPr/>
            </a:lvl1pPr>
          </a:lstStyle>
          <a:p>
            <a:endParaRPr lang="de-DE"/>
          </a:p>
        </p:txBody>
      </p:sp>
      <p:sp>
        <p:nvSpPr>
          <p:cNvPr id="28" name="Textplatzhalter 17">
            <a:extLst>
              <a:ext uri="{FF2B5EF4-FFF2-40B4-BE49-F238E27FC236}">
                <a16:creationId xmlns:a16="http://schemas.microsoft.com/office/drawing/2014/main" id="{6D370DBC-7B3B-45D9-8BF6-05ABCAABB5CD}"/>
              </a:ext>
            </a:extLst>
          </p:cNvPr>
          <p:cNvSpPr>
            <a:spLocks noGrp="1"/>
          </p:cNvSpPr>
          <p:nvPr>
            <p:ph type="body" sz="quarter" idx="24"/>
          </p:nvPr>
        </p:nvSpPr>
        <p:spPr>
          <a:xfrm>
            <a:off x="4500000" y="3599999"/>
            <a:ext cx="1799998" cy="180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3" name="Bildplatzhalter 5">
            <a:extLst>
              <a:ext uri="{FF2B5EF4-FFF2-40B4-BE49-F238E27FC236}">
                <a16:creationId xmlns:a16="http://schemas.microsoft.com/office/drawing/2014/main" id="{733E5DF6-049F-4026-BA56-51AD9AFBCBAF}"/>
              </a:ext>
            </a:extLst>
          </p:cNvPr>
          <p:cNvSpPr>
            <a:spLocks noGrp="1"/>
          </p:cNvSpPr>
          <p:nvPr>
            <p:ph type="pic" sz="quarter" idx="25"/>
          </p:nvPr>
        </p:nvSpPr>
        <p:spPr>
          <a:xfrm>
            <a:off x="6660002" y="1439999"/>
            <a:ext cx="3060000" cy="1800000"/>
          </a:xfrm>
        </p:spPr>
        <p:txBody>
          <a:bodyPr/>
          <a:lstStyle>
            <a:lvl1pPr marL="0" indent="0">
              <a:buNone/>
              <a:defRPr/>
            </a:lvl1pPr>
          </a:lstStyle>
          <a:p>
            <a:endParaRPr lang="de-DE"/>
          </a:p>
        </p:txBody>
      </p:sp>
      <p:sp>
        <p:nvSpPr>
          <p:cNvPr id="34" name="Textplatzhalter 17">
            <a:extLst>
              <a:ext uri="{FF2B5EF4-FFF2-40B4-BE49-F238E27FC236}">
                <a16:creationId xmlns:a16="http://schemas.microsoft.com/office/drawing/2014/main" id="{3F50E0E1-8196-4AC5-99F6-3A52B7B54446}"/>
              </a:ext>
            </a:extLst>
          </p:cNvPr>
          <p:cNvSpPr>
            <a:spLocks noGrp="1"/>
          </p:cNvSpPr>
          <p:nvPr>
            <p:ph type="body" sz="quarter" idx="26"/>
          </p:nvPr>
        </p:nvSpPr>
        <p:spPr>
          <a:xfrm>
            <a:off x="9900002" y="1439999"/>
            <a:ext cx="1799998" cy="180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5" name="Bildplatzhalter 5">
            <a:extLst>
              <a:ext uri="{FF2B5EF4-FFF2-40B4-BE49-F238E27FC236}">
                <a16:creationId xmlns:a16="http://schemas.microsoft.com/office/drawing/2014/main" id="{E4863F75-8D6E-4A4E-AD03-EC04142BD862}"/>
              </a:ext>
            </a:extLst>
          </p:cNvPr>
          <p:cNvSpPr>
            <a:spLocks noGrp="1"/>
          </p:cNvSpPr>
          <p:nvPr>
            <p:ph type="pic" sz="quarter" idx="27"/>
          </p:nvPr>
        </p:nvSpPr>
        <p:spPr>
          <a:xfrm>
            <a:off x="6660002" y="3599999"/>
            <a:ext cx="3060000" cy="1800000"/>
          </a:xfrm>
        </p:spPr>
        <p:txBody>
          <a:bodyPr/>
          <a:lstStyle>
            <a:lvl1pPr marL="0" indent="0">
              <a:buNone/>
              <a:defRPr/>
            </a:lvl1pPr>
          </a:lstStyle>
          <a:p>
            <a:endParaRPr lang="de-DE"/>
          </a:p>
        </p:txBody>
      </p:sp>
      <p:sp>
        <p:nvSpPr>
          <p:cNvPr id="36" name="Textplatzhalter 17">
            <a:extLst>
              <a:ext uri="{FF2B5EF4-FFF2-40B4-BE49-F238E27FC236}">
                <a16:creationId xmlns:a16="http://schemas.microsoft.com/office/drawing/2014/main" id="{87F31E20-4C6A-4B37-8DAD-A2755503DD65}"/>
              </a:ext>
            </a:extLst>
          </p:cNvPr>
          <p:cNvSpPr>
            <a:spLocks noGrp="1"/>
          </p:cNvSpPr>
          <p:nvPr>
            <p:ph type="body" sz="quarter" idx="28"/>
          </p:nvPr>
        </p:nvSpPr>
        <p:spPr>
          <a:xfrm>
            <a:off x="9900002" y="3599999"/>
            <a:ext cx="1799998" cy="180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4" name="Datumsplatzhalter 6">
            <a:extLst>
              <a:ext uri="{FF2B5EF4-FFF2-40B4-BE49-F238E27FC236}">
                <a16:creationId xmlns:a16="http://schemas.microsoft.com/office/drawing/2014/main" id="{CB43C594-5AA9-DD45-8DC5-FA80FCEB1B00}"/>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198762653"/>
      </p:ext>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ayout - 17">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3" name="Bildplatzhalter 5">
            <a:extLst>
              <a:ext uri="{FF2B5EF4-FFF2-40B4-BE49-F238E27FC236}">
                <a16:creationId xmlns:a16="http://schemas.microsoft.com/office/drawing/2014/main" id="{3534C9DA-B818-4ADE-A2EC-16BB98861787}"/>
              </a:ext>
            </a:extLst>
          </p:cNvPr>
          <p:cNvSpPr>
            <a:spLocks noGrp="1"/>
          </p:cNvSpPr>
          <p:nvPr>
            <p:ph type="pic" sz="quarter" idx="18"/>
          </p:nvPr>
        </p:nvSpPr>
        <p:spPr>
          <a:xfrm>
            <a:off x="1260000" y="1439999"/>
            <a:ext cx="3060000" cy="2305208"/>
          </a:xfrm>
        </p:spPr>
        <p:txBody>
          <a:bodyPr/>
          <a:lstStyle>
            <a:lvl1pPr marL="0" indent="0">
              <a:buNone/>
              <a:defRPr/>
            </a:lvl1pPr>
          </a:lstStyle>
          <a:p>
            <a:endParaRPr lang="de-DE"/>
          </a:p>
        </p:txBody>
      </p:sp>
      <p:sp>
        <p:nvSpPr>
          <p:cNvPr id="24" name="Textplatzhalter 17">
            <a:extLst>
              <a:ext uri="{FF2B5EF4-FFF2-40B4-BE49-F238E27FC236}">
                <a16:creationId xmlns:a16="http://schemas.microsoft.com/office/drawing/2014/main" id="{2ADED445-15C9-4E43-BCE8-8F26C0C74D53}"/>
              </a:ext>
            </a:extLst>
          </p:cNvPr>
          <p:cNvSpPr>
            <a:spLocks noGrp="1"/>
          </p:cNvSpPr>
          <p:nvPr>
            <p:ph type="body" sz="quarter" idx="22"/>
          </p:nvPr>
        </p:nvSpPr>
        <p:spPr>
          <a:xfrm>
            <a:off x="4500000" y="1439999"/>
            <a:ext cx="1799998" cy="2305208"/>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26" name="Titel 1">
            <a:extLst>
              <a:ext uri="{FF2B5EF4-FFF2-40B4-BE49-F238E27FC236}">
                <a16:creationId xmlns:a16="http://schemas.microsoft.com/office/drawing/2014/main" id="{19AE1115-02C1-4D9D-A19E-75AB085FE8F7}"/>
              </a:ext>
            </a:extLst>
          </p:cNvPr>
          <p:cNvSpPr>
            <a:spLocks noGrp="1"/>
          </p:cNvSpPr>
          <p:nvPr>
            <p:ph type="ctrTitle"/>
          </p:nvPr>
        </p:nvSpPr>
        <p:spPr>
          <a:xfrm>
            <a:off x="1260000" y="359999"/>
            <a:ext cx="10440000" cy="720000"/>
          </a:xfrm>
        </p:spPr>
        <p:txBody>
          <a:bodyPr anchor="b">
            <a:normAutofit/>
          </a:bodyPr>
          <a:lstStyle>
            <a:lvl1pPr algn="l">
              <a:defRPr sz="3200"/>
            </a:lvl1pPr>
          </a:lstStyle>
          <a:p>
            <a:endParaRPr lang="de-DE"/>
          </a:p>
        </p:txBody>
      </p:sp>
      <p:sp>
        <p:nvSpPr>
          <p:cNvPr id="27" name="Bildplatzhalter 5">
            <a:extLst>
              <a:ext uri="{FF2B5EF4-FFF2-40B4-BE49-F238E27FC236}">
                <a16:creationId xmlns:a16="http://schemas.microsoft.com/office/drawing/2014/main" id="{9B5269DD-6C45-4E82-BC85-4F7772A6FAAA}"/>
              </a:ext>
            </a:extLst>
          </p:cNvPr>
          <p:cNvSpPr>
            <a:spLocks noGrp="1"/>
          </p:cNvSpPr>
          <p:nvPr>
            <p:ph type="pic" sz="quarter" idx="23"/>
          </p:nvPr>
        </p:nvSpPr>
        <p:spPr>
          <a:xfrm>
            <a:off x="1260000" y="4105207"/>
            <a:ext cx="3060000" cy="2340000"/>
          </a:xfrm>
        </p:spPr>
        <p:txBody>
          <a:bodyPr/>
          <a:lstStyle>
            <a:lvl1pPr marL="0" indent="0">
              <a:buNone/>
              <a:defRPr/>
            </a:lvl1pPr>
          </a:lstStyle>
          <a:p>
            <a:endParaRPr lang="de-DE"/>
          </a:p>
        </p:txBody>
      </p:sp>
      <p:sp>
        <p:nvSpPr>
          <p:cNvPr id="28" name="Textplatzhalter 17">
            <a:extLst>
              <a:ext uri="{FF2B5EF4-FFF2-40B4-BE49-F238E27FC236}">
                <a16:creationId xmlns:a16="http://schemas.microsoft.com/office/drawing/2014/main" id="{6D370DBC-7B3B-45D9-8BF6-05ABCAABB5CD}"/>
              </a:ext>
            </a:extLst>
          </p:cNvPr>
          <p:cNvSpPr>
            <a:spLocks noGrp="1"/>
          </p:cNvSpPr>
          <p:nvPr>
            <p:ph type="body" sz="quarter" idx="24"/>
          </p:nvPr>
        </p:nvSpPr>
        <p:spPr>
          <a:xfrm>
            <a:off x="4500000" y="4105207"/>
            <a:ext cx="1799998" cy="234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3" name="Bildplatzhalter 5">
            <a:extLst>
              <a:ext uri="{FF2B5EF4-FFF2-40B4-BE49-F238E27FC236}">
                <a16:creationId xmlns:a16="http://schemas.microsoft.com/office/drawing/2014/main" id="{733E5DF6-049F-4026-BA56-51AD9AFBCBAF}"/>
              </a:ext>
            </a:extLst>
          </p:cNvPr>
          <p:cNvSpPr>
            <a:spLocks noGrp="1"/>
          </p:cNvSpPr>
          <p:nvPr>
            <p:ph type="pic" sz="quarter" idx="25"/>
          </p:nvPr>
        </p:nvSpPr>
        <p:spPr>
          <a:xfrm>
            <a:off x="6660002" y="1439999"/>
            <a:ext cx="3060000" cy="2305208"/>
          </a:xfrm>
        </p:spPr>
        <p:txBody>
          <a:bodyPr/>
          <a:lstStyle>
            <a:lvl1pPr marL="0" indent="0">
              <a:buNone/>
              <a:defRPr/>
            </a:lvl1pPr>
          </a:lstStyle>
          <a:p>
            <a:endParaRPr lang="de-DE"/>
          </a:p>
        </p:txBody>
      </p:sp>
      <p:sp>
        <p:nvSpPr>
          <p:cNvPr id="34" name="Textplatzhalter 17">
            <a:extLst>
              <a:ext uri="{FF2B5EF4-FFF2-40B4-BE49-F238E27FC236}">
                <a16:creationId xmlns:a16="http://schemas.microsoft.com/office/drawing/2014/main" id="{3F50E0E1-8196-4AC5-99F6-3A52B7B54446}"/>
              </a:ext>
            </a:extLst>
          </p:cNvPr>
          <p:cNvSpPr>
            <a:spLocks noGrp="1"/>
          </p:cNvSpPr>
          <p:nvPr>
            <p:ph type="body" sz="quarter" idx="26"/>
          </p:nvPr>
        </p:nvSpPr>
        <p:spPr>
          <a:xfrm>
            <a:off x="9900002" y="1439999"/>
            <a:ext cx="1799998" cy="2305208"/>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5" name="Bildplatzhalter 5">
            <a:extLst>
              <a:ext uri="{FF2B5EF4-FFF2-40B4-BE49-F238E27FC236}">
                <a16:creationId xmlns:a16="http://schemas.microsoft.com/office/drawing/2014/main" id="{E4863F75-8D6E-4A4E-AD03-EC04142BD862}"/>
              </a:ext>
            </a:extLst>
          </p:cNvPr>
          <p:cNvSpPr>
            <a:spLocks noGrp="1"/>
          </p:cNvSpPr>
          <p:nvPr>
            <p:ph type="pic" sz="quarter" idx="27"/>
          </p:nvPr>
        </p:nvSpPr>
        <p:spPr>
          <a:xfrm>
            <a:off x="6660002" y="4105207"/>
            <a:ext cx="3060000" cy="2340000"/>
          </a:xfrm>
        </p:spPr>
        <p:txBody>
          <a:bodyPr/>
          <a:lstStyle>
            <a:lvl1pPr marL="0" indent="0">
              <a:buNone/>
              <a:defRPr/>
            </a:lvl1pPr>
          </a:lstStyle>
          <a:p>
            <a:endParaRPr lang="de-DE"/>
          </a:p>
        </p:txBody>
      </p:sp>
      <p:sp>
        <p:nvSpPr>
          <p:cNvPr id="36" name="Textplatzhalter 17">
            <a:extLst>
              <a:ext uri="{FF2B5EF4-FFF2-40B4-BE49-F238E27FC236}">
                <a16:creationId xmlns:a16="http://schemas.microsoft.com/office/drawing/2014/main" id="{87F31E20-4C6A-4B37-8DAD-A2755503DD65}"/>
              </a:ext>
            </a:extLst>
          </p:cNvPr>
          <p:cNvSpPr>
            <a:spLocks noGrp="1"/>
          </p:cNvSpPr>
          <p:nvPr>
            <p:ph type="body" sz="quarter" idx="28"/>
          </p:nvPr>
        </p:nvSpPr>
        <p:spPr>
          <a:xfrm>
            <a:off x="9900002" y="4105207"/>
            <a:ext cx="1799998" cy="234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4" name="Datumsplatzhalter 6">
            <a:extLst>
              <a:ext uri="{FF2B5EF4-FFF2-40B4-BE49-F238E27FC236}">
                <a16:creationId xmlns:a16="http://schemas.microsoft.com/office/drawing/2014/main" id="{CB43C594-5AA9-DD45-8DC5-FA80FCEB1B00}"/>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68832613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Zwei Spalten mit Überschriften">
    <p:spTree>
      <p:nvGrpSpPr>
        <p:cNvPr id="1" name=""/>
        <p:cNvGrpSpPr/>
        <p:nvPr/>
      </p:nvGrpSpPr>
      <p:grpSpPr>
        <a:xfrm>
          <a:off x="0" y="0"/>
          <a:ext cx="0" cy="0"/>
          <a:chOff x="0" y="0"/>
          <a:chExt cx="0" cy="0"/>
        </a:xfrm>
      </p:grpSpPr>
      <p:sp>
        <p:nvSpPr>
          <p:cNvPr id="6" name="Text Placeholder 29">
            <a:extLst>
              <a:ext uri="{FF2B5EF4-FFF2-40B4-BE49-F238E27FC236}">
                <a16:creationId xmlns:a16="http://schemas.microsoft.com/office/drawing/2014/main" id="{38F79F4D-8017-CB6B-AEF3-C38F87E573EC}"/>
              </a:ext>
            </a:extLst>
          </p:cNvPr>
          <p:cNvSpPr>
            <a:spLocks noGrp="1"/>
          </p:cNvSpPr>
          <p:nvPr>
            <p:ph type="body" sz="quarter" idx="16" hasCustomPrompt="1"/>
          </p:nvPr>
        </p:nvSpPr>
        <p:spPr>
          <a:xfrm>
            <a:off x="1056239" y="647700"/>
            <a:ext cx="10625622"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
        <p:nvSpPr>
          <p:cNvPr id="4" name="Text Placeholder 29">
            <a:extLst>
              <a:ext uri="{FF2B5EF4-FFF2-40B4-BE49-F238E27FC236}">
                <a16:creationId xmlns:a16="http://schemas.microsoft.com/office/drawing/2014/main" id="{88DA4C2E-AFAC-A524-A0A2-03E759B483EA}"/>
              </a:ext>
            </a:extLst>
          </p:cNvPr>
          <p:cNvSpPr>
            <a:spLocks noGrp="1"/>
          </p:cNvSpPr>
          <p:nvPr>
            <p:ph type="body" sz="quarter" idx="18" hasCustomPrompt="1"/>
          </p:nvPr>
        </p:nvSpPr>
        <p:spPr>
          <a:xfrm>
            <a:off x="1056239" y="1712912"/>
            <a:ext cx="5158800" cy="381740"/>
          </a:xfrm>
          <a:prstGeom prst="rect">
            <a:avLst/>
          </a:prstGeom>
        </p:spPr>
        <p:txBody>
          <a:bodyPr anchor="ctr"/>
          <a:lstStyle>
            <a:lvl1pPr marL="0" indent="0">
              <a:buNone/>
              <a:defRPr sz="2400" b="1">
                <a:solidFill>
                  <a:srgbClr val="1F3340"/>
                </a:solidFill>
              </a:defRPr>
            </a:lvl1pPr>
          </a:lstStyle>
          <a:p>
            <a:pPr lvl="0"/>
            <a:r>
              <a:rPr lang="en-US"/>
              <a:t>Click to edit Headline</a:t>
            </a:r>
            <a:endParaRPr lang="en-GB"/>
          </a:p>
        </p:txBody>
      </p:sp>
      <p:sp>
        <p:nvSpPr>
          <p:cNvPr id="5" name="Text Placeholder 29">
            <a:extLst>
              <a:ext uri="{FF2B5EF4-FFF2-40B4-BE49-F238E27FC236}">
                <a16:creationId xmlns:a16="http://schemas.microsoft.com/office/drawing/2014/main" id="{13EF8E14-6162-35D3-6502-556FE88486AB}"/>
              </a:ext>
            </a:extLst>
          </p:cNvPr>
          <p:cNvSpPr>
            <a:spLocks noGrp="1"/>
          </p:cNvSpPr>
          <p:nvPr>
            <p:ph type="body" sz="quarter" idx="19" hasCustomPrompt="1"/>
          </p:nvPr>
        </p:nvSpPr>
        <p:spPr>
          <a:xfrm>
            <a:off x="6523061" y="1712912"/>
            <a:ext cx="5158799" cy="381740"/>
          </a:xfrm>
          <a:prstGeom prst="rect">
            <a:avLst/>
          </a:prstGeom>
        </p:spPr>
        <p:txBody>
          <a:bodyPr anchor="ctr"/>
          <a:lstStyle>
            <a:lvl1pPr marL="0" indent="0">
              <a:buNone/>
              <a:defRPr sz="2400" b="1">
                <a:solidFill>
                  <a:srgbClr val="1F3340"/>
                </a:solidFill>
              </a:defRPr>
            </a:lvl1pPr>
          </a:lstStyle>
          <a:p>
            <a:pPr lvl="0"/>
            <a:r>
              <a:rPr lang="en-US"/>
              <a:t>Click to edit Headline</a:t>
            </a:r>
            <a:endParaRPr lang="en-GB"/>
          </a:p>
        </p:txBody>
      </p:sp>
      <p:sp>
        <p:nvSpPr>
          <p:cNvPr id="7" name="Content Placeholder 11">
            <a:extLst>
              <a:ext uri="{FF2B5EF4-FFF2-40B4-BE49-F238E27FC236}">
                <a16:creationId xmlns:a16="http://schemas.microsoft.com/office/drawing/2014/main" id="{64B5DD3A-EA13-C111-658E-D2E19F4ACFAB}"/>
              </a:ext>
            </a:extLst>
          </p:cNvPr>
          <p:cNvSpPr>
            <a:spLocks noGrp="1"/>
          </p:cNvSpPr>
          <p:nvPr>
            <p:ph sz="quarter" idx="20" hasCustomPrompt="1"/>
          </p:nvPr>
        </p:nvSpPr>
        <p:spPr>
          <a:xfrm>
            <a:off x="1056240" y="2175030"/>
            <a:ext cx="5158799" cy="3922558"/>
          </a:xfrm>
          <a:prstGeom prst="rect">
            <a:avLst/>
          </a:prstGeom>
        </p:spPr>
        <p:txBody>
          <a:bodyPr/>
          <a:lstStyle>
            <a:lvl1pPr>
              <a:defRPr sz="2400"/>
            </a:lvl1pPr>
            <a:lvl2pPr marL="800100" indent="-342900">
              <a:buFont typeface="Arial" panose="020B0604020202020204" pitchFamily="34" charset="0"/>
              <a:buChar char="•"/>
              <a:defRPr sz="2000"/>
            </a:lvl2pPr>
            <a:lvl3pPr>
              <a:defRPr sz="1800"/>
            </a:lvl3pPr>
            <a:lvl4pPr>
              <a:defRPr sz="1600"/>
            </a:lvl4pPr>
            <a:lvl5pPr>
              <a:defRPr sz="1600"/>
            </a:lvl5pPr>
            <a:lvl6pPr>
              <a:defRPr sz="1600"/>
            </a:lvl6pPr>
          </a:lstStyle>
          <a:p>
            <a:pPr lvl="0"/>
            <a:r>
              <a:rPr lang="en-US"/>
              <a:t>Enter Content</a:t>
            </a:r>
          </a:p>
        </p:txBody>
      </p:sp>
      <p:sp>
        <p:nvSpPr>
          <p:cNvPr id="8" name="Content Placeholder 11">
            <a:extLst>
              <a:ext uri="{FF2B5EF4-FFF2-40B4-BE49-F238E27FC236}">
                <a16:creationId xmlns:a16="http://schemas.microsoft.com/office/drawing/2014/main" id="{DBD43A1D-4775-1EEB-0BBF-2E41A7FEAC08}"/>
              </a:ext>
            </a:extLst>
          </p:cNvPr>
          <p:cNvSpPr>
            <a:spLocks noGrp="1"/>
          </p:cNvSpPr>
          <p:nvPr>
            <p:ph sz="quarter" idx="21" hasCustomPrompt="1"/>
          </p:nvPr>
        </p:nvSpPr>
        <p:spPr>
          <a:xfrm>
            <a:off x="6523061" y="2175030"/>
            <a:ext cx="5158799" cy="3922558"/>
          </a:xfrm>
          <a:prstGeom prst="rect">
            <a:avLst/>
          </a:prstGeom>
        </p:spPr>
        <p:txBody>
          <a:bodyPr/>
          <a:lstStyle>
            <a:lvl1pPr>
              <a:defRPr sz="2400"/>
            </a:lvl1pPr>
            <a:lvl2pPr marL="800100" indent="-342900">
              <a:buFont typeface="Arial" panose="020B0604020202020204" pitchFamily="34" charset="0"/>
              <a:buChar char="•"/>
              <a:defRPr sz="2000"/>
            </a:lvl2pPr>
            <a:lvl3pPr>
              <a:defRPr sz="1800"/>
            </a:lvl3pPr>
            <a:lvl4pPr>
              <a:defRPr sz="1600"/>
            </a:lvl4pPr>
            <a:lvl5pPr>
              <a:defRPr sz="1600"/>
            </a:lvl5pPr>
            <a:lvl6pPr>
              <a:defRPr sz="1600"/>
            </a:lvl6pPr>
          </a:lstStyle>
          <a:p>
            <a:pPr lvl="0"/>
            <a:r>
              <a:rPr lang="en-US"/>
              <a:t>Enter Content</a:t>
            </a:r>
          </a:p>
        </p:txBody>
      </p:sp>
    </p:spTree>
    <p:extLst>
      <p:ext uri="{BB962C8B-B14F-4D97-AF65-F5344CB8AC3E}">
        <p14:creationId xmlns:p14="http://schemas.microsoft.com/office/powerpoint/2010/main" val="32321152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Layout - 18">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3" name="Bildplatzhalter 5">
            <a:extLst>
              <a:ext uri="{FF2B5EF4-FFF2-40B4-BE49-F238E27FC236}">
                <a16:creationId xmlns:a16="http://schemas.microsoft.com/office/drawing/2014/main" id="{3534C9DA-B818-4ADE-A2EC-16BB98861787}"/>
              </a:ext>
            </a:extLst>
          </p:cNvPr>
          <p:cNvSpPr>
            <a:spLocks noGrp="1"/>
          </p:cNvSpPr>
          <p:nvPr>
            <p:ph type="pic" sz="quarter" idx="18"/>
          </p:nvPr>
        </p:nvSpPr>
        <p:spPr>
          <a:xfrm>
            <a:off x="1260000" y="1439999"/>
            <a:ext cx="2880000" cy="2340000"/>
          </a:xfrm>
        </p:spPr>
        <p:txBody>
          <a:bodyPr/>
          <a:lstStyle>
            <a:lvl1pPr marL="0" indent="0">
              <a:buNone/>
              <a:defRPr/>
            </a:lvl1pPr>
          </a:lstStyle>
          <a:p>
            <a:endParaRPr lang="de-DE"/>
          </a:p>
        </p:txBody>
      </p:sp>
      <p:sp>
        <p:nvSpPr>
          <p:cNvPr id="26" name="Titel 1">
            <a:extLst>
              <a:ext uri="{FF2B5EF4-FFF2-40B4-BE49-F238E27FC236}">
                <a16:creationId xmlns:a16="http://schemas.microsoft.com/office/drawing/2014/main" id="{19AE1115-02C1-4D9D-A19E-75AB085FE8F7}"/>
              </a:ext>
            </a:extLst>
          </p:cNvPr>
          <p:cNvSpPr>
            <a:spLocks noGrp="1"/>
          </p:cNvSpPr>
          <p:nvPr>
            <p:ph type="ctrTitle"/>
          </p:nvPr>
        </p:nvSpPr>
        <p:spPr>
          <a:xfrm>
            <a:off x="1260000" y="360000"/>
            <a:ext cx="10440000" cy="720000"/>
          </a:xfrm>
        </p:spPr>
        <p:txBody>
          <a:bodyPr anchor="b">
            <a:normAutofit/>
          </a:bodyPr>
          <a:lstStyle>
            <a:lvl1pPr algn="l">
              <a:defRPr sz="3200"/>
            </a:lvl1pPr>
          </a:lstStyle>
          <a:p>
            <a:endParaRPr lang="de-DE"/>
          </a:p>
        </p:txBody>
      </p:sp>
      <p:sp>
        <p:nvSpPr>
          <p:cNvPr id="27" name="Bildplatzhalter 5">
            <a:extLst>
              <a:ext uri="{FF2B5EF4-FFF2-40B4-BE49-F238E27FC236}">
                <a16:creationId xmlns:a16="http://schemas.microsoft.com/office/drawing/2014/main" id="{9B5269DD-6C45-4E82-BC85-4F7772A6FAAA}"/>
              </a:ext>
            </a:extLst>
          </p:cNvPr>
          <p:cNvSpPr>
            <a:spLocks noGrp="1"/>
          </p:cNvSpPr>
          <p:nvPr>
            <p:ph type="pic" sz="quarter" idx="23"/>
          </p:nvPr>
        </p:nvSpPr>
        <p:spPr>
          <a:xfrm>
            <a:off x="1260000" y="4157998"/>
            <a:ext cx="2879996" cy="2340000"/>
          </a:xfrm>
        </p:spPr>
        <p:txBody>
          <a:bodyPr/>
          <a:lstStyle>
            <a:lvl1pPr marL="0" indent="0">
              <a:buNone/>
              <a:defRPr/>
            </a:lvl1pPr>
          </a:lstStyle>
          <a:p>
            <a:endParaRPr lang="de-DE"/>
          </a:p>
        </p:txBody>
      </p:sp>
      <p:sp>
        <p:nvSpPr>
          <p:cNvPr id="33" name="Bildplatzhalter 5">
            <a:extLst>
              <a:ext uri="{FF2B5EF4-FFF2-40B4-BE49-F238E27FC236}">
                <a16:creationId xmlns:a16="http://schemas.microsoft.com/office/drawing/2014/main" id="{733E5DF6-049F-4026-BA56-51AD9AFBCBAF}"/>
              </a:ext>
            </a:extLst>
          </p:cNvPr>
          <p:cNvSpPr>
            <a:spLocks noGrp="1"/>
          </p:cNvSpPr>
          <p:nvPr>
            <p:ph type="pic" sz="quarter" idx="25"/>
          </p:nvPr>
        </p:nvSpPr>
        <p:spPr>
          <a:xfrm>
            <a:off x="4499998" y="1439999"/>
            <a:ext cx="2880001" cy="2340000"/>
          </a:xfrm>
        </p:spPr>
        <p:txBody>
          <a:bodyPr/>
          <a:lstStyle>
            <a:lvl1pPr marL="0" indent="0">
              <a:buNone/>
              <a:defRPr/>
            </a:lvl1pPr>
          </a:lstStyle>
          <a:p>
            <a:endParaRPr lang="de-DE"/>
          </a:p>
        </p:txBody>
      </p:sp>
      <p:sp>
        <p:nvSpPr>
          <p:cNvPr id="35" name="Bildplatzhalter 5">
            <a:extLst>
              <a:ext uri="{FF2B5EF4-FFF2-40B4-BE49-F238E27FC236}">
                <a16:creationId xmlns:a16="http://schemas.microsoft.com/office/drawing/2014/main" id="{E4863F75-8D6E-4A4E-AD03-EC04142BD862}"/>
              </a:ext>
            </a:extLst>
          </p:cNvPr>
          <p:cNvSpPr>
            <a:spLocks noGrp="1"/>
          </p:cNvSpPr>
          <p:nvPr>
            <p:ph type="pic" sz="quarter" idx="27"/>
          </p:nvPr>
        </p:nvSpPr>
        <p:spPr>
          <a:xfrm>
            <a:off x="4499998" y="4157999"/>
            <a:ext cx="2880000" cy="2340000"/>
          </a:xfrm>
        </p:spPr>
        <p:txBody>
          <a:bodyPr/>
          <a:lstStyle>
            <a:lvl1pPr marL="0" indent="0">
              <a:buNone/>
              <a:defRPr/>
            </a:lvl1pPr>
          </a:lstStyle>
          <a:p>
            <a:endParaRPr lang="de-DE"/>
          </a:p>
        </p:txBody>
      </p:sp>
      <p:sp>
        <p:nvSpPr>
          <p:cNvPr id="15" name="Inhaltsplatzhalter 11">
            <a:extLst>
              <a:ext uri="{FF2B5EF4-FFF2-40B4-BE49-F238E27FC236}">
                <a16:creationId xmlns:a16="http://schemas.microsoft.com/office/drawing/2014/main" id="{7F6C4BD3-E49E-6941-BE66-8A43317DF79A}"/>
              </a:ext>
            </a:extLst>
          </p:cNvPr>
          <p:cNvSpPr>
            <a:spLocks noGrp="1"/>
          </p:cNvSpPr>
          <p:nvPr>
            <p:ph sz="quarter" idx="16"/>
          </p:nvPr>
        </p:nvSpPr>
        <p:spPr>
          <a:xfrm>
            <a:off x="7740000" y="1439998"/>
            <a:ext cx="3960000" cy="50580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Datumsplatzhalter 6">
            <a:extLst>
              <a:ext uri="{FF2B5EF4-FFF2-40B4-BE49-F238E27FC236}">
                <a16:creationId xmlns:a16="http://schemas.microsoft.com/office/drawing/2014/main" id="{EDD8C2FE-F689-6F49-8495-8EF6C29D212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675787872"/>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6840416-13EF-4E4B-AAAD-CD2A2EDC7887}"/>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1DAED834-B62F-49E2-B943-FAD2079C68E8}"/>
              </a:ext>
            </a:extLst>
          </p:cNvPr>
          <p:cNvSpPr>
            <a:spLocks noGrp="1"/>
          </p:cNvSpPr>
          <p:nvPr>
            <p:ph type="ftr" sz="quarter" idx="11"/>
          </p:nvPr>
        </p:nvSpPr>
        <p:spPr/>
        <p:txBody>
          <a:bodyPr/>
          <a:lstStyle/>
          <a:p>
            <a:endParaRPr lang="de-DE"/>
          </a:p>
        </p:txBody>
      </p:sp>
      <p:sp>
        <p:nvSpPr>
          <p:cNvPr id="5" name="Titel 1">
            <a:extLst>
              <a:ext uri="{FF2B5EF4-FFF2-40B4-BE49-F238E27FC236}">
                <a16:creationId xmlns:a16="http://schemas.microsoft.com/office/drawing/2014/main" id="{99BD4654-DB49-493F-ABF2-49B5B1B801DB}"/>
              </a:ext>
            </a:extLst>
          </p:cNvPr>
          <p:cNvSpPr>
            <a:spLocks noGrp="1"/>
          </p:cNvSpPr>
          <p:nvPr>
            <p:ph type="ctrTitle"/>
          </p:nvPr>
        </p:nvSpPr>
        <p:spPr>
          <a:xfrm>
            <a:off x="1079999" y="2339975"/>
            <a:ext cx="6480000" cy="2160000"/>
          </a:xfrm>
          <a:prstGeom prst="rect">
            <a:avLst/>
          </a:prstGeom>
        </p:spPr>
        <p:txBody>
          <a:bodyPr anchor="t">
            <a:normAutofit/>
          </a:bodyPr>
          <a:lstStyle>
            <a:lvl1pPr algn="l">
              <a:defRPr sz="6600"/>
            </a:lvl1pPr>
          </a:lstStyle>
          <a:p>
            <a:endParaRPr lang="de-DE"/>
          </a:p>
        </p:txBody>
      </p:sp>
      <p:sp>
        <p:nvSpPr>
          <p:cNvPr id="6" name="Textplatzhalter 27">
            <a:extLst>
              <a:ext uri="{FF2B5EF4-FFF2-40B4-BE49-F238E27FC236}">
                <a16:creationId xmlns:a16="http://schemas.microsoft.com/office/drawing/2014/main" id="{FD5540AC-68FA-4CAA-AE16-2A9DEA049266}"/>
              </a:ext>
            </a:extLst>
          </p:cNvPr>
          <p:cNvSpPr>
            <a:spLocks noGrp="1"/>
          </p:cNvSpPr>
          <p:nvPr>
            <p:ph type="body" sz="quarter" idx="19" hasCustomPrompt="1"/>
          </p:nvPr>
        </p:nvSpPr>
        <p:spPr>
          <a:xfrm>
            <a:off x="1079499" y="4680001"/>
            <a:ext cx="6480000" cy="720000"/>
          </a:xfrm>
          <a:prstGeom prst="rect">
            <a:avLst/>
          </a:prstGeom>
        </p:spPr>
        <p:txBody>
          <a:bodyPr anchor="b"/>
          <a:lstStyle>
            <a:lvl1pPr marL="0" indent="0">
              <a:buNone/>
              <a:defRPr strike="noStrike">
                <a:latin typeface="+mj-lt"/>
              </a:defRPr>
            </a:lvl1pPr>
            <a:lvl2pPr marL="457200" indent="0">
              <a:buNone/>
              <a:defRPr strike="noStrike">
                <a:latin typeface="+mj-lt"/>
              </a:defRPr>
            </a:lvl2pPr>
            <a:lvl3pPr marL="914400" indent="0">
              <a:buNone/>
              <a:defRPr strike="noStrike">
                <a:latin typeface="+mj-lt"/>
              </a:defRPr>
            </a:lvl3pPr>
            <a:lvl4pPr marL="1371600" indent="0">
              <a:buNone/>
              <a:defRPr strike="noStrike">
                <a:latin typeface="+mj-lt"/>
              </a:defRPr>
            </a:lvl4pPr>
            <a:lvl5pPr marL="1828800" indent="0">
              <a:buNone/>
              <a:defRPr strike="noStrike">
                <a:latin typeface="+mj-lt"/>
              </a:defRPr>
            </a:lvl5pPr>
          </a:lstStyle>
          <a:p>
            <a:pPr lvl="0"/>
            <a:r>
              <a:rPr lang="de-DE"/>
              <a:t>TEXT HINZUFÜGEN</a:t>
            </a:r>
          </a:p>
        </p:txBody>
      </p:sp>
      <p:sp>
        <p:nvSpPr>
          <p:cNvPr id="7" name="Datumsplatzhalter 6">
            <a:extLst>
              <a:ext uri="{FF2B5EF4-FFF2-40B4-BE49-F238E27FC236}">
                <a16:creationId xmlns:a16="http://schemas.microsoft.com/office/drawing/2014/main" id="{2F7A821A-F5CC-6D40-95BC-76E3FA0ECEB3}"/>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8600364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hapter Title">
    <p:bg>
      <p:bgPr>
        <a:solidFill>
          <a:schemeClr val="bg1"/>
        </a:solidFill>
        <a:effectLst/>
      </p:bgPr>
    </p:bg>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6C7716D1-D5D4-4985-B0E3-614E43E88050}"/>
              </a:ext>
            </a:extLst>
          </p:cNvPr>
          <p:cNvGraphicFramePr>
            <a:graphicFrameLocks noChangeAspect="1"/>
          </p:cNvGraphicFramePr>
          <p:nvPr userDrawn="1">
            <p:custDataLst>
              <p:tags r:id="rId1"/>
            </p:custDataLst>
            <p:extLst>
              <p:ext uri="{D42A27DB-BD31-4B8C-83A1-F6EECF244321}">
                <p14:modId xmlns:p14="http://schemas.microsoft.com/office/powerpoint/2010/main" val="2679642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1" name="think-cell data - do not delete" hidden="1">
                        <a:extLst>
                          <a:ext uri="{FF2B5EF4-FFF2-40B4-BE49-F238E27FC236}">
                            <a16:creationId xmlns:a16="http://schemas.microsoft.com/office/drawing/2014/main" id="{6C7716D1-D5D4-4985-B0E3-614E43E880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liennummernplatzhalter 5">
            <a:extLst>
              <a:ext uri="{FF2B5EF4-FFF2-40B4-BE49-F238E27FC236}">
                <a16:creationId xmlns:a16="http://schemas.microsoft.com/office/drawing/2014/main" id="{789D595A-71D0-43A0-8C3E-64D97EF81431}"/>
              </a:ext>
            </a:extLst>
          </p:cNvPr>
          <p:cNvSpPr>
            <a:spLocks noGrp="1"/>
          </p:cNvSpPr>
          <p:nvPr>
            <p:ph type="sldNum" sz="quarter" idx="12"/>
          </p:nvPr>
        </p:nvSpPr>
        <p:spPr>
          <a:xfrm>
            <a:off x="179999" y="1439999"/>
            <a:ext cx="540000" cy="360000"/>
          </a:xfrm>
        </p:spPr>
        <p:txBody>
          <a:bodyPr/>
          <a:lstStyle/>
          <a:p>
            <a:fld id="{91A045D3-C80F-45BE-BE36-D574865BBB98}" type="slidenum">
              <a:rPr lang="de-DE" smtClean="0"/>
              <a:t>‹Nr.›</a:t>
            </a:fld>
            <a:endParaRPr lang="de-DE"/>
          </a:p>
        </p:txBody>
      </p:sp>
      <p:sp>
        <p:nvSpPr>
          <p:cNvPr id="8" name="Fußzeilenplatzhalter 19">
            <a:extLst>
              <a:ext uri="{FF2B5EF4-FFF2-40B4-BE49-F238E27FC236}">
                <a16:creationId xmlns:a16="http://schemas.microsoft.com/office/drawing/2014/main" id="{50979C14-8CE4-45FC-9E3D-78E6EF5EC032}"/>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32" name="Datumsplatzhalter 6">
            <a:extLst>
              <a:ext uri="{FF2B5EF4-FFF2-40B4-BE49-F238E27FC236}">
                <a16:creationId xmlns:a16="http://schemas.microsoft.com/office/drawing/2014/main" id="{CD41410A-85F4-40A0-B01C-C2F794D67E05}"/>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20" name="Titel 1">
            <a:extLst>
              <a:ext uri="{FF2B5EF4-FFF2-40B4-BE49-F238E27FC236}">
                <a16:creationId xmlns:a16="http://schemas.microsoft.com/office/drawing/2014/main" id="{F378DE6C-0564-01C3-AF5E-221CC28BEA45}"/>
              </a:ext>
            </a:extLst>
          </p:cNvPr>
          <p:cNvSpPr>
            <a:spLocks noGrp="1"/>
          </p:cNvSpPr>
          <p:nvPr>
            <p:ph type="ctrTitle" hasCustomPrompt="1"/>
          </p:nvPr>
        </p:nvSpPr>
        <p:spPr>
          <a:xfrm>
            <a:off x="1440000" y="3240000"/>
            <a:ext cx="6480000" cy="2160000"/>
          </a:xfrm>
          <a:prstGeom prst="rect">
            <a:avLst/>
          </a:prstGeom>
        </p:spPr>
        <p:txBody>
          <a:bodyPr vert="horz" anchor="b">
            <a:normAutofit/>
          </a:bodyPr>
          <a:lstStyle>
            <a:lvl1pPr algn="l">
              <a:defRPr sz="6600"/>
            </a:lvl1pPr>
          </a:lstStyle>
          <a:p>
            <a:r>
              <a:rPr lang="de-DE"/>
              <a:t>Mastertitelformat bearbeiten</a:t>
            </a:r>
          </a:p>
        </p:txBody>
      </p:sp>
      <p:sp>
        <p:nvSpPr>
          <p:cNvPr id="21" name="Textplatzhalter 17">
            <a:extLst>
              <a:ext uri="{FF2B5EF4-FFF2-40B4-BE49-F238E27FC236}">
                <a16:creationId xmlns:a16="http://schemas.microsoft.com/office/drawing/2014/main" id="{A82DCF42-0C20-5ED2-4FAF-BC3AFA5A957F}"/>
              </a:ext>
            </a:extLst>
          </p:cNvPr>
          <p:cNvSpPr>
            <a:spLocks noGrp="1"/>
          </p:cNvSpPr>
          <p:nvPr>
            <p:ph type="body" sz="quarter" idx="13" hasCustomPrompt="1"/>
          </p:nvPr>
        </p:nvSpPr>
        <p:spPr>
          <a:xfrm>
            <a:off x="8280000" y="3240000"/>
            <a:ext cx="3600000" cy="2160425"/>
          </a:xfrm>
          <a:prstGeom prst="rect">
            <a:avLst/>
          </a:prstGeom>
        </p:spPr>
        <p:txBody>
          <a:bodyPr anchor="b"/>
          <a:lstStyle>
            <a:lvl1pPr marL="0" indent="0">
              <a:buNone/>
              <a:defRPr i="1"/>
            </a:lvl1pPr>
            <a:lvl2pPr marL="457200" indent="0">
              <a:buNone/>
              <a:defRPr/>
            </a:lvl2pPr>
            <a:lvl3pPr marL="914400" indent="0">
              <a:buNone/>
              <a:defRPr/>
            </a:lvl3pPr>
            <a:lvl4pPr marL="1371600" indent="0">
              <a:buNone/>
              <a:defRPr/>
            </a:lvl4pPr>
            <a:lvl5pPr marL="1828800" indent="0">
              <a:buNone/>
              <a:defRPr/>
            </a:lvl5pPr>
          </a:lstStyle>
          <a:p>
            <a:pPr lvl="0"/>
            <a:r>
              <a:rPr lang="de-DE"/>
              <a:t>Einleitung hinzufügen</a:t>
            </a:r>
          </a:p>
        </p:txBody>
      </p:sp>
      <p:sp>
        <p:nvSpPr>
          <p:cNvPr id="22" name="Textplatzhalter 27">
            <a:extLst>
              <a:ext uri="{FF2B5EF4-FFF2-40B4-BE49-F238E27FC236}">
                <a16:creationId xmlns:a16="http://schemas.microsoft.com/office/drawing/2014/main" id="{1477918B-A76D-6BFF-F0F6-C3B4E9F7917B}"/>
              </a:ext>
            </a:extLst>
          </p:cNvPr>
          <p:cNvSpPr>
            <a:spLocks noGrp="1"/>
          </p:cNvSpPr>
          <p:nvPr>
            <p:ph type="body" sz="quarter" idx="19" hasCustomPrompt="1"/>
          </p:nvPr>
        </p:nvSpPr>
        <p:spPr>
          <a:xfrm>
            <a:off x="1440000" y="2339974"/>
            <a:ext cx="6480000" cy="900025"/>
          </a:xfrm>
          <a:prstGeom prst="rect">
            <a:avLst/>
          </a:prstGeom>
        </p:spPr>
        <p:txBody>
          <a:bodyPr anchor="b"/>
          <a:lstStyle>
            <a:lvl1pPr marL="0" indent="0">
              <a:buNone/>
              <a:defRPr strike="noStrike">
                <a:latin typeface="+mj-lt"/>
              </a:defRPr>
            </a:lvl1pPr>
            <a:lvl2pPr marL="457200" indent="0">
              <a:buNone/>
              <a:defRPr strike="noStrike">
                <a:latin typeface="+mj-lt"/>
              </a:defRPr>
            </a:lvl2pPr>
            <a:lvl3pPr marL="914400" indent="0">
              <a:buNone/>
              <a:defRPr strike="noStrike">
                <a:latin typeface="+mj-lt"/>
              </a:defRPr>
            </a:lvl3pPr>
            <a:lvl4pPr marL="1371600" indent="0">
              <a:buNone/>
              <a:defRPr strike="noStrike">
                <a:latin typeface="+mj-lt"/>
              </a:defRPr>
            </a:lvl4pPr>
            <a:lvl5pPr marL="1828800" indent="0">
              <a:buNone/>
              <a:defRPr strike="noStrike">
                <a:latin typeface="+mj-lt"/>
              </a:defRPr>
            </a:lvl5pPr>
          </a:lstStyle>
          <a:p>
            <a:pPr lvl="0"/>
            <a:r>
              <a:rPr lang="de-DE"/>
              <a:t>INFO HINZUFÜGEN</a:t>
            </a:r>
          </a:p>
        </p:txBody>
      </p:sp>
      <p:sp>
        <p:nvSpPr>
          <p:cNvPr id="23" name="Textplatzhalter 17">
            <a:extLst>
              <a:ext uri="{FF2B5EF4-FFF2-40B4-BE49-F238E27FC236}">
                <a16:creationId xmlns:a16="http://schemas.microsoft.com/office/drawing/2014/main" id="{7825EC35-D6DA-C8AF-BD90-E539E68CC6C7}"/>
              </a:ext>
            </a:extLst>
          </p:cNvPr>
          <p:cNvSpPr>
            <a:spLocks noGrp="1"/>
          </p:cNvSpPr>
          <p:nvPr>
            <p:ph type="body" sz="quarter" idx="15" hasCustomPrompt="1"/>
          </p:nvPr>
        </p:nvSpPr>
        <p:spPr>
          <a:xfrm>
            <a:off x="1439999" y="5940000"/>
            <a:ext cx="2340000" cy="540000"/>
          </a:xfrm>
          <a:prstGeom prst="rect">
            <a:avLst/>
          </a:prstGeom>
        </p:spPr>
        <p:txBody>
          <a:bodyPr anchor="t">
            <a:normAutofit/>
          </a:bodyPr>
          <a:lstStyle>
            <a:lvl1pPr marL="0" indent="0">
              <a:lnSpc>
                <a:spcPct val="100000"/>
              </a:lnSpc>
              <a:buNone/>
              <a:defRPr sz="1000">
                <a:latin typeface="+mn-lt"/>
              </a:defRPr>
            </a:lvl1pPr>
            <a:lvl2pPr marL="457200" indent="0">
              <a:buNone/>
              <a:defRPr/>
            </a:lvl2pPr>
            <a:lvl3pPr marL="914400" indent="0">
              <a:buNone/>
              <a:defRPr/>
            </a:lvl3pPr>
            <a:lvl4pPr marL="1371600" indent="0">
              <a:buNone/>
              <a:defRPr/>
            </a:lvl4pPr>
            <a:lvl5pPr marL="1828800" indent="0">
              <a:buNone/>
              <a:defRPr/>
            </a:lvl5pPr>
          </a:lstStyle>
          <a:p>
            <a:pPr marR="0" algn="l" rtl="0"/>
            <a:r>
              <a:rPr lang="de-DE"/>
              <a:t>Zusatzinfos</a:t>
            </a:r>
          </a:p>
        </p:txBody>
      </p:sp>
      <p:sp>
        <p:nvSpPr>
          <p:cNvPr id="24" name="Textplatzhalter 17">
            <a:extLst>
              <a:ext uri="{FF2B5EF4-FFF2-40B4-BE49-F238E27FC236}">
                <a16:creationId xmlns:a16="http://schemas.microsoft.com/office/drawing/2014/main" id="{5AE2777A-6A6F-15E7-4C46-DF22CEBB71E1}"/>
              </a:ext>
            </a:extLst>
          </p:cNvPr>
          <p:cNvSpPr>
            <a:spLocks noGrp="1"/>
          </p:cNvSpPr>
          <p:nvPr>
            <p:ph type="body" sz="quarter" idx="17" hasCustomPrompt="1"/>
          </p:nvPr>
        </p:nvSpPr>
        <p:spPr>
          <a:xfrm>
            <a:off x="3960000" y="5940000"/>
            <a:ext cx="2340000" cy="540000"/>
          </a:xfrm>
          <a:prstGeom prst="rect">
            <a:avLst/>
          </a:prstGeom>
        </p:spPr>
        <p:txBody>
          <a:bodyPr anchor="t">
            <a:normAutofit/>
          </a:bodyPr>
          <a:lstStyle>
            <a:lvl1pPr marL="0" indent="0">
              <a:lnSpc>
                <a:spcPct val="100000"/>
              </a:lnSpc>
              <a:buNone/>
              <a:defRPr lang="de-DE" sz="1000" kern="1200" spc="20" baseline="0" dirty="0" smtClean="0">
                <a:solidFill>
                  <a:schemeClr val="tx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R="0" algn="l" rtl="0"/>
            <a:r>
              <a:rPr lang="de-DE"/>
              <a:t>Zusatzinfos</a:t>
            </a:r>
          </a:p>
        </p:txBody>
      </p:sp>
      <p:sp>
        <p:nvSpPr>
          <p:cNvPr id="25" name="Textplatzhalter 17">
            <a:extLst>
              <a:ext uri="{FF2B5EF4-FFF2-40B4-BE49-F238E27FC236}">
                <a16:creationId xmlns:a16="http://schemas.microsoft.com/office/drawing/2014/main" id="{199EEC21-5D4E-140A-1F71-8AC7B651084E}"/>
              </a:ext>
            </a:extLst>
          </p:cNvPr>
          <p:cNvSpPr>
            <a:spLocks noGrp="1"/>
          </p:cNvSpPr>
          <p:nvPr>
            <p:ph type="body" sz="quarter" idx="18" hasCustomPrompt="1"/>
          </p:nvPr>
        </p:nvSpPr>
        <p:spPr>
          <a:xfrm>
            <a:off x="8280000" y="5940000"/>
            <a:ext cx="3600000" cy="540000"/>
          </a:xfrm>
          <a:prstGeom prst="rect">
            <a:avLst/>
          </a:prstGeom>
        </p:spPr>
        <p:txBody>
          <a:bodyPr anchor="t">
            <a:normAutofit/>
          </a:bodyPr>
          <a:lstStyle>
            <a:lvl1pPr marL="0" indent="0">
              <a:lnSpc>
                <a:spcPct val="100000"/>
              </a:lnSpc>
              <a:buNone/>
              <a:defRPr lang="de-DE" sz="1000" kern="1200" spc="20" baseline="0" dirty="0" smtClean="0">
                <a:solidFill>
                  <a:schemeClr val="tx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R="0" algn="l" rtl="0"/>
            <a:r>
              <a:rPr lang="de-DE"/>
              <a:t>Kontaktdaten</a:t>
            </a:r>
          </a:p>
        </p:txBody>
      </p:sp>
    </p:spTree>
    <p:extLst>
      <p:ext uri="{BB962C8B-B14F-4D97-AF65-F5344CB8AC3E}">
        <p14:creationId xmlns:p14="http://schemas.microsoft.com/office/powerpoint/2010/main" val="1678000285"/>
      </p:ext>
    </p:extLst>
  </p:cSld>
  <p:clrMapOvr>
    <a:overrideClrMapping bg1="dk1" tx1="lt1" bg2="dk2" tx2="lt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genda-4 v1">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303302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hasCustomPrompt="1"/>
          </p:nvPr>
        </p:nvSpPr>
        <p:spPr>
          <a:xfrm>
            <a:off x="1260002" y="2083541"/>
            <a:ext cx="3905123" cy="1838247"/>
          </a:xfrm>
        </p:spPr>
        <p:txBody>
          <a:bodyPr vert="horz">
            <a:noAutofit/>
          </a:bodyPr>
          <a:lstStyle>
            <a:lvl1pPr>
              <a:defRPr sz="7200"/>
            </a:lvl1pPr>
          </a:lstStyle>
          <a:p>
            <a:r>
              <a:rPr lang="de-DE"/>
              <a:t>Agenda</a:t>
            </a:r>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4207476"/>
            <a:ext cx="3905123" cy="566983"/>
          </a:xfrm>
        </p:spPr>
        <p:txBody>
          <a:bodyPr tIns="46800" rIns="90000" bIns="46800">
            <a:normAutofit/>
          </a:bodyPr>
          <a:lstStyle>
            <a:lvl1pPr marL="0" indent="0">
              <a:lnSpc>
                <a:spcPct val="100000"/>
              </a:lnSpc>
              <a:spcBef>
                <a:spcPts val="0"/>
              </a:spcBef>
              <a:buNone/>
              <a:defRPr sz="1400"/>
            </a:lvl1pPr>
          </a:lstStyle>
          <a:p>
            <a:pPr lvl="0"/>
            <a:endParaRPr lang="de-AT"/>
          </a:p>
        </p:txBody>
      </p:sp>
      <p:cxnSp>
        <p:nvCxnSpPr>
          <p:cNvPr id="56" name="Gerader Verbinder 28">
            <a:extLst>
              <a:ext uri="{FF2B5EF4-FFF2-40B4-BE49-F238E27FC236}">
                <a16:creationId xmlns:a16="http://schemas.microsoft.com/office/drawing/2014/main" id="{C799919A-3F57-B1ED-7F48-522A2CDC953C}"/>
              </a:ext>
            </a:extLst>
          </p:cNvPr>
          <p:cNvCxnSpPr>
            <a:cxnSpLocks/>
          </p:cNvCxnSpPr>
          <p:nvPr/>
        </p:nvCxnSpPr>
        <p:spPr>
          <a:xfrm>
            <a:off x="7237107" y="1135973"/>
            <a:ext cx="0" cy="722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Gerader Verbinder 28">
            <a:extLst>
              <a:ext uri="{FF2B5EF4-FFF2-40B4-BE49-F238E27FC236}">
                <a16:creationId xmlns:a16="http://schemas.microsoft.com/office/drawing/2014/main" id="{0BF9DFB1-08B6-E776-515E-A9330D66AF6F}"/>
              </a:ext>
            </a:extLst>
          </p:cNvPr>
          <p:cNvCxnSpPr>
            <a:cxnSpLocks/>
          </p:cNvCxnSpPr>
          <p:nvPr/>
        </p:nvCxnSpPr>
        <p:spPr>
          <a:xfrm>
            <a:off x="7237107" y="2423854"/>
            <a:ext cx="0" cy="722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Gerader Verbinder 28">
            <a:extLst>
              <a:ext uri="{FF2B5EF4-FFF2-40B4-BE49-F238E27FC236}">
                <a16:creationId xmlns:a16="http://schemas.microsoft.com/office/drawing/2014/main" id="{98F18C8D-A40A-8532-7585-011A7C0F9AFF}"/>
              </a:ext>
            </a:extLst>
          </p:cNvPr>
          <p:cNvCxnSpPr>
            <a:cxnSpLocks/>
          </p:cNvCxnSpPr>
          <p:nvPr/>
        </p:nvCxnSpPr>
        <p:spPr>
          <a:xfrm>
            <a:off x="7237107" y="3711735"/>
            <a:ext cx="0" cy="722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Gerader Verbinder 28">
            <a:extLst>
              <a:ext uri="{FF2B5EF4-FFF2-40B4-BE49-F238E27FC236}">
                <a16:creationId xmlns:a16="http://schemas.microsoft.com/office/drawing/2014/main" id="{55DFB90C-3BB7-65E8-6A0B-2B76A9EEEEC1}"/>
              </a:ext>
            </a:extLst>
          </p:cNvPr>
          <p:cNvCxnSpPr>
            <a:cxnSpLocks/>
          </p:cNvCxnSpPr>
          <p:nvPr/>
        </p:nvCxnSpPr>
        <p:spPr>
          <a:xfrm>
            <a:off x="7237107" y="4999615"/>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 Placeholder 59">
            <a:extLst>
              <a:ext uri="{FF2B5EF4-FFF2-40B4-BE49-F238E27FC236}">
                <a16:creationId xmlns:a16="http://schemas.microsoft.com/office/drawing/2014/main" id="{D8C074D5-17BF-CE17-7DCA-DAF79C833938}"/>
              </a:ext>
            </a:extLst>
          </p:cNvPr>
          <p:cNvSpPr>
            <a:spLocks noGrp="1"/>
          </p:cNvSpPr>
          <p:nvPr>
            <p:ph type="body" sz="quarter" idx="13" hasCustomPrompt="1"/>
          </p:nvPr>
        </p:nvSpPr>
        <p:spPr>
          <a:xfrm>
            <a:off x="5986463" y="1081681"/>
            <a:ext cx="1204033" cy="830997"/>
          </a:xfrm>
        </p:spPr>
        <p:txBody>
          <a:bodyPr lIns="0" anchor="ctr">
            <a:normAutofit/>
          </a:bodyPr>
          <a:lstStyle>
            <a:lvl1pPr marL="0" indent="0" algn="l" defTabSz="914400" rtl="0" eaLnBrk="1" latinLnBrk="0" hangingPunct="1">
              <a:buNone/>
              <a:defRPr lang="de-AT" sz="4800" kern="1200" dirty="0">
                <a:solidFill>
                  <a:schemeClr val="tx1"/>
                </a:solidFill>
                <a:latin typeface="Trenda-Black" panose="00000900000000000000" pitchFamily="2" charset="0"/>
                <a:ea typeface="+mn-ea"/>
                <a:cs typeface="+mn-cs"/>
              </a:defRPr>
            </a:lvl1pPr>
          </a:lstStyle>
          <a:p>
            <a:pPr lvl="0"/>
            <a:r>
              <a:rPr lang="de-AT"/>
              <a:t>xx</a:t>
            </a:r>
          </a:p>
        </p:txBody>
      </p:sp>
      <p:sp>
        <p:nvSpPr>
          <p:cNvPr id="62" name="Text Placeholder 61">
            <a:extLst>
              <a:ext uri="{FF2B5EF4-FFF2-40B4-BE49-F238E27FC236}">
                <a16:creationId xmlns:a16="http://schemas.microsoft.com/office/drawing/2014/main" id="{433BEA4E-07A1-94DC-867B-C1E6807CBF46}"/>
              </a:ext>
            </a:extLst>
          </p:cNvPr>
          <p:cNvSpPr>
            <a:spLocks noGrp="1"/>
          </p:cNvSpPr>
          <p:nvPr>
            <p:ph type="body" sz="quarter" idx="14" hasCustomPrompt="1"/>
          </p:nvPr>
        </p:nvSpPr>
        <p:spPr>
          <a:xfrm>
            <a:off x="7457249" y="1081681"/>
            <a:ext cx="3905123"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66" name="Text Placeholder 65">
            <a:extLst>
              <a:ext uri="{FF2B5EF4-FFF2-40B4-BE49-F238E27FC236}">
                <a16:creationId xmlns:a16="http://schemas.microsoft.com/office/drawing/2014/main" id="{5616FB08-013D-92AE-2DBF-8789966D862B}"/>
              </a:ext>
            </a:extLst>
          </p:cNvPr>
          <p:cNvSpPr>
            <a:spLocks noGrp="1"/>
          </p:cNvSpPr>
          <p:nvPr>
            <p:ph type="body" sz="quarter" idx="15" hasCustomPrompt="1"/>
          </p:nvPr>
        </p:nvSpPr>
        <p:spPr>
          <a:xfrm>
            <a:off x="7457249" y="1497180"/>
            <a:ext cx="3905123" cy="415498"/>
          </a:xfrm>
        </p:spPr>
        <p:txBody>
          <a:bodyPr lIns="0">
            <a:normAutofit/>
          </a:bodyPr>
          <a:lstStyle>
            <a:lvl1pPr marL="0" indent="0" algn="l" defTabSz="914400" rtl="0" eaLnBrk="1" latinLnBrk="0" hangingPunct="1">
              <a:buNone/>
              <a:defRPr lang="de-AT" sz="105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sp>
        <p:nvSpPr>
          <p:cNvPr id="67" name="Text Placeholder 59">
            <a:extLst>
              <a:ext uri="{FF2B5EF4-FFF2-40B4-BE49-F238E27FC236}">
                <a16:creationId xmlns:a16="http://schemas.microsoft.com/office/drawing/2014/main" id="{1439264A-C7C7-9549-F133-16FEF3F9678E}"/>
              </a:ext>
            </a:extLst>
          </p:cNvPr>
          <p:cNvSpPr>
            <a:spLocks noGrp="1"/>
          </p:cNvSpPr>
          <p:nvPr>
            <p:ph type="body" sz="quarter" idx="16" hasCustomPrompt="1"/>
          </p:nvPr>
        </p:nvSpPr>
        <p:spPr>
          <a:xfrm>
            <a:off x="5986463" y="2369562"/>
            <a:ext cx="1204033" cy="830997"/>
          </a:xfrm>
        </p:spPr>
        <p:txBody>
          <a:bodyPr lIns="0" anchor="ctr">
            <a:normAutofit/>
          </a:bodyPr>
          <a:lstStyle>
            <a:lvl1pPr marL="0" indent="0" algn="l" defTabSz="914400" rtl="0" eaLnBrk="1" latinLnBrk="0" hangingPunct="1">
              <a:buNone/>
              <a:defRPr lang="de-AT" sz="4800" kern="1200" dirty="0">
                <a:solidFill>
                  <a:schemeClr val="tx1"/>
                </a:solidFill>
                <a:latin typeface="Trenda-Black" panose="00000900000000000000" pitchFamily="2" charset="0"/>
                <a:ea typeface="+mn-ea"/>
                <a:cs typeface="+mn-cs"/>
              </a:defRPr>
            </a:lvl1pPr>
          </a:lstStyle>
          <a:p>
            <a:pPr lvl="0"/>
            <a:r>
              <a:rPr lang="de-AT"/>
              <a:t>xx</a:t>
            </a:r>
          </a:p>
        </p:txBody>
      </p:sp>
      <p:sp>
        <p:nvSpPr>
          <p:cNvPr id="68" name="Text Placeholder 59">
            <a:extLst>
              <a:ext uri="{FF2B5EF4-FFF2-40B4-BE49-F238E27FC236}">
                <a16:creationId xmlns:a16="http://schemas.microsoft.com/office/drawing/2014/main" id="{0B9B68BC-C3D4-CF6A-8E33-BB47F33A55F8}"/>
              </a:ext>
            </a:extLst>
          </p:cNvPr>
          <p:cNvSpPr>
            <a:spLocks noGrp="1"/>
          </p:cNvSpPr>
          <p:nvPr>
            <p:ph type="body" sz="quarter" idx="17" hasCustomPrompt="1"/>
          </p:nvPr>
        </p:nvSpPr>
        <p:spPr>
          <a:xfrm>
            <a:off x="5986463" y="3657443"/>
            <a:ext cx="1204033" cy="830997"/>
          </a:xfrm>
        </p:spPr>
        <p:txBody>
          <a:bodyPr lIns="0" anchor="ctr">
            <a:normAutofit/>
          </a:bodyPr>
          <a:lstStyle>
            <a:lvl1pPr marL="0" indent="0" algn="l" defTabSz="914400" rtl="0" eaLnBrk="1" latinLnBrk="0" hangingPunct="1">
              <a:buNone/>
              <a:defRPr lang="de-AT" sz="4800" kern="1200" dirty="0">
                <a:solidFill>
                  <a:schemeClr val="tx1"/>
                </a:solidFill>
                <a:latin typeface="Trenda-Black" panose="00000900000000000000" pitchFamily="2" charset="0"/>
                <a:ea typeface="+mn-ea"/>
                <a:cs typeface="+mn-cs"/>
              </a:defRPr>
            </a:lvl1pPr>
          </a:lstStyle>
          <a:p>
            <a:pPr lvl="0"/>
            <a:r>
              <a:rPr lang="de-AT"/>
              <a:t>xx</a:t>
            </a:r>
          </a:p>
        </p:txBody>
      </p:sp>
      <p:sp>
        <p:nvSpPr>
          <p:cNvPr id="69" name="Text Placeholder 59">
            <a:extLst>
              <a:ext uri="{FF2B5EF4-FFF2-40B4-BE49-F238E27FC236}">
                <a16:creationId xmlns:a16="http://schemas.microsoft.com/office/drawing/2014/main" id="{FE13E5E3-9183-11C0-D2DE-4BEFDF49D4D6}"/>
              </a:ext>
            </a:extLst>
          </p:cNvPr>
          <p:cNvSpPr>
            <a:spLocks noGrp="1"/>
          </p:cNvSpPr>
          <p:nvPr>
            <p:ph type="body" sz="quarter" idx="18" hasCustomPrompt="1"/>
          </p:nvPr>
        </p:nvSpPr>
        <p:spPr>
          <a:xfrm>
            <a:off x="5986463" y="4945323"/>
            <a:ext cx="1204033" cy="830997"/>
          </a:xfrm>
        </p:spPr>
        <p:txBody>
          <a:bodyPr lIns="0" anchor="ctr">
            <a:normAutofit/>
          </a:bodyPr>
          <a:lstStyle>
            <a:lvl1pPr marL="0" indent="0" algn="l" defTabSz="914400" rtl="0" eaLnBrk="1" latinLnBrk="0" hangingPunct="1">
              <a:buNone/>
              <a:defRPr lang="de-AT" sz="4800" kern="1200" dirty="0">
                <a:solidFill>
                  <a:schemeClr val="tx1"/>
                </a:solidFill>
                <a:latin typeface="Trenda-Black" panose="00000900000000000000" pitchFamily="2" charset="0"/>
                <a:ea typeface="+mn-ea"/>
                <a:cs typeface="+mn-cs"/>
              </a:defRPr>
            </a:lvl1pPr>
          </a:lstStyle>
          <a:p>
            <a:pPr lvl="0"/>
            <a:r>
              <a:rPr lang="de-AT"/>
              <a:t>xx</a:t>
            </a:r>
          </a:p>
        </p:txBody>
      </p:sp>
      <p:sp>
        <p:nvSpPr>
          <p:cNvPr id="70" name="Text Placeholder 65">
            <a:extLst>
              <a:ext uri="{FF2B5EF4-FFF2-40B4-BE49-F238E27FC236}">
                <a16:creationId xmlns:a16="http://schemas.microsoft.com/office/drawing/2014/main" id="{B8FADD9A-402E-75CE-8B40-6B648B05C180}"/>
              </a:ext>
            </a:extLst>
          </p:cNvPr>
          <p:cNvSpPr>
            <a:spLocks noGrp="1"/>
          </p:cNvSpPr>
          <p:nvPr>
            <p:ph type="body" sz="quarter" idx="19" hasCustomPrompt="1"/>
          </p:nvPr>
        </p:nvSpPr>
        <p:spPr>
          <a:xfrm>
            <a:off x="7457249" y="2785061"/>
            <a:ext cx="3905123" cy="415498"/>
          </a:xfrm>
        </p:spPr>
        <p:txBody>
          <a:bodyPr lIns="0">
            <a:normAutofit/>
          </a:bodyPr>
          <a:lstStyle>
            <a:lvl1pPr marL="0" indent="0" algn="l" defTabSz="914400" rtl="0" eaLnBrk="1" latinLnBrk="0" hangingPunct="1">
              <a:buNone/>
              <a:defRPr lang="de-AT" sz="105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sp>
        <p:nvSpPr>
          <p:cNvPr id="71" name="Text Placeholder 65">
            <a:extLst>
              <a:ext uri="{FF2B5EF4-FFF2-40B4-BE49-F238E27FC236}">
                <a16:creationId xmlns:a16="http://schemas.microsoft.com/office/drawing/2014/main" id="{D63A3EFC-0A07-7BFE-8678-49C8D05D85A4}"/>
              </a:ext>
            </a:extLst>
          </p:cNvPr>
          <p:cNvSpPr>
            <a:spLocks noGrp="1"/>
          </p:cNvSpPr>
          <p:nvPr>
            <p:ph type="body" sz="quarter" idx="20" hasCustomPrompt="1"/>
          </p:nvPr>
        </p:nvSpPr>
        <p:spPr>
          <a:xfrm>
            <a:off x="7457249" y="4072942"/>
            <a:ext cx="3905123" cy="415498"/>
          </a:xfrm>
        </p:spPr>
        <p:txBody>
          <a:bodyPr lIns="0">
            <a:normAutofit/>
          </a:bodyPr>
          <a:lstStyle>
            <a:lvl1pPr marL="0" indent="0" algn="l" defTabSz="914400" rtl="0" eaLnBrk="1" latinLnBrk="0" hangingPunct="1">
              <a:buNone/>
              <a:defRPr lang="de-AT" sz="105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sp>
        <p:nvSpPr>
          <p:cNvPr id="72" name="Text Placeholder 65">
            <a:extLst>
              <a:ext uri="{FF2B5EF4-FFF2-40B4-BE49-F238E27FC236}">
                <a16:creationId xmlns:a16="http://schemas.microsoft.com/office/drawing/2014/main" id="{5DDF5C8E-76AA-62FE-4111-53C4D0616F40}"/>
              </a:ext>
            </a:extLst>
          </p:cNvPr>
          <p:cNvSpPr>
            <a:spLocks noGrp="1"/>
          </p:cNvSpPr>
          <p:nvPr>
            <p:ph type="body" sz="quarter" idx="21" hasCustomPrompt="1"/>
          </p:nvPr>
        </p:nvSpPr>
        <p:spPr>
          <a:xfrm>
            <a:off x="7457249" y="5360822"/>
            <a:ext cx="3905123" cy="415498"/>
          </a:xfrm>
        </p:spPr>
        <p:txBody>
          <a:bodyPr lIns="0">
            <a:normAutofit/>
          </a:bodyPr>
          <a:lstStyle>
            <a:lvl1pPr marL="0" indent="0" algn="l" defTabSz="914400" rtl="0" eaLnBrk="1" latinLnBrk="0" hangingPunct="1">
              <a:buNone/>
              <a:defRPr lang="de-AT" sz="105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sp>
        <p:nvSpPr>
          <p:cNvPr id="73" name="Text Placeholder 61">
            <a:extLst>
              <a:ext uri="{FF2B5EF4-FFF2-40B4-BE49-F238E27FC236}">
                <a16:creationId xmlns:a16="http://schemas.microsoft.com/office/drawing/2014/main" id="{B2A0CCCE-595D-888F-A9BE-99D6CFED3C13}"/>
              </a:ext>
            </a:extLst>
          </p:cNvPr>
          <p:cNvSpPr>
            <a:spLocks noGrp="1"/>
          </p:cNvSpPr>
          <p:nvPr>
            <p:ph type="body" sz="quarter" idx="22" hasCustomPrompt="1"/>
          </p:nvPr>
        </p:nvSpPr>
        <p:spPr>
          <a:xfrm>
            <a:off x="7457249" y="2369562"/>
            <a:ext cx="3905123"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74" name="Text Placeholder 61">
            <a:extLst>
              <a:ext uri="{FF2B5EF4-FFF2-40B4-BE49-F238E27FC236}">
                <a16:creationId xmlns:a16="http://schemas.microsoft.com/office/drawing/2014/main" id="{5E2FB9EC-239E-9479-6993-3E2E6C56FF1E}"/>
              </a:ext>
            </a:extLst>
          </p:cNvPr>
          <p:cNvSpPr>
            <a:spLocks noGrp="1"/>
          </p:cNvSpPr>
          <p:nvPr>
            <p:ph type="body" sz="quarter" idx="23" hasCustomPrompt="1"/>
          </p:nvPr>
        </p:nvSpPr>
        <p:spPr>
          <a:xfrm>
            <a:off x="7457249" y="3657443"/>
            <a:ext cx="3905123"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75" name="Text Placeholder 61">
            <a:extLst>
              <a:ext uri="{FF2B5EF4-FFF2-40B4-BE49-F238E27FC236}">
                <a16:creationId xmlns:a16="http://schemas.microsoft.com/office/drawing/2014/main" id="{C3C06E56-D721-3FD9-EE87-F3CD881455AE}"/>
              </a:ext>
            </a:extLst>
          </p:cNvPr>
          <p:cNvSpPr>
            <a:spLocks noGrp="1"/>
          </p:cNvSpPr>
          <p:nvPr>
            <p:ph type="body" sz="quarter" idx="24" hasCustomPrompt="1"/>
          </p:nvPr>
        </p:nvSpPr>
        <p:spPr>
          <a:xfrm>
            <a:off x="7457249" y="4945323"/>
            <a:ext cx="3905123"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Tree>
    <p:extLst>
      <p:ext uri="{BB962C8B-B14F-4D97-AF65-F5344CB8AC3E}">
        <p14:creationId xmlns:p14="http://schemas.microsoft.com/office/powerpoint/2010/main" val="29463324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genda - 4 v2">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3575D7E-7FD2-3F32-E9F9-4C20CCDD6162}"/>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A7615AED-CEA5-C926-6C1E-264E057FE36F}"/>
              </a:ext>
            </a:extLst>
          </p:cNvPr>
          <p:cNvSpPr>
            <a:spLocks noGrp="1"/>
          </p:cNvSpPr>
          <p:nvPr>
            <p:ph type="ftr" sz="quarter" idx="11"/>
          </p:nvPr>
        </p:nvSpPr>
        <p:spPr/>
        <p:txBody>
          <a:bodyPr/>
          <a:lstStyle/>
          <a:p>
            <a:endParaRPr lang="de-DE"/>
          </a:p>
        </p:txBody>
      </p:sp>
      <p:sp>
        <p:nvSpPr>
          <p:cNvPr id="5" name="Datumsplatzhalter 4">
            <a:extLst>
              <a:ext uri="{FF2B5EF4-FFF2-40B4-BE49-F238E27FC236}">
                <a16:creationId xmlns:a16="http://schemas.microsoft.com/office/drawing/2014/main" id="{056AD9F8-E3B4-B187-537E-5E5488CA4CE8}"/>
              </a:ext>
            </a:extLst>
          </p:cNvPr>
          <p:cNvSpPr>
            <a:spLocks noGrp="1"/>
          </p:cNvSpPr>
          <p:nvPr>
            <p:ph type="dt" sz="half" idx="12"/>
          </p:nvPr>
        </p:nvSpPr>
        <p:spPr/>
        <p:txBody>
          <a:bodyPr/>
          <a:lstStyle/>
          <a:p>
            <a:fld id="{A05EA14A-2421-468E-83A6-65D6DCF26FC0}" type="datetimeFigureOut">
              <a:rPr lang="de-DE" smtClean="0"/>
              <a:pPr/>
              <a:t>01.12.2025</a:t>
            </a:fld>
            <a:endParaRPr lang="de-DE"/>
          </a:p>
        </p:txBody>
      </p:sp>
      <p:sp>
        <p:nvSpPr>
          <p:cNvPr id="11" name="Parallelogramm 10">
            <a:extLst>
              <a:ext uri="{FF2B5EF4-FFF2-40B4-BE49-F238E27FC236}">
                <a16:creationId xmlns:a16="http://schemas.microsoft.com/office/drawing/2014/main" id="{800AC1EE-1148-E72D-3B2B-4D8851DBFAB6}"/>
              </a:ext>
            </a:extLst>
          </p:cNvPr>
          <p:cNvSpPr>
            <a:spLocks/>
          </p:cNvSpPr>
          <p:nvPr userDrawn="1"/>
        </p:nvSpPr>
        <p:spPr>
          <a:xfrm flipH="1">
            <a:off x="4351474" y="-12343"/>
            <a:ext cx="4458595" cy="6870343"/>
          </a:xfrm>
          <a:prstGeom prst="parallelogram">
            <a:avLst>
              <a:gd name="adj" fmla="val 61872"/>
            </a:avLst>
          </a:prstGeom>
          <a:pattFill prst="pct10">
            <a:fgClr>
              <a:schemeClr val="accent6">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rgbClr val="E1DEE2"/>
              </a:solidFill>
            </a:endParaRPr>
          </a:p>
        </p:txBody>
      </p:sp>
      <p:sp>
        <p:nvSpPr>
          <p:cNvPr id="25" name="Textplatzhalter 17">
            <a:extLst>
              <a:ext uri="{FF2B5EF4-FFF2-40B4-BE49-F238E27FC236}">
                <a16:creationId xmlns:a16="http://schemas.microsoft.com/office/drawing/2014/main" id="{34801CBE-77F0-E7C5-C0F8-C731BE93E6E1}"/>
              </a:ext>
            </a:extLst>
          </p:cNvPr>
          <p:cNvSpPr>
            <a:spLocks noGrp="1"/>
          </p:cNvSpPr>
          <p:nvPr>
            <p:ph type="body" sz="quarter" idx="13"/>
          </p:nvPr>
        </p:nvSpPr>
        <p:spPr>
          <a:xfrm>
            <a:off x="1263341" y="1624002"/>
            <a:ext cx="4171950" cy="2519363"/>
          </a:xfrm>
        </p:spPr>
        <p:txBody>
          <a:bodyPr>
            <a:noAutofit/>
          </a:bodyPr>
          <a:lstStyle>
            <a:lvl1pPr marL="0" indent="0">
              <a:buNone/>
              <a:defRPr sz="8800">
                <a:latin typeface="+mj-lt"/>
              </a:defRPr>
            </a:lvl1pPr>
            <a:lvl2pPr>
              <a:defRPr sz="6000">
                <a:latin typeface="+mj-lt"/>
              </a:defRPr>
            </a:lvl2pPr>
            <a:lvl3pPr>
              <a:defRPr sz="6000">
                <a:latin typeface="+mj-lt"/>
              </a:defRPr>
            </a:lvl3pPr>
            <a:lvl4pPr>
              <a:defRPr sz="6000">
                <a:latin typeface="+mj-lt"/>
              </a:defRPr>
            </a:lvl4pPr>
            <a:lvl5pPr>
              <a:defRPr sz="6000">
                <a:latin typeface="+mj-lt"/>
              </a:defRPr>
            </a:lvl5pPr>
          </a:lstStyle>
          <a:p>
            <a:pPr lvl="0"/>
            <a:endParaRPr lang="de-DE"/>
          </a:p>
        </p:txBody>
      </p:sp>
      <p:sp>
        <p:nvSpPr>
          <p:cNvPr id="26" name="Textplatzhalter 23">
            <a:extLst>
              <a:ext uri="{FF2B5EF4-FFF2-40B4-BE49-F238E27FC236}">
                <a16:creationId xmlns:a16="http://schemas.microsoft.com/office/drawing/2014/main" id="{B406AD35-E0B2-840E-7E2E-37FBF82C5EE6}"/>
              </a:ext>
            </a:extLst>
          </p:cNvPr>
          <p:cNvSpPr>
            <a:spLocks noGrp="1"/>
          </p:cNvSpPr>
          <p:nvPr>
            <p:ph type="body" sz="quarter" idx="17"/>
          </p:nvPr>
        </p:nvSpPr>
        <p:spPr>
          <a:xfrm>
            <a:off x="1262814" y="4221163"/>
            <a:ext cx="4171950" cy="687387"/>
          </a:xfrm>
        </p:spPr>
        <p:txBody>
          <a:bodyPr>
            <a:noAutofit/>
          </a:bodyPr>
          <a:lstStyle>
            <a:lvl1pPr marL="0" indent="0">
              <a:buNone/>
              <a:defRPr sz="1400"/>
            </a:lvl1pPr>
            <a:lvl2pPr>
              <a:defRPr sz="1200"/>
            </a:lvl2pPr>
            <a:lvl3pPr>
              <a:defRPr sz="1200"/>
            </a:lvl3pPr>
            <a:lvl4pPr>
              <a:defRPr sz="1200"/>
            </a:lvl4pPr>
            <a:lvl5pPr>
              <a:defRPr sz="1200"/>
            </a:lvl5pPr>
          </a:lstStyle>
          <a:p>
            <a:pPr lvl="0"/>
            <a:endParaRPr lang="de-DE"/>
          </a:p>
        </p:txBody>
      </p:sp>
      <p:sp>
        <p:nvSpPr>
          <p:cNvPr id="27" name="Textplatzhalter 28">
            <a:extLst>
              <a:ext uri="{FF2B5EF4-FFF2-40B4-BE49-F238E27FC236}">
                <a16:creationId xmlns:a16="http://schemas.microsoft.com/office/drawing/2014/main" id="{97D0CF13-CAEE-5D5F-B4E4-F45BECBFA27D}"/>
              </a:ext>
            </a:extLst>
          </p:cNvPr>
          <p:cNvSpPr>
            <a:spLocks noGrp="1"/>
          </p:cNvSpPr>
          <p:nvPr>
            <p:ph type="body" sz="quarter" idx="18" hasCustomPrompt="1"/>
          </p:nvPr>
        </p:nvSpPr>
        <p:spPr>
          <a:xfrm>
            <a:off x="5158816" y="494759"/>
            <a:ext cx="908050" cy="831850"/>
          </a:xfrm>
        </p:spPr>
        <p:txBody>
          <a:bodyPr/>
          <a:lstStyle>
            <a:lvl1pPr marL="0" indent="0">
              <a:buNone/>
              <a:defRPr sz="4800">
                <a:solidFill>
                  <a:schemeClr val="accent5">
                    <a:lumMod val="40000"/>
                    <a:lumOff val="60000"/>
                  </a:schemeClr>
                </a:solidFill>
                <a:latin typeface="+mj-lt"/>
              </a:defRPr>
            </a:lvl1pPr>
          </a:lstStyle>
          <a:p>
            <a:pPr lvl="0"/>
            <a:r>
              <a:rPr lang="de-DE"/>
              <a:t>xx</a:t>
            </a:r>
          </a:p>
        </p:txBody>
      </p:sp>
      <p:sp>
        <p:nvSpPr>
          <p:cNvPr id="28" name="Textplatzhalter 28">
            <a:extLst>
              <a:ext uri="{FF2B5EF4-FFF2-40B4-BE49-F238E27FC236}">
                <a16:creationId xmlns:a16="http://schemas.microsoft.com/office/drawing/2014/main" id="{2E2B740A-8927-7CEC-3B5B-9124934172A0}"/>
              </a:ext>
            </a:extLst>
          </p:cNvPr>
          <p:cNvSpPr>
            <a:spLocks noGrp="1"/>
          </p:cNvSpPr>
          <p:nvPr>
            <p:ph type="body" sz="quarter" idx="19" hasCustomPrompt="1"/>
          </p:nvPr>
        </p:nvSpPr>
        <p:spPr>
          <a:xfrm>
            <a:off x="5783418" y="2219174"/>
            <a:ext cx="908050" cy="831850"/>
          </a:xfrm>
        </p:spPr>
        <p:txBody>
          <a:bodyPr/>
          <a:lstStyle>
            <a:lvl1pPr marL="0" indent="0">
              <a:buNone/>
              <a:defRPr sz="4800">
                <a:solidFill>
                  <a:schemeClr val="accent1"/>
                </a:solidFill>
                <a:latin typeface="+mj-lt"/>
              </a:defRPr>
            </a:lvl1pPr>
          </a:lstStyle>
          <a:p>
            <a:pPr lvl="0"/>
            <a:r>
              <a:rPr lang="de-DE"/>
              <a:t>xx</a:t>
            </a:r>
          </a:p>
        </p:txBody>
      </p:sp>
      <p:sp>
        <p:nvSpPr>
          <p:cNvPr id="30" name="Textplatzhalter 28">
            <a:extLst>
              <a:ext uri="{FF2B5EF4-FFF2-40B4-BE49-F238E27FC236}">
                <a16:creationId xmlns:a16="http://schemas.microsoft.com/office/drawing/2014/main" id="{81EED5A8-D7CD-8D93-9BB4-9F2FFF3752C5}"/>
              </a:ext>
            </a:extLst>
          </p:cNvPr>
          <p:cNvSpPr>
            <a:spLocks noGrp="1"/>
          </p:cNvSpPr>
          <p:nvPr>
            <p:ph type="body" sz="quarter" idx="21" hasCustomPrompt="1"/>
          </p:nvPr>
        </p:nvSpPr>
        <p:spPr>
          <a:xfrm>
            <a:off x="6426150" y="3733074"/>
            <a:ext cx="908050" cy="831850"/>
          </a:xfrm>
        </p:spPr>
        <p:txBody>
          <a:bodyPr/>
          <a:lstStyle>
            <a:lvl1pPr marL="0" indent="0">
              <a:buNone/>
              <a:defRPr sz="4800">
                <a:solidFill>
                  <a:schemeClr val="accent5"/>
                </a:solidFill>
                <a:latin typeface="+mj-lt"/>
              </a:defRPr>
            </a:lvl1pPr>
          </a:lstStyle>
          <a:p>
            <a:pPr lvl="0"/>
            <a:r>
              <a:rPr lang="de-DE"/>
              <a:t>xx</a:t>
            </a:r>
          </a:p>
        </p:txBody>
      </p:sp>
      <p:sp>
        <p:nvSpPr>
          <p:cNvPr id="31" name="Textplatzhalter 28">
            <a:extLst>
              <a:ext uri="{FF2B5EF4-FFF2-40B4-BE49-F238E27FC236}">
                <a16:creationId xmlns:a16="http://schemas.microsoft.com/office/drawing/2014/main" id="{C83D2235-6D75-F42B-A29B-E72E1409C3B7}"/>
              </a:ext>
            </a:extLst>
          </p:cNvPr>
          <p:cNvSpPr>
            <a:spLocks noGrp="1"/>
          </p:cNvSpPr>
          <p:nvPr>
            <p:ph type="body" sz="quarter" idx="22" hasCustomPrompt="1"/>
          </p:nvPr>
        </p:nvSpPr>
        <p:spPr>
          <a:xfrm>
            <a:off x="7114586" y="5400001"/>
            <a:ext cx="908050" cy="831850"/>
          </a:xfrm>
        </p:spPr>
        <p:txBody>
          <a:bodyPr/>
          <a:lstStyle>
            <a:lvl1pPr marL="0" indent="0">
              <a:buNone/>
              <a:defRPr sz="4800">
                <a:solidFill>
                  <a:schemeClr val="accent5">
                    <a:lumMod val="50000"/>
                  </a:schemeClr>
                </a:solidFill>
                <a:latin typeface="+mj-lt"/>
              </a:defRPr>
            </a:lvl1pPr>
          </a:lstStyle>
          <a:p>
            <a:pPr lvl="0"/>
            <a:r>
              <a:rPr lang="de-DE"/>
              <a:t>xx</a:t>
            </a:r>
          </a:p>
        </p:txBody>
      </p:sp>
      <p:sp>
        <p:nvSpPr>
          <p:cNvPr id="32" name="Textplatzhalter 30">
            <a:extLst>
              <a:ext uri="{FF2B5EF4-FFF2-40B4-BE49-F238E27FC236}">
                <a16:creationId xmlns:a16="http://schemas.microsoft.com/office/drawing/2014/main" id="{5B572E85-AAFF-D903-AF0D-EBF9BBDBBCFA}"/>
              </a:ext>
            </a:extLst>
          </p:cNvPr>
          <p:cNvSpPr>
            <a:spLocks noGrp="1"/>
          </p:cNvSpPr>
          <p:nvPr>
            <p:ph type="body" sz="quarter" idx="23"/>
          </p:nvPr>
        </p:nvSpPr>
        <p:spPr>
          <a:xfrm>
            <a:off x="6966466" y="198418"/>
            <a:ext cx="2996310" cy="422275"/>
          </a:xfrm>
        </p:spPr>
        <p:txBody>
          <a:bodyPr/>
          <a:lstStyle>
            <a:lvl1pPr marL="0" indent="0">
              <a:buNone/>
              <a:defRPr>
                <a:solidFill>
                  <a:schemeClr val="accent5">
                    <a:lumMod val="40000"/>
                    <a:lumOff val="60000"/>
                  </a:schemeClr>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3" name="Textplatzhalter 32">
            <a:extLst>
              <a:ext uri="{FF2B5EF4-FFF2-40B4-BE49-F238E27FC236}">
                <a16:creationId xmlns:a16="http://schemas.microsoft.com/office/drawing/2014/main" id="{D0A8ED8A-F862-622A-8341-39D7153F1459}"/>
              </a:ext>
            </a:extLst>
          </p:cNvPr>
          <p:cNvSpPr>
            <a:spLocks noGrp="1"/>
          </p:cNvSpPr>
          <p:nvPr>
            <p:ph type="body" sz="quarter" idx="20"/>
          </p:nvPr>
        </p:nvSpPr>
        <p:spPr>
          <a:xfrm>
            <a:off x="6966466" y="700068"/>
            <a:ext cx="2996310" cy="739931"/>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
        <p:nvSpPr>
          <p:cNvPr id="34" name="Textplatzhalter 30">
            <a:extLst>
              <a:ext uri="{FF2B5EF4-FFF2-40B4-BE49-F238E27FC236}">
                <a16:creationId xmlns:a16="http://schemas.microsoft.com/office/drawing/2014/main" id="{11FE539B-4CE7-6EE7-645D-2671A5EB4168}"/>
              </a:ext>
            </a:extLst>
          </p:cNvPr>
          <p:cNvSpPr>
            <a:spLocks noGrp="1"/>
          </p:cNvSpPr>
          <p:nvPr>
            <p:ph type="body" sz="quarter" idx="24"/>
          </p:nvPr>
        </p:nvSpPr>
        <p:spPr>
          <a:xfrm>
            <a:off x="7568611" y="1897941"/>
            <a:ext cx="2996310" cy="422275"/>
          </a:xfrm>
        </p:spPr>
        <p:txBody>
          <a:bodyPr/>
          <a:lstStyle>
            <a:lvl1pPr marL="0" indent="0">
              <a:buNone/>
              <a:defRPr>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5" name="Textplatzhalter 32">
            <a:extLst>
              <a:ext uri="{FF2B5EF4-FFF2-40B4-BE49-F238E27FC236}">
                <a16:creationId xmlns:a16="http://schemas.microsoft.com/office/drawing/2014/main" id="{B7D213CE-CD76-0A6B-0F36-A2EE4EE19D02}"/>
              </a:ext>
            </a:extLst>
          </p:cNvPr>
          <p:cNvSpPr>
            <a:spLocks noGrp="1"/>
          </p:cNvSpPr>
          <p:nvPr>
            <p:ph type="body" sz="quarter" idx="25"/>
          </p:nvPr>
        </p:nvSpPr>
        <p:spPr>
          <a:xfrm>
            <a:off x="7568611" y="2399591"/>
            <a:ext cx="2996310" cy="739931"/>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
        <p:nvSpPr>
          <p:cNvPr id="36" name="Textplatzhalter 30">
            <a:extLst>
              <a:ext uri="{FF2B5EF4-FFF2-40B4-BE49-F238E27FC236}">
                <a16:creationId xmlns:a16="http://schemas.microsoft.com/office/drawing/2014/main" id="{7734F92C-B230-67C3-7D58-80DDE8F7C9E6}"/>
              </a:ext>
            </a:extLst>
          </p:cNvPr>
          <p:cNvSpPr>
            <a:spLocks noGrp="1"/>
          </p:cNvSpPr>
          <p:nvPr>
            <p:ph type="body" sz="quarter" idx="26"/>
          </p:nvPr>
        </p:nvSpPr>
        <p:spPr>
          <a:xfrm>
            <a:off x="8326113" y="3446502"/>
            <a:ext cx="2996310" cy="422275"/>
          </a:xfrm>
        </p:spPr>
        <p:txBody>
          <a:bodyPr/>
          <a:lstStyle>
            <a:lvl1pPr marL="0" indent="0">
              <a:buNone/>
              <a:defRPr>
                <a:solidFill>
                  <a:schemeClr val="accent5"/>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7" name="Textplatzhalter 32">
            <a:extLst>
              <a:ext uri="{FF2B5EF4-FFF2-40B4-BE49-F238E27FC236}">
                <a16:creationId xmlns:a16="http://schemas.microsoft.com/office/drawing/2014/main" id="{E9D9781E-B897-1378-A48D-11BFC3FF8B5E}"/>
              </a:ext>
            </a:extLst>
          </p:cNvPr>
          <p:cNvSpPr>
            <a:spLocks noGrp="1"/>
          </p:cNvSpPr>
          <p:nvPr>
            <p:ph type="body" sz="quarter" idx="27"/>
          </p:nvPr>
        </p:nvSpPr>
        <p:spPr>
          <a:xfrm>
            <a:off x="8326113" y="3948152"/>
            <a:ext cx="2996310" cy="739931"/>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
        <p:nvSpPr>
          <p:cNvPr id="38" name="Textplatzhalter 30">
            <a:extLst>
              <a:ext uri="{FF2B5EF4-FFF2-40B4-BE49-F238E27FC236}">
                <a16:creationId xmlns:a16="http://schemas.microsoft.com/office/drawing/2014/main" id="{D96F14E0-24BB-4189-29A4-9364FFCC9D38}"/>
              </a:ext>
            </a:extLst>
          </p:cNvPr>
          <p:cNvSpPr>
            <a:spLocks noGrp="1"/>
          </p:cNvSpPr>
          <p:nvPr>
            <p:ph type="body" sz="quarter" idx="28"/>
          </p:nvPr>
        </p:nvSpPr>
        <p:spPr>
          <a:xfrm>
            <a:off x="9066766" y="5156629"/>
            <a:ext cx="2996310" cy="422275"/>
          </a:xfrm>
        </p:spPr>
        <p:txBody>
          <a:bodyPr/>
          <a:lstStyle>
            <a:lvl1pPr marL="0" indent="0">
              <a:buNone/>
              <a:defRPr>
                <a:solidFill>
                  <a:schemeClr val="accent5">
                    <a:lumMod val="50000"/>
                  </a:schemeClr>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9" name="Textplatzhalter 32">
            <a:extLst>
              <a:ext uri="{FF2B5EF4-FFF2-40B4-BE49-F238E27FC236}">
                <a16:creationId xmlns:a16="http://schemas.microsoft.com/office/drawing/2014/main" id="{C3E24B27-8C3B-CCDD-B267-06E20B922D5E}"/>
              </a:ext>
            </a:extLst>
          </p:cNvPr>
          <p:cNvSpPr>
            <a:spLocks noGrp="1"/>
          </p:cNvSpPr>
          <p:nvPr>
            <p:ph type="body" sz="quarter" idx="29"/>
          </p:nvPr>
        </p:nvSpPr>
        <p:spPr>
          <a:xfrm>
            <a:off x="9066766" y="5658279"/>
            <a:ext cx="2996310" cy="739931"/>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Tree>
    <p:extLst>
      <p:ext uri="{BB962C8B-B14F-4D97-AF65-F5344CB8AC3E}">
        <p14:creationId xmlns:p14="http://schemas.microsoft.com/office/powerpoint/2010/main" val="33477167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Agenda - 8 V1">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303302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hasCustomPrompt="1"/>
          </p:nvPr>
        </p:nvSpPr>
        <p:spPr>
          <a:xfrm>
            <a:off x="1260003" y="2340001"/>
            <a:ext cx="3348574" cy="1581787"/>
          </a:xfrm>
        </p:spPr>
        <p:txBody>
          <a:bodyPr vert="horz">
            <a:noAutofit/>
          </a:bodyPr>
          <a:lstStyle>
            <a:lvl1pPr>
              <a:defRPr sz="6600"/>
            </a:lvl1pPr>
          </a:lstStyle>
          <a:p>
            <a:r>
              <a:rPr lang="de-DE"/>
              <a:t>Agenda</a:t>
            </a:r>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4" y="4176996"/>
            <a:ext cx="3348574" cy="566983"/>
          </a:xfrm>
        </p:spPr>
        <p:txBody>
          <a:bodyPr tIns="46800" rIns="90000" bIns="46800">
            <a:normAutofit/>
          </a:bodyPr>
          <a:lstStyle>
            <a:lvl1pPr marL="0" indent="0">
              <a:lnSpc>
                <a:spcPct val="100000"/>
              </a:lnSpc>
              <a:spcBef>
                <a:spcPts val="0"/>
              </a:spcBef>
              <a:buNone/>
              <a:defRPr sz="1400"/>
            </a:lvl1pPr>
          </a:lstStyle>
          <a:p>
            <a:pPr lvl="0"/>
            <a:endParaRPr lang="de-AT"/>
          </a:p>
        </p:txBody>
      </p:sp>
      <p:cxnSp>
        <p:nvCxnSpPr>
          <p:cNvPr id="56" name="Gerader Verbinder 28">
            <a:extLst>
              <a:ext uri="{FF2B5EF4-FFF2-40B4-BE49-F238E27FC236}">
                <a16:creationId xmlns:a16="http://schemas.microsoft.com/office/drawing/2014/main" id="{C799919A-3F57-B1ED-7F48-522A2CDC953C}"/>
              </a:ext>
            </a:extLst>
          </p:cNvPr>
          <p:cNvCxnSpPr>
            <a:cxnSpLocks/>
          </p:cNvCxnSpPr>
          <p:nvPr/>
        </p:nvCxnSpPr>
        <p:spPr>
          <a:xfrm>
            <a:off x="5880834" y="894290"/>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 Placeholder 59">
            <a:extLst>
              <a:ext uri="{FF2B5EF4-FFF2-40B4-BE49-F238E27FC236}">
                <a16:creationId xmlns:a16="http://schemas.microsoft.com/office/drawing/2014/main" id="{D8C074D5-17BF-CE17-7DCA-DAF79C833938}"/>
              </a:ext>
            </a:extLst>
          </p:cNvPr>
          <p:cNvSpPr>
            <a:spLocks noGrp="1"/>
          </p:cNvSpPr>
          <p:nvPr>
            <p:ph type="body" sz="quarter" idx="13" hasCustomPrompt="1"/>
          </p:nvPr>
        </p:nvSpPr>
        <p:spPr>
          <a:xfrm>
            <a:off x="4761670" y="839998"/>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62" name="Text Placeholder 61">
            <a:extLst>
              <a:ext uri="{FF2B5EF4-FFF2-40B4-BE49-F238E27FC236}">
                <a16:creationId xmlns:a16="http://schemas.microsoft.com/office/drawing/2014/main" id="{433BEA4E-07A1-94DC-867B-C1E6807CBF46}"/>
              </a:ext>
            </a:extLst>
          </p:cNvPr>
          <p:cNvSpPr>
            <a:spLocks noGrp="1"/>
          </p:cNvSpPr>
          <p:nvPr>
            <p:ph type="body" sz="quarter" idx="14" hasCustomPrompt="1"/>
          </p:nvPr>
        </p:nvSpPr>
        <p:spPr>
          <a:xfrm>
            <a:off x="6065123" y="839998"/>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66" name="Text Placeholder 65">
            <a:extLst>
              <a:ext uri="{FF2B5EF4-FFF2-40B4-BE49-F238E27FC236}">
                <a16:creationId xmlns:a16="http://schemas.microsoft.com/office/drawing/2014/main" id="{5616FB08-013D-92AE-2DBF-8789966D862B}"/>
              </a:ext>
            </a:extLst>
          </p:cNvPr>
          <p:cNvSpPr>
            <a:spLocks noGrp="1"/>
          </p:cNvSpPr>
          <p:nvPr>
            <p:ph type="body" sz="quarter" idx="15" hasCustomPrompt="1"/>
          </p:nvPr>
        </p:nvSpPr>
        <p:spPr>
          <a:xfrm>
            <a:off x="6065123" y="1255497"/>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41" name="Gerader Verbinder 28">
            <a:extLst>
              <a:ext uri="{FF2B5EF4-FFF2-40B4-BE49-F238E27FC236}">
                <a16:creationId xmlns:a16="http://schemas.microsoft.com/office/drawing/2014/main" id="{C9F713AA-EC4F-2CD9-CB9A-D0BD4CF901C3}"/>
              </a:ext>
            </a:extLst>
          </p:cNvPr>
          <p:cNvCxnSpPr>
            <a:cxnSpLocks/>
          </p:cNvCxnSpPr>
          <p:nvPr userDrawn="1"/>
        </p:nvCxnSpPr>
        <p:spPr>
          <a:xfrm>
            <a:off x="5880834" y="2253657"/>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 Placeholder 59">
            <a:extLst>
              <a:ext uri="{FF2B5EF4-FFF2-40B4-BE49-F238E27FC236}">
                <a16:creationId xmlns:a16="http://schemas.microsoft.com/office/drawing/2014/main" id="{2B9251D0-1428-B38B-5710-8FE59B9FAC72}"/>
              </a:ext>
            </a:extLst>
          </p:cNvPr>
          <p:cNvSpPr>
            <a:spLocks noGrp="1"/>
          </p:cNvSpPr>
          <p:nvPr>
            <p:ph type="body" sz="quarter" idx="16" hasCustomPrompt="1"/>
          </p:nvPr>
        </p:nvSpPr>
        <p:spPr>
          <a:xfrm>
            <a:off x="4761670" y="2199365"/>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43" name="Text Placeholder 61">
            <a:extLst>
              <a:ext uri="{FF2B5EF4-FFF2-40B4-BE49-F238E27FC236}">
                <a16:creationId xmlns:a16="http://schemas.microsoft.com/office/drawing/2014/main" id="{8543CFB3-9401-9327-D022-40186C388077}"/>
              </a:ext>
            </a:extLst>
          </p:cNvPr>
          <p:cNvSpPr>
            <a:spLocks noGrp="1"/>
          </p:cNvSpPr>
          <p:nvPr>
            <p:ph type="body" sz="quarter" idx="17" hasCustomPrompt="1"/>
          </p:nvPr>
        </p:nvSpPr>
        <p:spPr>
          <a:xfrm>
            <a:off x="6065123" y="2199365"/>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45" name="Text Placeholder 65">
            <a:extLst>
              <a:ext uri="{FF2B5EF4-FFF2-40B4-BE49-F238E27FC236}">
                <a16:creationId xmlns:a16="http://schemas.microsoft.com/office/drawing/2014/main" id="{06E30B9E-D6EB-E6EB-8E8E-E4E55EB3F68A}"/>
              </a:ext>
            </a:extLst>
          </p:cNvPr>
          <p:cNvSpPr>
            <a:spLocks noGrp="1"/>
          </p:cNvSpPr>
          <p:nvPr>
            <p:ph type="body" sz="quarter" idx="18" hasCustomPrompt="1"/>
          </p:nvPr>
        </p:nvSpPr>
        <p:spPr>
          <a:xfrm>
            <a:off x="6065123" y="2614864"/>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46" name="Gerader Verbinder 28">
            <a:extLst>
              <a:ext uri="{FF2B5EF4-FFF2-40B4-BE49-F238E27FC236}">
                <a16:creationId xmlns:a16="http://schemas.microsoft.com/office/drawing/2014/main" id="{6B332BFF-D1C7-30B7-066D-D3C015E65B95}"/>
              </a:ext>
            </a:extLst>
          </p:cNvPr>
          <p:cNvCxnSpPr>
            <a:cxnSpLocks/>
          </p:cNvCxnSpPr>
          <p:nvPr userDrawn="1"/>
        </p:nvCxnSpPr>
        <p:spPr>
          <a:xfrm>
            <a:off x="9545397" y="894290"/>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 Placeholder 59">
            <a:extLst>
              <a:ext uri="{FF2B5EF4-FFF2-40B4-BE49-F238E27FC236}">
                <a16:creationId xmlns:a16="http://schemas.microsoft.com/office/drawing/2014/main" id="{CB330EEC-A74F-4893-04D8-B937D4A77B10}"/>
              </a:ext>
            </a:extLst>
          </p:cNvPr>
          <p:cNvSpPr>
            <a:spLocks noGrp="1"/>
          </p:cNvSpPr>
          <p:nvPr>
            <p:ph type="body" sz="quarter" idx="19" hasCustomPrompt="1"/>
          </p:nvPr>
        </p:nvSpPr>
        <p:spPr>
          <a:xfrm>
            <a:off x="8426233" y="839998"/>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48" name="Text Placeholder 61">
            <a:extLst>
              <a:ext uri="{FF2B5EF4-FFF2-40B4-BE49-F238E27FC236}">
                <a16:creationId xmlns:a16="http://schemas.microsoft.com/office/drawing/2014/main" id="{FD37E256-BDE8-71A6-C8B1-27DECA40BAED}"/>
              </a:ext>
            </a:extLst>
          </p:cNvPr>
          <p:cNvSpPr>
            <a:spLocks noGrp="1"/>
          </p:cNvSpPr>
          <p:nvPr>
            <p:ph type="body" sz="quarter" idx="20" hasCustomPrompt="1"/>
          </p:nvPr>
        </p:nvSpPr>
        <p:spPr>
          <a:xfrm>
            <a:off x="9729686" y="839998"/>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49" name="Text Placeholder 65">
            <a:extLst>
              <a:ext uri="{FF2B5EF4-FFF2-40B4-BE49-F238E27FC236}">
                <a16:creationId xmlns:a16="http://schemas.microsoft.com/office/drawing/2014/main" id="{4249016A-9737-6AA5-320B-9B33C1B5F16B}"/>
              </a:ext>
            </a:extLst>
          </p:cNvPr>
          <p:cNvSpPr>
            <a:spLocks noGrp="1"/>
          </p:cNvSpPr>
          <p:nvPr>
            <p:ph type="body" sz="quarter" idx="21" hasCustomPrompt="1"/>
          </p:nvPr>
        </p:nvSpPr>
        <p:spPr>
          <a:xfrm>
            <a:off x="9729686" y="1255497"/>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50" name="Gerader Verbinder 28">
            <a:extLst>
              <a:ext uri="{FF2B5EF4-FFF2-40B4-BE49-F238E27FC236}">
                <a16:creationId xmlns:a16="http://schemas.microsoft.com/office/drawing/2014/main" id="{A8D1F461-3689-DF7E-F421-0959AC722742}"/>
              </a:ext>
            </a:extLst>
          </p:cNvPr>
          <p:cNvCxnSpPr>
            <a:cxnSpLocks/>
          </p:cNvCxnSpPr>
          <p:nvPr userDrawn="1"/>
        </p:nvCxnSpPr>
        <p:spPr>
          <a:xfrm>
            <a:off x="9545397" y="2253657"/>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 Placeholder 59">
            <a:extLst>
              <a:ext uri="{FF2B5EF4-FFF2-40B4-BE49-F238E27FC236}">
                <a16:creationId xmlns:a16="http://schemas.microsoft.com/office/drawing/2014/main" id="{93008E77-FE27-17E7-0A3F-5D6A6F797FFA}"/>
              </a:ext>
            </a:extLst>
          </p:cNvPr>
          <p:cNvSpPr>
            <a:spLocks noGrp="1"/>
          </p:cNvSpPr>
          <p:nvPr>
            <p:ph type="body" sz="quarter" idx="22" hasCustomPrompt="1"/>
          </p:nvPr>
        </p:nvSpPr>
        <p:spPr>
          <a:xfrm>
            <a:off x="8426233" y="2199365"/>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53" name="Text Placeholder 61">
            <a:extLst>
              <a:ext uri="{FF2B5EF4-FFF2-40B4-BE49-F238E27FC236}">
                <a16:creationId xmlns:a16="http://schemas.microsoft.com/office/drawing/2014/main" id="{F1E31195-77B1-C842-159F-61020E6F1E0D}"/>
              </a:ext>
            </a:extLst>
          </p:cNvPr>
          <p:cNvSpPr>
            <a:spLocks noGrp="1"/>
          </p:cNvSpPr>
          <p:nvPr>
            <p:ph type="body" sz="quarter" idx="23" hasCustomPrompt="1"/>
          </p:nvPr>
        </p:nvSpPr>
        <p:spPr>
          <a:xfrm>
            <a:off x="9729686" y="2199365"/>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54" name="Text Placeholder 65">
            <a:extLst>
              <a:ext uri="{FF2B5EF4-FFF2-40B4-BE49-F238E27FC236}">
                <a16:creationId xmlns:a16="http://schemas.microsoft.com/office/drawing/2014/main" id="{D9C3D887-76DB-88C8-8656-A1E503B67EA6}"/>
              </a:ext>
            </a:extLst>
          </p:cNvPr>
          <p:cNvSpPr>
            <a:spLocks noGrp="1"/>
          </p:cNvSpPr>
          <p:nvPr>
            <p:ph type="body" sz="quarter" idx="24" hasCustomPrompt="1"/>
          </p:nvPr>
        </p:nvSpPr>
        <p:spPr>
          <a:xfrm>
            <a:off x="9729686" y="2614864"/>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82" name="Gerader Verbinder 28">
            <a:extLst>
              <a:ext uri="{FF2B5EF4-FFF2-40B4-BE49-F238E27FC236}">
                <a16:creationId xmlns:a16="http://schemas.microsoft.com/office/drawing/2014/main" id="{08816460-C126-F8A1-A04C-3305CBCAF8AB}"/>
              </a:ext>
            </a:extLst>
          </p:cNvPr>
          <p:cNvCxnSpPr>
            <a:cxnSpLocks/>
          </p:cNvCxnSpPr>
          <p:nvPr userDrawn="1"/>
        </p:nvCxnSpPr>
        <p:spPr>
          <a:xfrm>
            <a:off x="5880834" y="3599116"/>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83" name="Text Placeholder 59">
            <a:extLst>
              <a:ext uri="{FF2B5EF4-FFF2-40B4-BE49-F238E27FC236}">
                <a16:creationId xmlns:a16="http://schemas.microsoft.com/office/drawing/2014/main" id="{7D1B45D0-FA98-79AE-6A0F-A226F357521B}"/>
              </a:ext>
            </a:extLst>
          </p:cNvPr>
          <p:cNvSpPr>
            <a:spLocks noGrp="1"/>
          </p:cNvSpPr>
          <p:nvPr>
            <p:ph type="body" sz="quarter" idx="25" hasCustomPrompt="1"/>
          </p:nvPr>
        </p:nvSpPr>
        <p:spPr>
          <a:xfrm>
            <a:off x="4761670" y="3544824"/>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84" name="Text Placeholder 61">
            <a:extLst>
              <a:ext uri="{FF2B5EF4-FFF2-40B4-BE49-F238E27FC236}">
                <a16:creationId xmlns:a16="http://schemas.microsoft.com/office/drawing/2014/main" id="{267323EB-56F3-4D01-B38E-CA8E75F16DAF}"/>
              </a:ext>
            </a:extLst>
          </p:cNvPr>
          <p:cNvSpPr>
            <a:spLocks noGrp="1"/>
          </p:cNvSpPr>
          <p:nvPr>
            <p:ph type="body" sz="quarter" idx="26" hasCustomPrompt="1"/>
          </p:nvPr>
        </p:nvSpPr>
        <p:spPr>
          <a:xfrm>
            <a:off x="6065123" y="3544824"/>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85" name="Text Placeholder 65">
            <a:extLst>
              <a:ext uri="{FF2B5EF4-FFF2-40B4-BE49-F238E27FC236}">
                <a16:creationId xmlns:a16="http://schemas.microsoft.com/office/drawing/2014/main" id="{323B054D-EAE2-7791-343F-5E47C4BDA52E}"/>
              </a:ext>
            </a:extLst>
          </p:cNvPr>
          <p:cNvSpPr>
            <a:spLocks noGrp="1"/>
          </p:cNvSpPr>
          <p:nvPr>
            <p:ph type="body" sz="quarter" idx="27" hasCustomPrompt="1"/>
          </p:nvPr>
        </p:nvSpPr>
        <p:spPr>
          <a:xfrm>
            <a:off x="6065123" y="3960323"/>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86" name="Gerader Verbinder 28">
            <a:extLst>
              <a:ext uri="{FF2B5EF4-FFF2-40B4-BE49-F238E27FC236}">
                <a16:creationId xmlns:a16="http://schemas.microsoft.com/office/drawing/2014/main" id="{81487A3C-9CED-2FBE-5C2B-D67FC27006B1}"/>
              </a:ext>
            </a:extLst>
          </p:cNvPr>
          <p:cNvCxnSpPr>
            <a:cxnSpLocks/>
          </p:cNvCxnSpPr>
          <p:nvPr userDrawn="1"/>
        </p:nvCxnSpPr>
        <p:spPr>
          <a:xfrm>
            <a:off x="5880834" y="4958483"/>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87" name="Text Placeholder 59">
            <a:extLst>
              <a:ext uri="{FF2B5EF4-FFF2-40B4-BE49-F238E27FC236}">
                <a16:creationId xmlns:a16="http://schemas.microsoft.com/office/drawing/2014/main" id="{C01D5717-256F-D625-0072-4E659042DBAB}"/>
              </a:ext>
            </a:extLst>
          </p:cNvPr>
          <p:cNvSpPr>
            <a:spLocks noGrp="1"/>
          </p:cNvSpPr>
          <p:nvPr>
            <p:ph type="body" sz="quarter" idx="28" hasCustomPrompt="1"/>
          </p:nvPr>
        </p:nvSpPr>
        <p:spPr>
          <a:xfrm>
            <a:off x="4761670" y="4904191"/>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88" name="Text Placeholder 61">
            <a:extLst>
              <a:ext uri="{FF2B5EF4-FFF2-40B4-BE49-F238E27FC236}">
                <a16:creationId xmlns:a16="http://schemas.microsoft.com/office/drawing/2014/main" id="{B74FA0C2-7409-F5FC-927A-DB0AF33CA830}"/>
              </a:ext>
            </a:extLst>
          </p:cNvPr>
          <p:cNvSpPr>
            <a:spLocks noGrp="1"/>
          </p:cNvSpPr>
          <p:nvPr>
            <p:ph type="body" sz="quarter" idx="29" hasCustomPrompt="1"/>
          </p:nvPr>
        </p:nvSpPr>
        <p:spPr>
          <a:xfrm>
            <a:off x="6065123" y="4904191"/>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89" name="Text Placeholder 65">
            <a:extLst>
              <a:ext uri="{FF2B5EF4-FFF2-40B4-BE49-F238E27FC236}">
                <a16:creationId xmlns:a16="http://schemas.microsoft.com/office/drawing/2014/main" id="{CD623D88-FF94-CA6C-AF1D-9CBBCCD173CE}"/>
              </a:ext>
            </a:extLst>
          </p:cNvPr>
          <p:cNvSpPr>
            <a:spLocks noGrp="1"/>
          </p:cNvSpPr>
          <p:nvPr>
            <p:ph type="body" sz="quarter" idx="30" hasCustomPrompt="1"/>
          </p:nvPr>
        </p:nvSpPr>
        <p:spPr>
          <a:xfrm>
            <a:off x="6065123" y="5319690"/>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90" name="Gerader Verbinder 28">
            <a:extLst>
              <a:ext uri="{FF2B5EF4-FFF2-40B4-BE49-F238E27FC236}">
                <a16:creationId xmlns:a16="http://schemas.microsoft.com/office/drawing/2014/main" id="{5FE1E18D-239C-B266-5564-821E211D28D9}"/>
              </a:ext>
            </a:extLst>
          </p:cNvPr>
          <p:cNvCxnSpPr>
            <a:cxnSpLocks/>
          </p:cNvCxnSpPr>
          <p:nvPr userDrawn="1"/>
        </p:nvCxnSpPr>
        <p:spPr>
          <a:xfrm>
            <a:off x="9545397" y="3599116"/>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 Placeholder 59">
            <a:extLst>
              <a:ext uri="{FF2B5EF4-FFF2-40B4-BE49-F238E27FC236}">
                <a16:creationId xmlns:a16="http://schemas.microsoft.com/office/drawing/2014/main" id="{65CB816B-6D56-DFB1-7F04-ECC6A34F0770}"/>
              </a:ext>
            </a:extLst>
          </p:cNvPr>
          <p:cNvSpPr>
            <a:spLocks noGrp="1"/>
          </p:cNvSpPr>
          <p:nvPr>
            <p:ph type="body" sz="quarter" idx="31" hasCustomPrompt="1"/>
          </p:nvPr>
        </p:nvSpPr>
        <p:spPr>
          <a:xfrm>
            <a:off x="8426233" y="3544824"/>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92" name="Text Placeholder 61">
            <a:extLst>
              <a:ext uri="{FF2B5EF4-FFF2-40B4-BE49-F238E27FC236}">
                <a16:creationId xmlns:a16="http://schemas.microsoft.com/office/drawing/2014/main" id="{FB04D448-91A8-EE2D-CCDB-FB7232928096}"/>
              </a:ext>
            </a:extLst>
          </p:cNvPr>
          <p:cNvSpPr>
            <a:spLocks noGrp="1"/>
          </p:cNvSpPr>
          <p:nvPr>
            <p:ph type="body" sz="quarter" idx="32" hasCustomPrompt="1"/>
          </p:nvPr>
        </p:nvSpPr>
        <p:spPr>
          <a:xfrm>
            <a:off x="9729686" y="3544824"/>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93" name="Text Placeholder 65">
            <a:extLst>
              <a:ext uri="{FF2B5EF4-FFF2-40B4-BE49-F238E27FC236}">
                <a16:creationId xmlns:a16="http://schemas.microsoft.com/office/drawing/2014/main" id="{DD5EEAD1-97C6-CE08-4581-72A527233F21}"/>
              </a:ext>
            </a:extLst>
          </p:cNvPr>
          <p:cNvSpPr>
            <a:spLocks noGrp="1"/>
          </p:cNvSpPr>
          <p:nvPr>
            <p:ph type="body" sz="quarter" idx="33" hasCustomPrompt="1"/>
          </p:nvPr>
        </p:nvSpPr>
        <p:spPr>
          <a:xfrm>
            <a:off x="9729686" y="3960323"/>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94" name="Gerader Verbinder 28">
            <a:extLst>
              <a:ext uri="{FF2B5EF4-FFF2-40B4-BE49-F238E27FC236}">
                <a16:creationId xmlns:a16="http://schemas.microsoft.com/office/drawing/2014/main" id="{556D8EF0-B9A3-681B-EDB3-CEB709E888E3}"/>
              </a:ext>
            </a:extLst>
          </p:cNvPr>
          <p:cNvCxnSpPr>
            <a:cxnSpLocks/>
          </p:cNvCxnSpPr>
          <p:nvPr userDrawn="1"/>
        </p:nvCxnSpPr>
        <p:spPr>
          <a:xfrm>
            <a:off x="9545397" y="4958483"/>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95" name="Text Placeholder 59">
            <a:extLst>
              <a:ext uri="{FF2B5EF4-FFF2-40B4-BE49-F238E27FC236}">
                <a16:creationId xmlns:a16="http://schemas.microsoft.com/office/drawing/2014/main" id="{061B8AC0-3F09-C6F9-E46D-71218B90DAF1}"/>
              </a:ext>
            </a:extLst>
          </p:cNvPr>
          <p:cNvSpPr>
            <a:spLocks noGrp="1"/>
          </p:cNvSpPr>
          <p:nvPr>
            <p:ph type="body" sz="quarter" idx="34" hasCustomPrompt="1"/>
          </p:nvPr>
        </p:nvSpPr>
        <p:spPr>
          <a:xfrm>
            <a:off x="8426233" y="4904191"/>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96" name="Text Placeholder 61">
            <a:extLst>
              <a:ext uri="{FF2B5EF4-FFF2-40B4-BE49-F238E27FC236}">
                <a16:creationId xmlns:a16="http://schemas.microsoft.com/office/drawing/2014/main" id="{07C7409A-DDA1-F731-AC36-91B8B6535B76}"/>
              </a:ext>
            </a:extLst>
          </p:cNvPr>
          <p:cNvSpPr>
            <a:spLocks noGrp="1"/>
          </p:cNvSpPr>
          <p:nvPr>
            <p:ph type="body" sz="quarter" idx="35" hasCustomPrompt="1"/>
          </p:nvPr>
        </p:nvSpPr>
        <p:spPr>
          <a:xfrm>
            <a:off x="9729686" y="4904191"/>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97" name="Text Placeholder 65">
            <a:extLst>
              <a:ext uri="{FF2B5EF4-FFF2-40B4-BE49-F238E27FC236}">
                <a16:creationId xmlns:a16="http://schemas.microsoft.com/office/drawing/2014/main" id="{46EB69EF-9C71-FAFB-8303-8EDB5075C7AF}"/>
              </a:ext>
            </a:extLst>
          </p:cNvPr>
          <p:cNvSpPr>
            <a:spLocks noGrp="1"/>
          </p:cNvSpPr>
          <p:nvPr>
            <p:ph type="body" sz="quarter" idx="36" hasCustomPrompt="1"/>
          </p:nvPr>
        </p:nvSpPr>
        <p:spPr>
          <a:xfrm>
            <a:off x="9729686" y="5319690"/>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spTree>
    <p:extLst>
      <p:ext uri="{BB962C8B-B14F-4D97-AF65-F5344CB8AC3E}">
        <p14:creationId xmlns:p14="http://schemas.microsoft.com/office/powerpoint/2010/main" val="30514780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Agenda - 8 v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303302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hasCustomPrompt="1"/>
          </p:nvPr>
        </p:nvSpPr>
        <p:spPr>
          <a:xfrm>
            <a:off x="1260003" y="2340001"/>
            <a:ext cx="3348574" cy="1581787"/>
          </a:xfrm>
        </p:spPr>
        <p:txBody>
          <a:bodyPr vert="horz">
            <a:noAutofit/>
          </a:bodyPr>
          <a:lstStyle>
            <a:lvl1pPr>
              <a:defRPr sz="6600"/>
            </a:lvl1pPr>
          </a:lstStyle>
          <a:p>
            <a:r>
              <a:rPr lang="de-DE"/>
              <a:t>Agenda</a:t>
            </a:r>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4" y="4176996"/>
            <a:ext cx="3348574" cy="566983"/>
          </a:xfrm>
        </p:spPr>
        <p:txBody>
          <a:bodyPr tIns="46800" rIns="90000" bIns="46800">
            <a:normAutofit/>
          </a:bodyPr>
          <a:lstStyle>
            <a:lvl1pPr marL="0" indent="0">
              <a:lnSpc>
                <a:spcPct val="100000"/>
              </a:lnSpc>
              <a:spcBef>
                <a:spcPts val="0"/>
              </a:spcBef>
              <a:buNone/>
              <a:defRPr sz="1400"/>
            </a:lvl1pPr>
          </a:lstStyle>
          <a:p>
            <a:pPr lvl="0"/>
            <a:endParaRPr lang="de-AT"/>
          </a:p>
        </p:txBody>
      </p:sp>
      <p:cxnSp>
        <p:nvCxnSpPr>
          <p:cNvPr id="56" name="Gerader Verbinder 28">
            <a:extLst>
              <a:ext uri="{FF2B5EF4-FFF2-40B4-BE49-F238E27FC236}">
                <a16:creationId xmlns:a16="http://schemas.microsoft.com/office/drawing/2014/main" id="{C799919A-3F57-B1ED-7F48-522A2CDC953C}"/>
              </a:ext>
            </a:extLst>
          </p:cNvPr>
          <p:cNvCxnSpPr>
            <a:cxnSpLocks/>
          </p:cNvCxnSpPr>
          <p:nvPr/>
        </p:nvCxnSpPr>
        <p:spPr>
          <a:xfrm>
            <a:off x="5880834" y="571202"/>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 Placeholder 59">
            <a:extLst>
              <a:ext uri="{FF2B5EF4-FFF2-40B4-BE49-F238E27FC236}">
                <a16:creationId xmlns:a16="http://schemas.microsoft.com/office/drawing/2014/main" id="{D8C074D5-17BF-CE17-7DCA-DAF79C833938}"/>
              </a:ext>
            </a:extLst>
          </p:cNvPr>
          <p:cNvSpPr>
            <a:spLocks noGrp="1"/>
          </p:cNvSpPr>
          <p:nvPr>
            <p:ph type="body" sz="quarter" idx="13" hasCustomPrompt="1"/>
          </p:nvPr>
        </p:nvSpPr>
        <p:spPr>
          <a:xfrm>
            <a:off x="4761670" y="516910"/>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62" name="Text Placeholder 61">
            <a:extLst>
              <a:ext uri="{FF2B5EF4-FFF2-40B4-BE49-F238E27FC236}">
                <a16:creationId xmlns:a16="http://schemas.microsoft.com/office/drawing/2014/main" id="{433BEA4E-07A1-94DC-867B-C1E6807CBF46}"/>
              </a:ext>
            </a:extLst>
          </p:cNvPr>
          <p:cNvSpPr>
            <a:spLocks noGrp="1"/>
          </p:cNvSpPr>
          <p:nvPr>
            <p:ph type="body" sz="quarter" idx="14" hasCustomPrompt="1"/>
          </p:nvPr>
        </p:nvSpPr>
        <p:spPr>
          <a:xfrm>
            <a:off x="6065123" y="516910"/>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66" name="Text Placeholder 65">
            <a:extLst>
              <a:ext uri="{FF2B5EF4-FFF2-40B4-BE49-F238E27FC236}">
                <a16:creationId xmlns:a16="http://schemas.microsoft.com/office/drawing/2014/main" id="{5616FB08-013D-92AE-2DBF-8789966D862B}"/>
              </a:ext>
            </a:extLst>
          </p:cNvPr>
          <p:cNvSpPr>
            <a:spLocks noGrp="1"/>
          </p:cNvSpPr>
          <p:nvPr>
            <p:ph type="body" sz="quarter" idx="15" hasCustomPrompt="1"/>
          </p:nvPr>
        </p:nvSpPr>
        <p:spPr>
          <a:xfrm>
            <a:off x="6065123" y="932409"/>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41" name="Gerader Verbinder 28">
            <a:extLst>
              <a:ext uri="{FF2B5EF4-FFF2-40B4-BE49-F238E27FC236}">
                <a16:creationId xmlns:a16="http://schemas.microsoft.com/office/drawing/2014/main" id="{C9F713AA-EC4F-2CD9-CB9A-D0BD4CF901C3}"/>
              </a:ext>
            </a:extLst>
          </p:cNvPr>
          <p:cNvCxnSpPr>
            <a:cxnSpLocks/>
          </p:cNvCxnSpPr>
          <p:nvPr userDrawn="1"/>
        </p:nvCxnSpPr>
        <p:spPr>
          <a:xfrm>
            <a:off x="5880834" y="1930569"/>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 Placeholder 59">
            <a:extLst>
              <a:ext uri="{FF2B5EF4-FFF2-40B4-BE49-F238E27FC236}">
                <a16:creationId xmlns:a16="http://schemas.microsoft.com/office/drawing/2014/main" id="{2B9251D0-1428-B38B-5710-8FE59B9FAC72}"/>
              </a:ext>
            </a:extLst>
          </p:cNvPr>
          <p:cNvSpPr>
            <a:spLocks noGrp="1"/>
          </p:cNvSpPr>
          <p:nvPr>
            <p:ph type="body" sz="quarter" idx="16" hasCustomPrompt="1"/>
          </p:nvPr>
        </p:nvSpPr>
        <p:spPr>
          <a:xfrm>
            <a:off x="4761670" y="1876277"/>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43" name="Text Placeholder 61">
            <a:extLst>
              <a:ext uri="{FF2B5EF4-FFF2-40B4-BE49-F238E27FC236}">
                <a16:creationId xmlns:a16="http://schemas.microsoft.com/office/drawing/2014/main" id="{8543CFB3-9401-9327-D022-40186C388077}"/>
              </a:ext>
            </a:extLst>
          </p:cNvPr>
          <p:cNvSpPr>
            <a:spLocks noGrp="1"/>
          </p:cNvSpPr>
          <p:nvPr>
            <p:ph type="body" sz="quarter" idx="17" hasCustomPrompt="1"/>
          </p:nvPr>
        </p:nvSpPr>
        <p:spPr>
          <a:xfrm>
            <a:off x="6065123" y="1876277"/>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45" name="Text Placeholder 65">
            <a:extLst>
              <a:ext uri="{FF2B5EF4-FFF2-40B4-BE49-F238E27FC236}">
                <a16:creationId xmlns:a16="http://schemas.microsoft.com/office/drawing/2014/main" id="{06E30B9E-D6EB-E6EB-8E8E-E4E55EB3F68A}"/>
              </a:ext>
            </a:extLst>
          </p:cNvPr>
          <p:cNvSpPr>
            <a:spLocks noGrp="1"/>
          </p:cNvSpPr>
          <p:nvPr>
            <p:ph type="body" sz="quarter" idx="18" hasCustomPrompt="1"/>
          </p:nvPr>
        </p:nvSpPr>
        <p:spPr>
          <a:xfrm>
            <a:off x="6065123" y="2291776"/>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46" name="Gerader Verbinder 28">
            <a:extLst>
              <a:ext uri="{FF2B5EF4-FFF2-40B4-BE49-F238E27FC236}">
                <a16:creationId xmlns:a16="http://schemas.microsoft.com/office/drawing/2014/main" id="{6B332BFF-D1C7-30B7-066D-D3C015E65B95}"/>
              </a:ext>
            </a:extLst>
          </p:cNvPr>
          <p:cNvCxnSpPr>
            <a:cxnSpLocks/>
          </p:cNvCxnSpPr>
          <p:nvPr userDrawn="1"/>
        </p:nvCxnSpPr>
        <p:spPr>
          <a:xfrm>
            <a:off x="9545397" y="1339298"/>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 Placeholder 59">
            <a:extLst>
              <a:ext uri="{FF2B5EF4-FFF2-40B4-BE49-F238E27FC236}">
                <a16:creationId xmlns:a16="http://schemas.microsoft.com/office/drawing/2014/main" id="{CB330EEC-A74F-4893-04D8-B937D4A77B10}"/>
              </a:ext>
            </a:extLst>
          </p:cNvPr>
          <p:cNvSpPr>
            <a:spLocks noGrp="1"/>
          </p:cNvSpPr>
          <p:nvPr>
            <p:ph type="body" sz="quarter" idx="19" hasCustomPrompt="1"/>
          </p:nvPr>
        </p:nvSpPr>
        <p:spPr>
          <a:xfrm>
            <a:off x="8426233" y="1285006"/>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48" name="Text Placeholder 61">
            <a:extLst>
              <a:ext uri="{FF2B5EF4-FFF2-40B4-BE49-F238E27FC236}">
                <a16:creationId xmlns:a16="http://schemas.microsoft.com/office/drawing/2014/main" id="{FD37E256-BDE8-71A6-C8B1-27DECA40BAED}"/>
              </a:ext>
            </a:extLst>
          </p:cNvPr>
          <p:cNvSpPr>
            <a:spLocks noGrp="1"/>
          </p:cNvSpPr>
          <p:nvPr>
            <p:ph type="body" sz="quarter" idx="20" hasCustomPrompt="1"/>
          </p:nvPr>
        </p:nvSpPr>
        <p:spPr>
          <a:xfrm>
            <a:off x="9729686" y="1285006"/>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49" name="Text Placeholder 65">
            <a:extLst>
              <a:ext uri="{FF2B5EF4-FFF2-40B4-BE49-F238E27FC236}">
                <a16:creationId xmlns:a16="http://schemas.microsoft.com/office/drawing/2014/main" id="{4249016A-9737-6AA5-320B-9B33C1B5F16B}"/>
              </a:ext>
            </a:extLst>
          </p:cNvPr>
          <p:cNvSpPr>
            <a:spLocks noGrp="1"/>
          </p:cNvSpPr>
          <p:nvPr>
            <p:ph type="body" sz="quarter" idx="21" hasCustomPrompt="1"/>
          </p:nvPr>
        </p:nvSpPr>
        <p:spPr>
          <a:xfrm>
            <a:off x="9729686" y="1700505"/>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50" name="Gerader Verbinder 28">
            <a:extLst>
              <a:ext uri="{FF2B5EF4-FFF2-40B4-BE49-F238E27FC236}">
                <a16:creationId xmlns:a16="http://schemas.microsoft.com/office/drawing/2014/main" id="{A8D1F461-3689-DF7E-F421-0959AC722742}"/>
              </a:ext>
            </a:extLst>
          </p:cNvPr>
          <p:cNvCxnSpPr>
            <a:cxnSpLocks/>
          </p:cNvCxnSpPr>
          <p:nvPr userDrawn="1"/>
        </p:nvCxnSpPr>
        <p:spPr>
          <a:xfrm>
            <a:off x="9545397" y="2698665"/>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 Placeholder 59">
            <a:extLst>
              <a:ext uri="{FF2B5EF4-FFF2-40B4-BE49-F238E27FC236}">
                <a16:creationId xmlns:a16="http://schemas.microsoft.com/office/drawing/2014/main" id="{93008E77-FE27-17E7-0A3F-5D6A6F797FFA}"/>
              </a:ext>
            </a:extLst>
          </p:cNvPr>
          <p:cNvSpPr>
            <a:spLocks noGrp="1"/>
          </p:cNvSpPr>
          <p:nvPr>
            <p:ph type="body" sz="quarter" idx="22" hasCustomPrompt="1"/>
          </p:nvPr>
        </p:nvSpPr>
        <p:spPr>
          <a:xfrm>
            <a:off x="8426233" y="2644373"/>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53" name="Text Placeholder 61">
            <a:extLst>
              <a:ext uri="{FF2B5EF4-FFF2-40B4-BE49-F238E27FC236}">
                <a16:creationId xmlns:a16="http://schemas.microsoft.com/office/drawing/2014/main" id="{F1E31195-77B1-C842-159F-61020E6F1E0D}"/>
              </a:ext>
            </a:extLst>
          </p:cNvPr>
          <p:cNvSpPr>
            <a:spLocks noGrp="1"/>
          </p:cNvSpPr>
          <p:nvPr>
            <p:ph type="body" sz="quarter" idx="23" hasCustomPrompt="1"/>
          </p:nvPr>
        </p:nvSpPr>
        <p:spPr>
          <a:xfrm>
            <a:off x="9729686" y="2644373"/>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54" name="Text Placeholder 65">
            <a:extLst>
              <a:ext uri="{FF2B5EF4-FFF2-40B4-BE49-F238E27FC236}">
                <a16:creationId xmlns:a16="http://schemas.microsoft.com/office/drawing/2014/main" id="{D9C3D887-76DB-88C8-8656-A1E503B67EA6}"/>
              </a:ext>
            </a:extLst>
          </p:cNvPr>
          <p:cNvSpPr>
            <a:spLocks noGrp="1"/>
          </p:cNvSpPr>
          <p:nvPr>
            <p:ph type="body" sz="quarter" idx="24" hasCustomPrompt="1"/>
          </p:nvPr>
        </p:nvSpPr>
        <p:spPr>
          <a:xfrm>
            <a:off x="9729686" y="3059872"/>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82" name="Gerader Verbinder 28">
            <a:extLst>
              <a:ext uri="{FF2B5EF4-FFF2-40B4-BE49-F238E27FC236}">
                <a16:creationId xmlns:a16="http://schemas.microsoft.com/office/drawing/2014/main" id="{08816460-C126-F8A1-A04C-3305CBCAF8AB}"/>
              </a:ext>
            </a:extLst>
          </p:cNvPr>
          <p:cNvCxnSpPr>
            <a:cxnSpLocks/>
          </p:cNvCxnSpPr>
          <p:nvPr userDrawn="1"/>
        </p:nvCxnSpPr>
        <p:spPr>
          <a:xfrm>
            <a:off x="5880834" y="3276028"/>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83" name="Text Placeholder 59">
            <a:extLst>
              <a:ext uri="{FF2B5EF4-FFF2-40B4-BE49-F238E27FC236}">
                <a16:creationId xmlns:a16="http://schemas.microsoft.com/office/drawing/2014/main" id="{7D1B45D0-FA98-79AE-6A0F-A226F357521B}"/>
              </a:ext>
            </a:extLst>
          </p:cNvPr>
          <p:cNvSpPr>
            <a:spLocks noGrp="1"/>
          </p:cNvSpPr>
          <p:nvPr>
            <p:ph type="body" sz="quarter" idx="25" hasCustomPrompt="1"/>
          </p:nvPr>
        </p:nvSpPr>
        <p:spPr>
          <a:xfrm>
            <a:off x="4761670" y="3221736"/>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84" name="Text Placeholder 61">
            <a:extLst>
              <a:ext uri="{FF2B5EF4-FFF2-40B4-BE49-F238E27FC236}">
                <a16:creationId xmlns:a16="http://schemas.microsoft.com/office/drawing/2014/main" id="{267323EB-56F3-4D01-B38E-CA8E75F16DAF}"/>
              </a:ext>
            </a:extLst>
          </p:cNvPr>
          <p:cNvSpPr>
            <a:spLocks noGrp="1"/>
          </p:cNvSpPr>
          <p:nvPr>
            <p:ph type="body" sz="quarter" idx="26" hasCustomPrompt="1"/>
          </p:nvPr>
        </p:nvSpPr>
        <p:spPr>
          <a:xfrm>
            <a:off x="6065123" y="3221736"/>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85" name="Text Placeholder 65">
            <a:extLst>
              <a:ext uri="{FF2B5EF4-FFF2-40B4-BE49-F238E27FC236}">
                <a16:creationId xmlns:a16="http://schemas.microsoft.com/office/drawing/2014/main" id="{323B054D-EAE2-7791-343F-5E47C4BDA52E}"/>
              </a:ext>
            </a:extLst>
          </p:cNvPr>
          <p:cNvSpPr>
            <a:spLocks noGrp="1"/>
          </p:cNvSpPr>
          <p:nvPr>
            <p:ph type="body" sz="quarter" idx="27" hasCustomPrompt="1"/>
          </p:nvPr>
        </p:nvSpPr>
        <p:spPr>
          <a:xfrm>
            <a:off x="6065123" y="3637235"/>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86" name="Gerader Verbinder 28">
            <a:extLst>
              <a:ext uri="{FF2B5EF4-FFF2-40B4-BE49-F238E27FC236}">
                <a16:creationId xmlns:a16="http://schemas.microsoft.com/office/drawing/2014/main" id="{81487A3C-9CED-2FBE-5C2B-D67FC27006B1}"/>
              </a:ext>
            </a:extLst>
          </p:cNvPr>
          <p:cNvCxnSpPr>
            <a:cxnSpLocks/>
          </p:cNvCxnSpPr>
          <p:nvPr userDrawn="1"/>
        </p:nvCxnSpPr>
        <p:spPr>
          <a:xfrm>
            <a:off x="5880834" y="4635395"/>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87" name="Text Placeholder 59">
            <a:extLst>
              <a:ext uri="{FF2B5EF4-FFF2-40B4-BE49-F238E27FC236}">
                <a16:creationId xmlns:a16="http://schemas.microsoft.com/office/drawing/2014/main" id="{C01D5717-256F-D625-0072-4E659042DBAB}"/>
              </a:ext>
            </a:extLst>
          </p:cNvPr>
          <p:cNvSpPr>
            <a:spLocks noGrp="1"/>
          </p:cNvSpPr>
          <p:nvPr>
            <p:ph type="body" sz="quarter" idx="28" hasCustomPrompt="1"/>
          </p:nvPr>
        </p:nvSpPr>
        <p:spPr>
          <a:xfrm>
            <a:off x="4761670" y="4581103"/>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88" name="Text Placeholder 61">
            <a:extLst>
              <a:ext uri="{FF2B5EF4-FFF2-40B4-BE49-F238E27FC236}">
                <a16:creationId xmlns:a16="http://schemas.microsoft.com/office/drawing/2014/main" id="{B74FA0C2-7409-F5FC-927A-DB0AF33CA830}"/>
              </a:ext>
            </a:extLst>
          </p:cNvPr>
          <p:cNvSpPr>
            <a:spLocks noGrp="1"/>
          </p:cNvSpPr>
          <p:nvPr>
            <p:ph type="body" sz="quarter" idx="29" hasCustomPrompt="1"/>
          </p:nvPr>
        </p:nvSpPr>
        <p:spPr>
          <a:xfrm>
            <a:off x="6065123" y="4581103"/>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89" name="Text Placeholder 65">
            <a:extLst>
              <a:ext uri="{FF2B5EF4-FFF2-40B4-BE49-F238E27FC236}">
                <a16:creationId xmlns:a16="http://schemas.microsoft.com/office/drawing/2014/main" id="{CD623D88-FF94-CA6C-AF1D-9CBBCCD173CE}"/>
              </a:ext>
            </a:extLst>
          </p:cNvPr>
          <p:cNvSpPr>
            <a:spLocks noGrp="1"/>
          </p:cNvSpPr>
          <p:nvPr>
            <p:ph type="body" sz="quarter" idx="30" hasCustomPrompt="1"/>
          </p:nvPr>
        </p:nvSpPr>
        <p:spPr>
          <a:xfrm>
            <a:off x="6065123" y="4996602"/>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90" name="Gerader Verbinder 28">
            <a:extLst>
              <a:ext uri="{FF2B5EF4-FFF2-40B4-BE49-F238E27FC236}">
                <a16:creationId xmlns:a16="http://schemas.microsoft.com/office/drawing/2014/main" id="{5FE1E18D-239C-B266-5564-821E211D28D9}"/>
              </a:ext>
            </a:extLst>
          </p:cNvPr>
          <p:cNvCxnSpPr>
            <a:cxnSpLocks/>
          </p:cNvCxnSpPr>
          <p:nvPr userDrawn="1"/>
        </p:nvCxnSpPr>
        <p:spPr>
          <a:xfrm>
            <a:off x="9545397" y="4044124"/>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 Placeholder 59">
            <a:extLst>
              <a:ext uri="{FF2B5EF4-FFF2-40B4-BE49-F238E27FC236}">
                <a16:creationId xmlns:a16="http://schemas.microsoft.com/office/drawing/2014/main" id="{65CB816B-6D56-DFB1-7F04-ECC6A34F0770}"/>
              </a:ext>
            </a:extLst>
          </p:cNvPr>
          <p:cNvSpPr>
            <a:spLocks noGrp="1"/>
          </p:cNvSpPr>
          <p:nvPr>
            <p:ph type="body" sz="quarter" idx="31" hasCustomPrompt="1"/>
          </p:nvPr>
        </p:nvSpPr>
        <p:spPr>
          <a:xfrm>
            <a:off x="8426233" y="3989832"/>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92" name="Text Placeholder 61">
            <a:extLst>
              <a:ext uri="{FF2B5EF4-FFF2-40B4-BE49-F238E27FC236}">
                <a16:creationId xmlns:a16="http://schemas.microsoft.com/office/drawing/2014/main" id="{FB04D448-91A8-EE2D-CCDB-FB7232928096}"/>
              </a:ext>
            </a:extLst>
          </p:cNvPr>
          <p:cNvSpPr>
            <a:spLocks noGrp="1"/>
          </p:cNvSpPr>
          <p:nvPr>
            <p:ph type="body" sz="quarter" idx="32" hasCustomPrompt="1"/>
          </p:nvPr>
        </p:nvSpPr>
        <p:spPr>
          <a:xfrm>
            <a:off x="9729686" y="3989832"/>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93" name="Text Placeholder 65">
            <a:extLst>
              <a:ext uri="{FF2B5EF4-FFF2-40B4-BE49-F238E27FC236}">
                <a16:creationId xmlns:a16="http://schemas.microsoft.com/office/drawing/2014/main" id="{DD5EEAD1-97C6-CE08-4581-72A527233F21}"/>
              </a:ext>
            </a:extLst>
          </p:cNvPr>
          <p:cNvSpPr>
            <a:spLocks noGrp="1"/>
          </p:cNvSpPr>
          <p:nvPr>
            <p:ph type="body" sz="quarter" idx="33" hasCustomPrompt="1"/>
          </p:nvPr>
        </p:nvSpPr>
        <p:spPr>
          <a:xfrm>
            <a:off x="9729686" y="4405331"/>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94" name="Gerader Verbinder 28">
            <a:extLst>
              <a:ext uri="{FF2B5EF4-FFF2-40B4-BE49-F238E27FC236}">
                <a16:creationId xmlns:a16="http://schemas.microsoft.com/office/drawing/2014/main" id="{556D8EF0-B9A3-681B-EDB3-CEB709E888E3}"/>
              </a:ext>
            </a:extLst>
          </p:cNvPr>
          <p:cNvCxnSpPr>
            <a:cxnSpLocks/>
          </p:cNvCxnSpPr>
          <p:nvPr userDrawn="1"/>
        </p:nvCxnSpPr>
        <p:spPr>
          <a:xfrm>
            <a:off x="9545397" y="5403491"/>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95" name="Text Placeholder 59">
            <a:extLst>
              <a:ext uri="{FF2B5EF4-FFF2-40B4-BE49-F238E27FC236}">
                <a16:creationId xmlns:a16="http://schemas.microsoft.com/office/drawing/2014/main" id="{061B8AC0-3F09-C6F9-E46D-71218B90DAF1}"/>
              </a:ext>
            </a:extLst>
          </p:cNvPr>
          <p:cNvSpPr>
            <a:spLocks noGrp="1"/>
          </p:cNvSpPr>
          <p:nvPr>
            <p:ph type="body" sz="quarter" idx="34" hasCustomPrompt="1"/>
          </p:nvPr>
        </p:nvSpPr>
        <p:spPr>
          <a:xfrm>
            <a:off x="8426233" y="5349199"/>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96" name="Text Placeholder 61">
            <a:extLst>
              <a:ext uri="{FF2B5EF4-FFF2-40B4-BE49-F238E27FC236}">
                <a16:creationId xmlns:a16="http://schemas.microsoft.com/office/drawing/2014/main" id="{07C7409A-DDA1-F731-AC36-91B8B6535B76}"/>
              </a:ext>
            </a:extLst>
          </p:cNvPr>
          <p:cNvSpPr>
            <a:spLocks noGrp="1"/>
          </p:cNvSpPr>
          <p:nvPr>
            <p:ph type="body" sz="quarter" idx="35" hasCustomPrompt="1"/>
          </p:nvPr>
        </p:nvSpPr>
        <p:spPr>
          <a:xfrm>
            <a:off x="9729686" y="5349199"/>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97" name="Text Placeholder 65">
            <a:extLst>
              <a:ext uri="{FF2B5EF4-FFF2-40B4-BE49-F238E27FC236}">
                <a16:creationId xmlns:a16="http://schemas.microsoft.com/office/drawing/2014/main" id="{46EB69EF-9C71-FAFB-8303-8EDB5075C7AF}"/>
              </a:ext>
            </a:extLst>
          </p:cNvPr>
          <p:cNvSpPr>
            <a:spLocks noGrp="1"/>
          </p:cNvSpPr>
          <p:nvPr>
            <p:ph type="body" sz="quarter" idx="36" hasCustomPrompt="1"/>
          </p:nvPr>
        </p:nvSpPr>
        <p:spPr>
          <a:xfrm>
            <a:off x="9729686" y="5764698"/>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spTree>
    <p:extLst>
      <p:ext uri="{BB962C8B-B14F-4D97-AF65-F5344CB8AC3E}">
        <p14:creationId xmlns:p14="http://schemas.microsoft.com/office/powerpoint/2010/main" val="1339599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Agenda -1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303302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hasCustomPrompt="1"/>
          </p:nvPr>
        </p:nvSpPr>
        <p:spPr>
          <a:xfrm>
            <a:off x="1260003" y="2340001"/>
            <a:ext cx="3348574" cy="1581787"/>
          </a:xfrm>
        </p:spPr>
        <p:txBody>
          <a:bodyPr vert="horz">
            <a:noAutofit/>
          </a:bodyPr>
          <a:lstStyle>
            <a:lvl1pPr>
              <a:defRPr sz="6600"/>
            </a:lvl1pPr>
          </a:lstStyle>
          <a:p>
            <a:r>
              <a:rPr lang="de-DE"/>
              <a:t>Agenda</a:t>
            </a:r>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4" y="4176996"/>
            <a:ext cx="3348574" cy="566983"/>
          </a:xfrm>
        </p:spPr>
        <p:txBody>
          <a:bodyPr tIns="46800" rIns="90000" bIns="46800">
            <a:normAutofit/>
          </a:bodyPr>
          <a:lstStyle>
            <a:lvl1pPr marL="0" indent="0">
              <a:lnSpc>
                <a:spcPct val="100000"/>
              </a:lnSpc>
              <a:spcBef>
                <a:spcPts val="0"/>
              </a:spcBef>
              <a:buNone/>
              <a:defRPr sz="1400"/>
            </a:lvl1pPr>
          </a:lstStyle>
          <a:p>
            <a:pPr lvl="0"/>
            <a:endParaRPr lang="de-AT"/>
          </a:p>
        </p:txBody>
      </p:sp>
      <p:cxnSp>
        <p:nvCxnSpPr>
          <p:cNvPr id="56" name="Gerader Verbinder 28">
            <a:extLst>
              <a:ext uri="{FF2B5EF4-FFF2-40B4-BE49-F238E27FC236}">
                <a16:creationId xmlns:a16="http://schemas.microsoft.com/office/drawing/2014/main" id="{C799919A-3F57-B1ED-7F48-522A2CDC953C}"/>
              </a:ext>
            </a:extLst>
          </p:cNvPr>
          <p:cNvCxnSpPr>
            <a:cxnSpLocks/>
          </p:cNvCxnSpPr>
          <p:nvPr/>
        </p:nvCxnSpPr>
        <p:spPr>
          <a:xfrm>
            <a:off x="5880834" y="425056"/>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 Placeholder 59">
            <a:extLst>
              <a:ext uri="{FF2B5EF4-FFF2-40B4-BE49-F238E27FC236}">
                <a16:creationId xmlns:a16="http://schemas.microsoft.com/office/drawing/2014/main" id="{D8C074D5-17BF-CE17-7DCA-DAF79C833938}"/>
              </a:ext>
            </a:extLst>
          </p:cNvPr>
          <p:cNvSpPr>
            <a:spLocks noGrp="1"/>
          </p:cNvSpPr>
          <p:nvPr>
            <p:ph type="body" sz="quarter" idx="13" hasCustomPrompt="1"/>
          </p:nvPr>
        </p:nvSpPr>
        <p:spPr>
          <a:xfrm>
            <a:off x="4761670" y="370764"/>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62" name="Text Placeholder 61">
            <a:extLst>
              <a:ext uri="{FF2B5EF4-FFF2-40B4-BE49-F238E27FC236}">
                <a16:creationId xmlns:a16="http://schemas.microsoft.com/office/drawing/2014/main" id="{433BEA4E-07A1-94DC-867B-C1E6807CBF46}"/>
              </a:ext>
            </a:extLst>
          </p:cNvPr>
          <p:cNvSpPr>
            <a:spLocks noGrp="1"/>
          </p:cNvSpPr>
          <p:nvPr>
            <p:ph type="body" sz="quarter" idx="14" hasCustomPrompt="1"/>
          </p:nvPr>
        </p:nvSpPr>
        <p:spPr>
          <a:xfrm>
            <a:off x="6065123" y="601596"/>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cxnSp>
        <p:nvCxnSpPr>
          <p:cNvPr id="41" name="Gerader Verbinder 28">
            <a:extLst>
              <a:ext uri="{FF2B5EF4-FFF2-40B4-BE49-F238E27FC236}">
                <a16:creationId xmlns:a16="http://schemas.microsoft.com/office/drawing/2014/main" id="{C9F713AA-EC4F-2CD9-CB9A-D0BD4CF901C3}"/>
              </a:ext>
            </a:extLst>
          </p:cNvPr>
          <p:cNvCxnSpPr>
            <a:cxnSpLocks/>
          </p:cNvCxnSpPr>
          <p:nvPr userDrawn="1"/>
        </p:nvCxnSpPr>
        <p:spPr>
          <a:xfrm>
            <a:off x="5880834" y="1393395"/>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 Placeholder 59">
            <a:extLst>
              <a:ext uri="{FF2B5EF4-FFF2-40B4-BE49-F238E27FC236}">
                <a16:creationId xmlns:a16="http://schemas.microsoft.com/office/drawing/2014/main" id="{2B9251D0-1428-B38B-5710-8FE59B9FAC72}"/>
              </a:ext>
            </a:extLst>
          </p:cNvPr>
          <p:cNvSpPr>
            <a:spLocks noGrp="1"/>
          </p:cNvSpPr>
          <p:nvPr>
            <p:ph type="body" sz="quarter" idx="16" hasCustomPrompt="1"/>
          </p:nvPr>
        </p:nvSpPr>
        <p:spPr>
          <a:xfrm>
            <a:off x="4761670" y="1339103"/>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43" name="Text Placeholder 61">
            <a:extLst>
              <a:ext uri="{FF2B5EF4-FFF2-40B4-BE49-F238E27FC236}">
                <a16:creationId xmlns:a16="http://schemas.microsoft.com/office/drawing/2014/main" id="{8543CFB3-9401-9327-D022-40186C388077}"/>
              </a:ext>
            </a:extLst>
          </p:cNvPr>
          <p:cNvSpPr>
            <a:spLocks noGrp="1"/>
          </p:cNvSpPr>
          <p:nvPr>
            <p:ph type="body" sz="quarter" idx="17" hasCustomPrompt="1"/>
          </p:nvPr>
        </p:nvSpPr>
        <p:spPr>
          <a:xfrm>
            <a:off x="6065123" y="1569935"/>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cxnSp>
        <p:nvCxnSpPr>
          <p:cNvPr id="46" name="Gerader Verbinder 28">
            <a:extLst>
              <a:ext uri="{FF2B5EF4-FFF2-40B4-BE49-F238E27FC236}">
                <a16:creationId xmlns:a16="http://schemas.microsoft.com/office/drawing/2014/main" id="{6B332BFF-D1C7-30B7-066D-D3C015E65B95}"/>
              </a:ext>
            </a:extLst>
          </p:cNvPr>
          <p:cNvCxnSpPr>
            <a:cxnSpLocks/>
          </p:cNvCxnSpPr>
          <p:nvPr userDrawn="1"/>
        </p:nvCxnSpPr>
        <p:spPr>
          <a:xfrm>
            <a:off x="9545397" y="894290"/>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 Placeholder 59">
            <a:extLst>
              <a:ext uri="{FF2B5EF4-FFF2-40B4-BE49-F238E27FC236}">
                <a16:creationId xmlns:a16="http://schemas.microsoft.com/office/drawing/2014/main" id="{CB330EEC-A74F-4893-04D8-B937D4A77B10}"/>
              </a:ext>
            </a:extLst>
          </p:cNvPr>
          <p:cNvSpPr>
            <a:spLocks noGrp="1"/>
          </p:cNvSpPr>
          <p:nvPr>
            <p:ph type="body" sz="quarter" idx="19" hasCustomPrompt="1"/>
          </p:nvPr>
        </p:nvSpPr>
        <p:spPr>
          <a:xfrm>
            <a:off x="8426233" y="839998"/>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48" name="Text Placeholder 61">
            <a:extLst>
              <a:ext uri="{FF2B5EF4-FFF2-40B4-BE49-F238E27FC236}">
                <a16:creationId xmlns:a16="http://schemas.microsoft.com/office/drawing/2014/main" id="{FD37E256-BDE8-71A6-C8B1-27DECA40BAED}"/>
              </a:ext>
            </a:extLst>
          </p:cNvPr>
          <p:cNvSpPr>
            <a:spLocks noGrp="1"/>
          </p:cNvSpPr>
          <p:nvPr>
            <p:ph type="body" sz="quarter" idx="20" hasCustomPrompt="1"/>
          </p:nvPr>
        </p:nvSpPr>
        <p:spPr>
          <a:xfrm>
            <a:off x="9729686" y="1070830"/>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cxnSp>
        <p:nvCxnSpPr>
          <p:cNvPr id="50" name="Gerader Verbinder 28">
            <a:extLst>
              <a:ext uri="{FF2B5EF4-FFF2-40B4-BE49-F238E27FC236}">
                <a16:creationId xmlns:a16="http://schemas.microsoft.com/office/drawing/2014/main" id="{A8D1F461-3689-DF7E-F421-0959AC722742}"/>
              </a:ext>
            </a:extLst>
          </p:cNvPr>
          <p:cNvCxnSpPr>
            <a:cxnSpLocks/>
          </p:cNvCxnSpPr>
          <p:nvPr userDrawn="1"/>
        </p:nvCxnSpPr>
        <p:spPr>
          <a:xfrm>
            <a:off x="9545397" y="1862629"/>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 Placeholder 59">
            <a:extLst>
              <a:ext uri="{FF2B5EF4-FFF2-40B4-BE49-F238E27FC236}">
                <a16:creationId xmlns:a16="http://schemas.microsoft.com/office/drawing/2014/main" id="{93008E77-FE27-17E7-0A3F-5D6A6F797FFA}"/>
              </a:ext>
            </a:extLst>
          </p:cNvPr>
          <p:cNvSpPr>
            <a:spLocks noGrp="1"/>
          </p:cNvSpPr>
          <p:nvPr>
            <p:ph type="body" sz="quarter" idx="22" hasCustomPrompt="1"/>
          </p:nvPr>
        </p:nvSpPr>
        <p:spPr>
          <a:xfrm>
            <a:off x="8426233" y="1808337"/>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53" name="Text Placeholder 61">
            <a:extLst>
              <a:ext uri="{FF2B5EF4-FFF2-40B4-BE49-F238E27FC236}">
                <a16:creationId xmlns:a16="http://schemas.microsoft.com/office/drawing/2014/main" id="{F1E31195-77B1-C842-159F-61020E6F1E0D}"/>
              </a:ext>
            </a:extLst>
          </p:cNvPr>
          <p:cNvSpPr>
            <a:spLocks noGrp="1"/>
          </p:cNvSpPr>
          <p:nvPr>
            <p:ph type="body" sz="quarter" idx="23" hasCustomPrompt="1"/>
          </p:nvPr>
        </p:nvSpPr>
        <p:spPr>
          <a:xfrm>
            <a:off x="9729686" y="2039169"/>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cxnSp>
        <p:nvCxnSpPr>
          <p:cNvPr id="82" name="Gerader Verbinder 28">
            <a:extLst>
              <a:ext uri="{FF2B5EF4-FFF2-40B4-BE49-F238E27FC236}">
                <a16:creationId xmlns:a16="http://schemas.microsoft.com/office/drawing/2014/main" id="{08816460-C126-F8A1-A04C-3305CBCAF8AB}"/>
              </a:ext>
            </a:extLst>
          </p:cNvPr>
          <p:cNvCxnSpPr>
            <a:cxnSpLocks/>
          </p:cNvCxnSpPr>
          <p:nvPr userDrawn="1"/>
        </p:nvCxnSpPr>
        <p:spPr>
          <a:xfrm>
            <a:off x="5880834" y="2371889"/>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83" name="Text Placeholder 59">
            <a:extLst>
              <a:ext uri="{FF2B5EF4-FFF2-40B4-BE49-F238E27FC236}">
                <a16:creationId xmlns:a16="http://schemas.microsoft.com/office/drawing/2014/main" id="{7D1B45D0-FA98-79AE-6A0F-A226F357521B}"/>
              </a:ext>
            </a:extLst>
          </p:cNvPr>
          <p:cNvSpPr>
            <a:spLocks noGrp="1"/>
          </p:cNvSpPr>
          <p:nvPr>
            <p:ph type="body" sz="quarter" idx="25" hasCustomPrompt="1"/>
          </p:nvPr>
        </p:nvSpPr>
        <p:spPr>
          <a:xfrm>
            <a:off x="4761670" y="2317597"/>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84" name="Text Placeholder 61">
            <a:extLst>
              <a:ext uri="{FF2B5EF4-FFF2-40B4-BE49-F238E27FC236}">
                <a16:creationId xmlns:a16="http://schemas.microsoft.com/office/drawing/2014/main" id="{267323EB-56F3-4D01-B38E-CA8E75F16DAF}"/>
              </a:ext>
            </a:extLst>
          </p:cNvPr>
          <p:cNvSpPr>
            <a:spLocks noGrp="1"/>
          </p:cNvSpPr>
          <p:nvPr>
            <p:ph type="body" sz="quarter" idx="26" hasCustomPrompt="1"/>
          </p:nvPr>
        </p:nvSpPr>
        <p:spPr>
          <a:xfrm>
            <a:off x="6065123" y="2548429"/>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cxnSp>
        <p:nvCxnSpPr>
          <p:cNvPr id="86" name="Gerader Verbinder 28">
            <a:extLst>
              <a:ext uri="{FF2B5EF4-FFF2-40B4-BE49-F238E27FC236}">
                <a16:creationId xmlns:a16="http://schemas.microsoft.com/office/drawing/2014/main" id="{81487A3C-9CED-2FBE-5C2B-D67FC27006B1}"/>
              </a:ext>
            </a:extLst>
          </p:cNvPr>
          <p:cNvCxnSpPr>
            <a:cxnSpLocks/>
          </p:cNvCxnSpPr>
          <p:nvPr userDrawn="1"/>
        </p:nvCxnSpPr>
        <p:spPr>
          <a:xfrm>
            <a:off x="5880834" y="3340228"/>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87" name="Text Placeholder 59">
            <a:extLst>
              <a:ext uri="{FF2B5EF4-FFF2-40B4-BE49-F238E27FC236}">
                <a16:creationId xmlns:a16="http://schemas.microsoft.com/office/drawing/2014/main" id="{C01D5717-256F-D625-0072-4E659042DBAB}"/>
              </a:ext>
            </a:extLst>
          </p:cNvPr>
          <p:cNvSpPr>
            <a:spLocks noGrp="1"/>
          </p:cNvSpPr>
          <p:nvPr>
            <p:ph type="body" sz="quarter" idx="28" hasCustomPrompt="1"/>
          </p:nvPr>
        </p:nvSpPr>
        <p:spPr>
          <a:xfrm>
            <a:off x="4761670" y="3285936"/>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88" name="Text Placeholder 61">
            <a:extLst>
              <a:ext uri="{FF2B5EF4-FFF2-40B4-BE49-F238E27FC236}">
                <a16:creationId xmlns:a16="http://schemas.microsoft.com/office/drawing/2014/main" id="{B74FA0C2-7409-F5FC-927A-DB0AF33CA830}"/>
              </a:ext>
            </a:extLst>
          </p:cNvPr>
          <p:cNvSpPr>
            <a:spLocks noGrp="1"/>
          </p:cNvSpPr>
          <p:nvPr>
            <p:ph type="body" sz="quarter" idx="29" hasCustomPrompt="1"/>
          </p:nvPr>
        </p:nvSpPr>
        <p:spPr>
          <a:xfrm>
            <a:off x="6065123" y="3516768"/>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cxnSp>
        <p:nvCxnSpPr>
          <p:cNvPr id="90" name="Gerader Verbinder 28">
            <a:extLst>
              <a:ext uri="{FF2B5EF4-FFF2-40B4-BE49-F238E27FC236}">
                <a16:creationId xmlns:a16="http://schemas.microsoft.com/office/drawing/2014/main" id="{5FE1E18D-239C-B266-5564-821E211D28D9}"/>
              </a:ext>
            </a:extLst>
          </p:cNvPr>
          <p:cNvCxnSpPr>
            <a:cxnSpLocks/>
          </p:cNvCxnSpPr>
          <p:nvPr userDrawn="1"/>
        </p:nvCxnSpPr>
        <p:spPr>
          <a:xfrm>
            <a:off x="9545397" y="2841123"/>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 Placeholder 59">
            <a:extLst>
              <a:ext uri="{FF2B5EF4-FFF2-40B4-BE49-F238E27FC236}">
                <a16:creationId xmlns:a16="http://schemas.microsoft.com/office/drawing/2014/main" id="{65CB816B-6D56-DFB1-7F04-ECC6A34F0770}"/>
              </a:ext>
            </a:extLst>
          </p:cNvPr>
          <p:cNvSpPr>
            <a:spLocks noGrp="1"/>
          </p:cNvSpPr>
          <p:nvPr>
            <p:ph type="body" sz="quarter" idx="31" hasCustomPrompt="1"/>
          </p:nvPr>
        </p:nvSpPr>
        <p:spPr>
          <a:xfrm>
            <a:off x="8426233" y="2786831"/>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92" name="Text Placeholder 61">
            <a:extLst>
              <a:ext uri="{FF2B5EF4-FFF2-40B4-BE49-F238E27FC236}">
                <a16:creationId xmlns:a16="http://schemas.microsoft.com/office/drawing/2014/main" id="{FB04D448-91A8-EE2D-CCDB-FB7232928096}"/>
              </a:ext>
            </a:extLst>
          </p:cNvPr>
          <p:cNvSpPr>
            <a:spLocks noGrp="1"/>
          </p:cNvSpPr>
          <p:nvPr>
            <p:ph type="body" sz="quarter" idx="32" hasCustomPrompt="1"/>
          </p:nvPr>
        </p:nvSpPr>
        <p:spPr>
          <a:xfrm>
            <a:off x="9729686" y="3017663"/>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cxnSp>
        <p:nvCxnSpPr>
          <p:cNvPr id="94" name="Gerader Verbinder 28">
            <a:extLst>
              <a:ext uri="{FF2B5EF4-FFF2-40B4-BE49-F238E27FC236}">
                <a16:creationId xmlns:a16="http://schemas.microsoft.com/office/drawing/2014/main" id="{556D8EF0-B9A3-681B-EDB3-CEB709E888E3}"/>
              </a:ext>
            </a:extLst>
          </p:cNvPr>
          <p:cNvCxnSpPr>
            <a:cxnSpLocks/>
          </p:cNvCxnSpPr>
          <p:nvPr userDrawn="1"/>
        </p:nvCxnSpPr>
        <p:spPr>
          <a:xfrm>
            <a:off x="9545397" y="3809462"/>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95" name="Text Placeholder 59">
            <a:extLst>
              <a:ext uri="{FF2B5EF4-FFF2-40B4-BE49-F238E27FC236}">
                <a16:creationId xmlns:a16="http://schemas.microsoft.com/office/drawing/2014/main" id="{061B8AC0-3F09-C6F9-E46D-71218B90DAF1}"/>
              </a:ext>
            </a:extLst>
          </p:cNvPr>
          <p:cNvSpPr>
            <a:spLocks noGrp="1"/>
          </p:cNvSpPr>
          <p:nvPr>
            <p:ph type="body" sz="quarter" idx="34" hasCustomPrompt="1"/>
          </p:nvPr>
        </p:nvSpPr>
        <p:spPr>
          <a:xfrm>
            <a:off x="8426233" y="3755170"/>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96" name="Text Placeholder 61">
            <a:extLst>
              <a:ext uri="{FF2B5EF4-FFF2-40B4-BE49-F238E27FC236}">
                <a16:creationId xmlns:a16="http://schemas.microsoft.com/office/drawing/2014/main" id="{07C7409A-DDA1-F731-AC36-91B8B6535B76}"/>
              </a:ext>
            </a:extLst>
          </p:cNvPr>
          <p:cNvSpPr>
            <a:spLocks noGrp="1"/>
          </p:cNvSpPr>
          <p:nvPr>
            <p:ph type="body" sz="quarter" idx="35" hasCustomPrompt="1"/>
          </p:nvPr>
        </p:nvSpPr>
        <p:spPr>
          <a:xfrm>
            <a:off x="9729686" y="3986002"/>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cxnSp>
        <p:nvCxnSpPr>
          <p:cNvPr id="5" name="Gerader Verbinder 28">
            <a:extLst>
              <a:ext uri="{FF2B5EF4-FFF2-40B4-BE49-F238E27FC236}">
                <a16:creationId xmlns:a16="http://schemas.microsoft.com/office/drawing/2014/main" id="{28990FFF-98C4-E284-4C48-36BEA1C855E3}"/>
              </a:ext>
            </a:extLst>
          </p:cNvPr>
          <p:cNvCxnSpPr>
            <a:cxnSpLocks/>
          </p:cNvCxnSpPr>
          <p:nvPr userDrawn="1"/>
        </p:nvCxnSpPr>
        <p:spPr>
          <a:xfrm>
            <a:off x="5880834" y="4320542"/>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59">
            <a:extLst>
              <a:ext uri="{FF2B5EF4-FFF2-40B4-BE49-F238E27FC236}">
                <a16:creationId xmlns:a16="http://schemas.microsoft.com/office/drawing/2014/main" id="{01E9D564-4EC7-72D4-3733-AC43C495E6A5}"/>
              </a:ext>
            </a:extLst>
          </p:cNvPr>
          <p:cNvSpPr>
            <a:spLocks noGrp="1"/>
          </p:cNvSpPr>
          <p:nvPr>
            <p:ph type="body" sz="quarter" idx="36" hasCustomPrompt="1"/>
          </p:nvPr>
        </p:nvSpPr>
        <p:spPr>
          <a:xfrm>
            <a:off x="4761670" y="4266250"/>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8" name="Text Placeholder 61">
            <a:extLst>
              <a:ext uri="{FF2B5EF4-FFF2-40B4-BE49-F238E27FC236}">
                <a16:creationId xmlns:a16="http://schemas.microsoft.com/office/drawing/2014/main" id="{1309B434-AA11-D584-E443-BA787B7F6D1C}"/>
              </a:ext>
            </a:extLst>
          </p:cNvPr>
          <p:cNvSpPr>
            <a:spLocks noGrp="1"/>
          </p:cNvSpPr>
          <p:nvPr>
            <p:ph type="body" sz="quarter" idx="37" hasCustomPrompt="1"/>
          </p:nvPr>
        </p:nvSpPr>
        <p:spPr>
          <a:xfrm>
            <a:off x="6065123" y="4497082"/>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cxnSp>
        <p:nvCxnSpPr>
          <p:cNvPr id="9" name="Gerader Verbinder 28">
            <a:extLst>
              <a:ext uri="{FF2B5EF4-FFF2-40B4-BE49-F238E27FC236}">
                <a16:creationId xmlns:a16="http://schemas.microsoft.com/office/drawing/2014/main" id="{F8EEE296-7BE9-D215-1431-3D6FF07DE726}"/>
              </a:ext>
            </a:extLst>
          </p:cNvPr>
          <p:cNvCxnSpPr>
            <a:cxnSpLocks/>
          </p:cNvCxnSpPr>
          <p:nvPr userDrawn="1"/>
        </p:nvCxnSpPr>
        <p:spPr>
          <a:xfrm>
            <a:off x="5880834" y="5288881"/>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59">
            <a:extLst>
              <a:ext uri="{FF2B5EF4-FFF2-40B4-BE49-F238E27FC236}">
                <a16:creationId xmlns:a16="http://schemas.microsoft.com/office/drawing/2014/main" id="{C393F939-16E8-2837-7A07-2C66A0915AE7}"/>
              </a:ext>
            </a:extLst>
          </p:cNvPr>
          <p:cNvSpPr>
            <a:spLocks noGrp="1"/>
          </p:cNvSpPr>
          <p:nvPr>
            <p:ph type="body" sz="quarter" idx="38" hasCustomPrompt="1"/>
          </p:nvPr>
        </p:nvSpPr>
        <p:spPr>
          <a:xfrm>
            <a:off x="4761670" y="5234589"/>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12" name="Text Placeholder 61">
            <a:extLst>
              <a:ext uri="{FF2B5EF4-FFF2-40B4-BE49-F238E27FC236}">
                <a16:creationId xmlns:a16="http://schemas.microsoft.com/office/drawing/2014/main" id="{B4E4C0CE-D955-5B34-587A-679AB07186A8}"/>
              </a:ext>
            </a:extLst>
          </p:cNvPr>
          <p:cNvSpPr>
            <a:spLocks noGrp="1"/>
          </p:cNvSpPr>
          <p:nvPr>
            <p:ph type="body" sz="quarter" idx="39" hasCustomPrompt="1"/>
          </p:nvPr>
        </p:nvSpPr>
        <p:spPr>
          <a:xfrm>
            <a:off x="6065123" y="5465421"/>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cxnSp>
        <p:nvCxnSpPr>
          <p:cNvPr id="13" name="Gerader Verbinder 28">
            <a:extLst>
              <a:ext uri="{FF2B5EF4-FFF2-40B4-BE49-F238E27FC236}">
                <a16:creationId xmlns:a16="http://schemas.microsoft.com/office/drawing/2014/main" id="{EE754369-19DA-59AF-A68F-B52735DAC8BA}"/>
              </a:ext>
            </a:extLst>
          </p:cNvPr>
          <p:cNvCxnSpPr>
            <a:cxnSpLocks/>
          </p:cNvCxnSpPr>
          <p:nvPr userDrawn="1"/>
        </p:nvCxnSpPr>
        <p:spPr>
          <a:xfrm>
            <a:off x="9545397" y="4789776"/>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 Placeholder 59">
            <a:extLst>
              <a:ext uri="{FF2B5EF4-FFF2-40B4-BE49-F238E27FC236}">
                <a16:creationId xmlns:a16="http://schemas.microsoft.com/office/drawing/2014/main" id="{CAEAE5F9-04A1-EB80-95E5-0C27DFD18F36}"/>
              </a:ext>
            </a:extLst>
          </p:cNvPr>
          <p:cNvSpPr>
            <a:spLocks noGrp="1"/>
          </p:cNvSpPr>
          <p:nvPr>
            <p:ph type="body" sz="quarter" idx="40" hasCustomPrompt="1"/>
          </p:nvPr>
        </p:nvSpPr>
        <p:spPr>
          <a:xfrm>
            <a:off x="8426233" y="4735484"/>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16" name="Text Placeholder 61">
            <a:extLst>
              <a:ext uri="{FF2B5EF4-FFF2-40B4-BE49-F238E27FC236}">
                <a16:creationId xmlns:a16="http://schemas.microsoft.com/office/drawing/2014/main" id="{FD49E933-BA22-F576-C7E5-755C3E527F87}"/>
              </a:ext>
            </a:extLst>
          </p:cNvPr>
          <p:cNvSpPr>
            <a:spLocks noGrp="1"/>
          </p:cNvSpPr>
          <p:nvPr>
            <p:ph type="body" sz="quarter" idx="41" hasCustomPrompt="1"/>
          </p:nvPr>
        </p:nvSpPr>
        <p:spPr>
          <a:xfrm>
            <a:off x="9729686" y="4966316"/>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cxnSp>
        <p:nvCxnSpPr>
          <p:cNvPr id="17" name="Gerader Verbinder 28">
            <a:extLst>
              <a:ext uri="{FF2B5EF4-FFF2-40B4-BE49-F238E27FC236}">
                <a16:creationId xmlns:a16="http://schemas.microsoft.com/office/drawing/2014/main" id="{DAE4E3FD-89DE-773D-EAE2-83BD577941A9}"/>
              </a:ext>
            </a:extLst>
          </p:cNvPr>
          <p:cNvCxnSpPr>
            <a:cxnSpLocks/>
          </p:cNvCxnSpPr>
          <p:nvPr userDrawn="1"/>
        </p:nvCxnSpPr>
        <p:spPr>
          <a:xfrm>
            <a:off x="9545397" y="5758115"/>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 Placeholder 59">
            <a:extLst>
              <a:ext uri="{FF2B5EF4-FFF2-40B4-BE49-F238E27FC236}">
                <a16:creationId xmlns:a16="http://schemas.microsoft.com/office/drawing/2014/main" id="{E9CB46E6-490F-9937-8710-BD32B87339A4}"/>
              </a:ext>
            </a:extLst>
          </p:cNvPr>
          <p:cNvSpPr>
            <a:spLocks noGrp="1"/>
          </p:cNvSpPr>
          <p:nvPr>
            <p:ph type="body" sz="quarter" idx="42" hasCustomPrompt="1"/>
          </p:nvPr>
        </p:nvSpPr>
        <p:spPr>
          <a:xfrm>
            <a:off x="8426233" y="5703823"/>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19" name="Text Placeholder 61">
            <a:extLst>
              <a:ext uri="{FF2B5EF4-FFF2-40B4-BE49-F238E27FC236}">
                <a16:creationId xmlns:a16="http://schemas.microsoft.com/office/drawing/2014/main" id="{FCCA4D09-3877-85F6-6A59-456016938F1B}"/>
              </a:ext>
            </a:extLst>
          </p:cNvPr>
          <p:cNvSpPr>
            <a:spLocks noGrp="1"/>
          </p:cNvSpPr>
          <p:nvPr>
            <p:ph type="body" sz="quarter" idx="43" hasCustomPrompt="1"/>
          </p:nvPr>
        </p:nvSpPr>
        <p:spPr>
          <a:xfrm>
            <a:off x="9729686" y="5934655"/>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Tree>
    <p:extLst>
      <p:ext uri="{BB962C8B-B14F-4D97-AF65-F5344CB8AC3E}">
        <p14:creationId xmlns:p14="http://schemas.microsoft.com/office/powerpoint/2010/main" val="5402322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RASER Overview">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2760090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7" name="Picture Placeholder 7">
            <a:extLst>
              <a:ext uri="{FF2B5EF4-FFF2-40B4-BE49-F238E27FC236}">
                <a16:creationId xmlns:a16="http://schemas.microsoft.com/office/drawing/2014/main" id="{FD94CFDF-B3CE-8A47-3CE0-ED6FE651B248}"/>
              </a:ext>
            </a:extLst>
          </p:cNvPr>
          <p:cNvSpPr>
            <a:spLocks noGrp="1"/>
          </p:cNvSpPr>
          <p:nvPr>
            <p:ph type="pic" sz="quarter" idx="13"/>
          </p:nvPr>
        </p:nvSpPr>
        <p:spPr>
          <a:xfrm>
            <a:off x="5112776" y="1619250"/>
            <a:ext cx="7079224" cy="4103401"/>
          </a:xfr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cxnSp>
        <p:nvCxnSpPr>
          <p:cNvPr id="8" name="Gerader Verbinder 8">
            <a:extLst>
              <a:ext uri="{FF2B5EF4-FFF2-40B4-BE49-F238E27FC236}">
                <a16:creationId xmlns:a16="http://schemas.microsoft.com/office/drawing/2014/main" id="{6A2C7E47-1466-0E08-6248-2D8379212777}"/>
              </a:ext>
            </a:extLst>
          </p:cNvPr>
          <p:cNvCxnSpPr>
            <a:cxnSpLocks/>
          </p:cNvCxnSpPr>
          <p:nvPr userDrawn="1"/>
        </p:nvCxnSpPr>
        <p:spPr>
          <a:xfrm>
            <a:off x="1979422" y="1619249"/>
            <a:ext cx="0" cy="1115295"/>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98A66A57-B6EB-5900-D0AF-08B43DFDC26B}"/>
              </a:ext>
            </a:extLst>
          </p:cNvPr>
          <p:cNvCxnSpPr>
            <a:cxnSpLocks/>
          </p:cNvCxnSpPr>
          <p:nvPr userDrawn="1"/>
        </p:nvCxnSpPr>
        <p:spPr>
          <a:xfrm>
            <a:off x="1979422" y="2866733"/>
            <a:ext cx="0" cy="1115295"/>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1" name="Gerader Verbinder 8">
            <a:extLst>
              <a:ext uri="{FF2B5EF4-FFF2-40B4-BE49-F238E27FC236}">
                <a16:creationId xmlns:a16="http://schemas.microsoft.com/office/drawing/2014/main" id="{3D5A618F-5B80-8C5A-A090-352D9691117B}"/>
              </a:ext>
            </a:extLst>
          </p:cNvPr>
          <p:cNvCxnSpPr>
            <a:cxnSpLocks/>
          </p:cNvCxnSpPr>
          <p:nvPr userDrawn="1"/>
        </p:nvCxnSpPr>
        <p:spPr>
          <a:xfrm>
            <a:off x="1979422" y="4114217"/>
            <a:ext cx="0" cy="1115295"/>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3" name="Gerader Verbinder 8">
            <a:extLst>
              <a:ext uri="{FF2B5EF4-FFF2-40B4-BE49-F238E27FC236}">
                <a16:creationId xmlns:a16="http://schemas.microsoft.com/office/drawing/2014/main" id="{50EDB2D4-9243-65BB-6866-4FD0543CCAF4}"/>
              </a:ext>
            </a:extLst>
          </p:cNvPr>
          <p:cNvCxnSpPr>
            <a:cxnSpLocks/>
          </p:cNvCxnSpPr>
          <p:nvPr userDrawn="1"/>
        </p:nvCxnSpPr>
        <p:spPr>
          <a:xfrm>
            <a:off x="1979422" y="5361702"/>
            <a:ext cx="0" cy="1115295"/>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22FA3E1A-38E2-0562-A77A-6C712346C06C}"/>
              </a:ext>
            </a:extLst>
          </p:cNvPr>
          <p:cNvSpPr>
            <a:spLocks noGrp="1"/>
          </p:cNvSpPr>
          <p:nvPr>
            <p:ph type="body" sz="quarter" idx="18"/>
          </p:nvPr>
        </p:nvSpPr>
        <p:spPr>
          <a:xfrm>
            <a:off x="2078712" y="1619249"/>
            <a:ext cx="2761972" cy="366319"/>
          </a:xfrm>
        </p:spPr>
        <p:txBody>
          <a:bodyPr lIns="144000" tIns="46800" rIns="144000" bIns="46800" anchor="ctr">
            <a:normAutofit/>
          </a:bodyPr>
          <a:lstStyle>
            <a:lvl1pPr marL="0" indent="0" algn="l">
              <a:lnSpc>
                <a:spcPct val="100000"/>
              </a:lnSpc>
              <a:spcBef>
                <a:spcPts val="0"/>
              </a:spcBef>
              <a:buNone/>
              <a:defRPr sz="1600">
                <a:latin typeface="+mj-lt"/>
              </a:defRPr>
            </a:lvl1pPr>
          </a:lstStyle>
          <a:p>
            <a:pPr lvl="0"/>
            <a:endParaRPr lang="de-AT"/>
          </a:p>
        </p:txBody>
      </p:sp>
      <p:sp>
        <p:nvSpPr>
          <p:cNvPr id="17" name="Text Placeholder 9">
            <a:extLst>
              <a:ext uri="{FF2B5EF4-FFF2-40B4-BE49-F238E27FC236}">
                <a16:creationId xmlns:a16="http://schemas.microsoft.com/office/drawing/2014/main" id="{D0DE72FC-AF47-DBE0-E4C2-C6F546233D20}"/>
              </a:ext>
            </a:extLst>
          </p:cNvPr>
          <p:cNvSpPr>
            <a:spLocks noGrp="1"/>
          </p:cNvSpPr>
          <p:nvPr>
            <p:ph type="body" sz="quarter" idx="21"/>
          </p:nvPr>
        </p:nvSpPr>
        <p:spPr>
          <a:xfrm>
            <a:off x="2078712" y="1980195"/>
            <a:ext cx="2761972" cy="754349"/>
          </a:xfrm>
        </p:spPr>
        <p:txBody>
          <a:bodyPr lIns="144000" tIns="46800" rIns="14400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18" name="Text Placeholder 9">
            <a:extLst>
              <a:ext uri="{FF2B5EF4-FFF2-40B4-BE49-F238E27FC236}">
                <a16:creationId xmlns:a16="http://schemas.microsoft.com/office/drawing/2014/main" id="{DB45DEE8-3728-17E7-89A2-5108B7306061}"/>
              </a:ext>
            </a:extLst>
          </p:cNvPr>
          <p:cNvSpPr>
            <a:spLocks noGrp="1"/>
          </p:cNvSpPr>
          <p:nvPr>
            <p:ph type="body" sz="quarter" idx="22"/>
          </p:nvPr>
        </p:nvSpPr>
        <p:spPr>
          <a:xfrm>
            <a:off x="2078712" y="2866733"/>
            <a:ext cx="2761972" cy="366319"/>
          </a:xfrm>
        </p:spPr>
        <p:txBody>
          <a:bodyPr lIns="144000" tIns="46800" rIns="144000" bIns="46800" anchor="ctr">
            <a:normAutofit/>
          </a:bodyPr>
          <a:lstStyle>
            <a:lvl1pPr marL="0" indent="0" algn="l">
              <a:lnSpc>
                <a:spcPct val="100000"/>
              </a:lnSpc>
              <a:spcBef>
                <a:spcPts val="0"/>
              </a:spcBef>
              <a:buNone/>
              <a:defRPr sz="1600">
                <a:latin typeface="+mj-lt"/>
              </a:defRPr>
            </a:lvl1pPr>
          </a:lstStyle>
          <a:p>
            <a:pPr lvl="0"/>
            <a:endParaRPr lang="de-AT"/>
          </a:p>
        </p:txBody>
      </p:sp>
      <p:sp>
        <p:nvSpPr>
          <p:cNvPr id="19" name="Text Placeholder 9">
            <a:extLst>
              <a:ext uri="{FF2B5EF4-FFF2-40B4-BE49-F238E27FC236}">
                <a16:creationId xmlns:a16="http://schemas.microsoft.com/office/drawing/2014/main" id="{9EACCBCF-B3BD-ADC1-7C2C-469F8031BBF9}"/>
              </a:ext>
            </a:extLst>
          </p:cNvPr>
          <p:cNvSpPr>
            <a:spLocks noGrp="1"/>
          </p:cNvSpPr>
          <p:nvPr>
            <p:ph type="body" sz="quarter" idx="23"/>
          </p:nvPr>
        </p:nvSpPr>
        <p:spPr>
          <a:xfrm>
            <a:off x="2078712" y="3227679"/>
            <a:ext cx="2761972" cy="754349"/>
          </a:xfrm>
        </p:spPr>
        <p:txBody>
          <a:bodyPr lIns="144000" tIns="46800" rIns="14400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21" name="Text Placeholder 9">
            <a:extLst>
              <a:ext uri="{FF2B5EF4-FFF2-40B4-BE49-F238E27FC236}">
                <a16:creationId xmlns:a16="http://schemas.microsoft.com/office/drawing/2014/main" id="{2765BF0D-25D8-686A-4548-A1310F90C9C7}"/>
              </a:ext>
            </a:extLst>
          </p:cNvPr>
          <p:cNvSpPr>
            <a:spLocks noGrp="1"/>
          </p:cNvSpPr>
          <p:nvPr>
            <p:ph type="body" sz="quarter" idx="24"/>
          </p:nvPr>
        </p:nvSpPr>
        <p:spPr>
          <a:xfrm>
            <a:off x="2078712" y="4114217"/>
            <a:ext cx="2761972" cy="366319"/>
          </a:xfrm>
        </p:spPr>
        <p:txBody>
          <a:bodyPr lIns="144000" tIns="46800" rIns="144000" bIns="46800" anchor="ctr">
            <a:normAutofit/>
          </a:bodyPr>
          <a:lstStyle>
            <a:lvl1pPr marL="0" indent="0" algn="l">
              <a:lnSpc>
                <a:spcPct val="100000"/>
              </a:lnSpc>
              <a:spcBef>
                <a:spcPts val="0"/>
              </a:spcBef>
              <a:buNone/>
              <a:defRPr sz="1600">
                <a:latin typeface="+mj-lt"/>
              </a:defRPr>
            </a:lvl1pPr>
          </a:lstStyle>
          <a:p>
            <a:pPr lvl="0"/>
            <a:endParaRPr lang="de-AT"/>
          </a:p>
        </p:txBody>
      </p:sp>
      <p:sp>
        <p:nvSpPr>
          <p:cNvPr id="22" name="Text Placeholder 9">
            <a:extLst>
              <a:ext uri="{FF2B5EF4-FFF2-40B4-BE49-F238E27FC236}">
                <a16:creationId xmlns:a16="http://schemas.microsoft.com/office/drawing/2014/main" id="{3159A519-DE4A-FB3F-08C4-9AEFC84504C3}"/>
              </a:ext>
            </a:extLst>
          </p:cNvPr>
          <p:cNvSpPr>
            <a:spLocks noGrp="1"/>
          </p:cNvSpPr>
          <p:nvPr>
            <p:ph type="body" sz="quarter" idx="25"/>
          </p:nvPr>
        </p:nvSpPr>
        <p:spPr>
          <a:xfrm>
            <a:off x="2078712" y="4475163"/>
            <a:ext cx="2761972" cy="754349"/>
          </a:xfrm>
        </p:spPr>
        <p:txBody>
          <a:bodyPr lIns="144000" tIns="46800" rIns="14400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27" name="Text Placeholder 9">
            <a:extLst>
              <a:ext uri="{FF2B5EF4-FFF2-40B4-BE49-F238E27FC236}">
                <a16:creationId xmlns:a16="http://schemas.microsoft.com/office/drawing/2014/main" id="{E934450C-46FD-99C7-FDA6-23FB39E4E5F4}"/>
              </a:ext>
            </a:extLst>
          </p:cNvPr>
          <p:cNvSpPr>
            <a:spLocks noGrp="1"/>
          </p:cNvSpPr>
          <p:nvPr>
            <p:ph type="body" sz="quarter" idx="26"/>
          </p:nvPr>
        </p:nvSpPr>
        <p:spPr>
          <a:xfrm>
            <a:off x="2078712" y="5361704"/>
            <a:ext cx="2761972" cy="366319"/>
          </a:xfrm>
        </p:spPr>
        <p:txBody>
          <a:bodyPr lIns="144000" tIns="46800" rIns="144000" bIns="46800" anchor="ctr">
            <a:normAutofit/>
          </a:bodyPr>
          <a:lstStyle>
            <a:lvl1pPr marL="0" indent="0" algn="l">
              <a:lnSpc>
                <a:spcPct val="100000"/>
              </a:lnSpc>
              <a:spcBef>
                <a:spcPts val="0"/>
              </a:spcBef>
              <a:buNone/>
              <a:defRPr sz="1600">
                <a:latin typeface="+mj-lt"/>
              </a:defRPr>
            </a:lvl1pPr>
          </a:lstStyle>
          <a:p>
            <a:pPr lvl="0"/>
            <a:endParaRPr lang="de-AT"/>
          </a:p>
        </p:txBody>
      </p:sp>
      <p:sp>
        <p:nvSpPr>
          <p:cNvPr id="30" name="Text Placeholder 9">
            <a:extLst>
              <a:ext uri="{FF2B5EF4-FFF2-40B4-BE49-F238E27FC236}">
                <a16:creationId xmlns:a16="http://schemas.microsoft.com/office/drawing/2014/main" id="{362BD1F8-A921-FB48-13F2-463CFC98CB1E}"/>
              </a:ext>
            </a:extLst>
          </p:cNvPr>
          <p:cNvSpPr>
            <a:spLocks noGrp="1"/>
          </p:cNvSpPr>
          <p:nvPr>
            <p:ph type="body" sz="quarter" idx="27"/>
          </p:nvPr>
        </p:nvSpPr>
        <p:spPr>
          <a:xfrm>
            <a:off x="2078712" y="5722650"/>
            <a:ext cx="2761972" cy="754349"/>
          </a:xfrm>
        </p:spPr>
        <p:txBody>
          <a:bodyPr lIns="144000" tIns="46800" rIns="14400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12" name="Picture Placeholder 11">
            <a:extLst>
              <a:ext uri="{FF2B5EF4-FFF2-40B4-BE49-F238E27FC236}">
                <a16:creationId xmlns:a16="http://schemas.microsoft.com/office/drawing/2014/main" id="{50B76DE2-488C-7713-44A0-A42508690F87}"/>
              </a:ext>
            </a:extLst>
          </p:cNvPr>
          <p:cNvSpPr>
            <a:spLocks noGrp="1"/>
          </p:cNvSpPr>
          <p:nvPr>
            <p:ph type="pic" sz="quarter" idx="28"/>
          </p:nvPr>
        </p:nvSpPr>
        <p:spPr>
          <a:xfrm>
            <a:off x="1260001" y="1619248"/>
            <a:ext cx="613732" cy="561493"/>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14" name="Picture Placeholder 11">
            <a:extLst>
              <a:ext uri="{FF2B5EF4-FFF2-40B4-BE49-F238E27FC236}">
                <a16:creationId xmlns:a16="http://schemas.microsoft.com/office/drawing/2014/main" id="{98688320-63A9-83CD-B1ED-2801B296BFBB}"/>
              </a:ext>
            </a:extLst>
          </p:cNvPr>
          <p:cNvSpPr>
            <a:spLocks noGrp="1"/>
          </p:cNvSpPr>
          <p:nvPr>
            <p:ph type="pic" sz="quarter" idx="29"/>
          </p:nvPr>
        </p:nvSpPr>
        <p:spPr>
          <a:xfrm>
            <a:off x="1260001" y="2862553"/>
            <a:ext cx="613732" cy="561493"/>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0" name="Picture Placeholder 11">
            <a:extLst>
              <a:ext uri="{FF2B5EF4-FFF2-40B4-BE49-F238E27FC236}">
                <a16:creationId xmlns:a16="http://schemas.microsoft.com/office/drawing/2014/main" id="{7EADC24B-59F1-E3B0-51E1-5308C1EFE9F3}"/>
              </a:ext>
            </a:extLst>
          </p:cNvPr>
          <p:cNvSpPr>
            <a:spLocks noGrp="1"/>
          </p:cNvSpPr>
          <p:nvPr>
            <p:ph type="pic" sz="quarter" idx="30"/>
          </p:nvPr>
        </p:nvSpPr>
        <p:spPr>
          <a:xfrm>
            <a:off x="1260001" y="4110037"/>
            <a:ext cx="613732" cy="561493"/>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3" name="Picture Placeholder 11">
            <a:extLst>
              <a:ext uri="{FF2B5EF4-FFF2-40B4-BE49-F238E27FC236}">
                <a16:creationId xmlns:a16="http://schemas.microsoft.com/office/drawing/2014/main" id="{97EE9DFB-3104-2DFC-CF2B-08E3E5A0CACA}"/>
              </a:ext>
            </a:extLst>
          </p:cNvPr>
          <p:cNvSpPr>
            <a:spLocks noGrp="1"/>
          </p:cNvSpPr>
          <p:nvPr>
            <p:ph type="pic" sz="quarter" idx="31"/>
          </p:nvPr>
        </p:nvSpPr>
        <p:spPr>
          <a:xfrm>
            <a:off x="1260001" y="5357524"/>
            <a:ext cx="613732" cy="561493"/>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4" name="Picture Placeholder 11">
            <a:extLst>
              <a:ext uri="{FF2B5EF4-FFF2-40B4-BE49-F238E27FC236}">
                <a16:creationId xmlns:a16="http://schemas.microsoft.com/office/drawing/2014/main" id="{F0E0E831-67D3-246A-F27D-0B00CE456EDE}"/>
              </a:ext>
            </a:extLst>
          </p:cNvPr>
          <p:cNvSpPr>
            <a:spLocks noGrp="1"/>
          </p:cNvSpPr>
          <p:nvPr>
            <p:ph type="pic" sz="quarter" idx="32"/>
          </p:nvPr>
        </p:nvSpPr>
        <p:spPr>
          <a:xfrm>
            <a:off x="5112776" y="5823210"/>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5" name="Picture Placeholder 11">
            <a:extLst>
              <a:ext uri="{FF2B5EF4-FFF2-40B4-BE49-F238E27FC236}">
                <a16:creationId xmlns:a16="http://schemas.microsoft.com/office/drawing/2014/main" id="{F1835AAB-A349-891C-1DAE-C1E5002A611E}"/>
              </a:ext>
            </a:extLst>
          </p:cNvPr>
          <p:cNvSpPr>
            <a:spLocks noGrp="1"/>
          </p:cNvSpPr>
          <p:nvPr>
            <p:ph type="pic" sz="quarter" idx="33"/>
          </p:nvPr>
        </p:nvSpPr>
        <p:spPr>
          <a:xfrm>
            <a:off x="5932568" y="5823210"/>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6" name="Picture Placeholder 11">
            <a:extLst>
              <a:ext uri="{FF2B5EF4-FFF2-40B4-BE49-F238E27FC236}">
                <a16:creationId xmlns:a16="http://schemas.microsoft.com/office/drawing/2014/main" id="{E8775680-997E-DD54-D8DB-8E3AF2AD29E8}"/>
              </a:ext>
            </a:extLst>
          </p:cNvPr>
          <p:cNvSpPr>
            <a:spLocks noGrp="1"/>
          </p:cNvSpPr>
          <p:nvPr>
            <p:ph type="pic" sz="quarter" idx="34"/>
          </p:nvPr>
        </p:nvSpPr>
        <p:spPr>
          <a:xfrm>
            <a:off x="6752360" y="5823210"/>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8" name="Picture Placeholder 11">
            <a:extLst>
              <a:ext uri="{FF2B5EF4-FFF2-40B4-BE49-F238E27FC236}">
                <a16:creationId xmlns:a16="http://schemas.microsoft.com/office/drawing/2014/main" id="{33D274FD-8C58-A00B-1005-F3CC375917F5}"/>
              </a:ext>
            </a:extLst>
          </p:cNvPr>
          <p:cNvSpPr>
            <a:spLocks noGrp="1"/>
          </p:cNvSpPr>
          <p:nvPr>
            <p:ph type="pic" sz="quarter" idx="35"/>
          </p:nvPr>
        </p:nvSpPr>
        <p:spPr>
          <a:xfrm>
            <a:off x="7572152" y="5823210"/>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9" name="Picture Placeholder 11">
            <a:extLst>
              <a:ext uri="{FF2B5EF4-FFF2-40B4-BE49-F238E27FC236}">
                <a16:creationId xmlns:a16="http://schemas.microsoft.com/office/drawing/2014/main" id="{54EB74D5-0652-8CD8-F51B-3D83874831EF}"/>
              </a:ext>
            </a:extLst>
          </p:cNvPr>
          <p:cNvSpPr>
            <a:spLocks noGrp="1"/>
          </p:cNvSpPr>
          <p:nvPr>
            <p:ph type="pic" sz="quarter" idx="36"/>
          </p:nvPr>
        </p:nvSpPr>
        <p:spPr>
          <a:xfrm>
            <a:off x="8391944" y="5823210"/>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31" name="Picture Placeholder 11">
            <a:extLst>
              <a:ext uri="{FF2B5EF4-FFF2-40B4-BE49-F238E27FC236}">
                <a16:creationId xmlns:a16="http://schemas.microsoft.com/office/drawing/2014/main" id="{E3CBF168-8453-777E-8007-AF55EB59A7B6}"/>
              </a:ext>
            </a:extLst>
          </p:cNvPr>
          <p:cNvSpPr>
            <a:spLocks noGrp="1"/>
          </p:cNvSpPr>
          <p:nvPr>
            <p:ph type="pic" sz="quarter" idx="37"/>
          </p:nvPr>
        </p:nvSpPr>
        <p:spPr>
          <a:xfrm>
            <a:off x="9211736" y="5823209"/>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Tree>
    <p:extLst>
      <p:ext uri="{BB962C8B-B14F-4D97-AF65-F5344CB8AC3E}">
        <p14:creationId xmlns:p14="http://schemas.microsoft.com/office/powerpoint/2010/main" val="26888226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xt Slide without Image">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17823817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16" name="Rectangle 15">
            <a:extLst>
              <a:ext uri="{FF2B5EF4-FFF2-40B4-BE49-F238E27FC236}">
                <a16:creationId xmlns:a16="http://schemas.microsoft.com/office/drawing/2014/main" id="{05C7FC3A-00A0-4985-89EB-C161C5DAEAE5}"/>
              </a:ext>
            </a:extLst>
          </p:cNvPr>
          <p:cNvSpPr/>
          <p:nvPr userDrawn="1"/>
        </p:nvSpPr>
        <p:spPr>
          <a:xfrm>
            <a:off x="1258647" y="1619250"/>
            <a:ext cx="10561878"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20" name="Rectangle 19">
            <a:extLst>
              <a:ext uri="{FF2B5EF4-FFF2-40B4-BE49-F238E27FC236}">
                <a16:creationId xmlns:a16="http://schemas.microsoft.com/office/drawing/2014/main" id="{EDE786B2-4045-7D1B-94CC-89A59D7C1707}"/>
              </a:ext>
            </a:extLst>
          </p:cNvPr>
          <p:cNvSpPr/>
          <p:nvPr userDrawn="1"/>
        </p:nvSpPr>
        <p:spPr>
          <a:xfrm rot="10800000" flipV="1">
            <a:off x="1258646" y="2022687"/>
            <a:ext cx="10561879" cy="445431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23" name="Text Placeholder 9">
            <a:extLst>
              <a:ext uri="{FF2B5EF4-FFF2-40B4-BE49-F238E27FC236}">
                <a16:creationId xmlns:a16="http://schemas.microsoft.com/office/drawing/2014/main" id="{40C022CF-E030-965E-3C3F-A559FE58210A}"/>
              </a:ext>
            </a:extLst>
          </p:cNvPr>
          <p:cNvSpPr>
            <a:spLocks noGrp="1"/>
          </p:cNvSpPr>
          <p:nvPr>
            <p:ph type="body" sz="quarter" idx="13"/>
          </p:nvPr>
        </p:nvSpPr>
        <p:spPr>
          <a:xfrm>
            <a:off x="1448656" y="1670400"/>
            <a:ext cx="10115754"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endParaRPr lang="de-AT"/>
          </a:p>
        </p:txBody>
      </p:sp>
      <p:sp>
        <p:nvSpPr>
          <p:cNvPr id="24" name="Text Placeholder 9">
            <a:extLst>
              <a:ext uri="{FF2B5EF4-FFF2-40B4-BE49-F238E27FC236}">
                <a16:creationId xmlns:a16="http://schemas.microsoft.com/office/drawing/2014/main" id="{021E142B-9ACB-0B9A-2226-389E63FE4B86}"/>
              </a:ext>
            </a:extLst>
          </p:cNvPr>
          <p:cNvSpPr>
            <a:spLocks noGrp="1"/>
          </p:cNvSpPr>
          <p:nvPr>
            <p:ph type="body" sz="quarter" idx="15"/>
          </p:nvPr>
        </p:nvSpPr>
        <p:spPr>
          <a:xfrm>
            <a:off x="1448656" y="2173570"/>
            <a:ext cx="10115754" cy="4152547"/>
          </a:xfrm>
        </p:spPr>
        <p:txBody>
          <a:bodyPr lIns="90000" tIns="46800" rIns="90000" bIns="46800">
            <a:normAutofit/>
          </a:bodyPr>
          <a:lstStyle>
            <a:lvl1pPr marL="0" indent="0">
              <a:lnSpc>
                <a:spcPct val="100000"/>
              </a:lnSpc>
              <a:spcBef>
                <a:spcPts val="0"/>
              </a:spcBef>
              <a:buNone/>
              <a:defRPr sz="1200"/>
            </a:lvl1pPr>
          </a:lstStyle>
          <a:p>
            <a:pPr lvl="0"/>
            <a:endParaRPr lang="de-AT"/>
          </a:p>
        </p:txBody>
      </p:sp>
    </p:spTree>
    <p:extLst>
      <p:ext uri="{BB962C8B-B14F-4D97-AF65-F5344CB8AC3E}">
        <p14:creationId xmlns:p14="http://schemas.microsoft.com/office/powerpoint/2010/main" val="3049307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 Spalte">
    <p:spTree>
      <p:nvGrpSpPr>
        <p:cNvPr id="1" name=""/>
        <p:cNvGrpSpPr/>
        <p:nvPr/>
      </p:nvGrpSpPr>
      <p:grpSpPr>
        <a:xfrm>
          <a:off x="0" y="0"/>
          <a:ext cx="0" cy="0"/>
          <a:chOff x="0" y="0"/>
          <a:chExt cx="0" cy="0"/>
        </a:xfrm>
      </p:grpSpPr>
      <p:sp>
        <p:nvSpPr>
          <p:cNvPr id="55" name="Textplatzhalter 54"/>
          <p:cNvSpPr>
            <a:spLocks noGrp="1"/>
          </p:cNvSpPr>
          <p:nvPr>
            <p:ph type="body" sz="quarter" idx="15"/>
          </p:nvPr>
        </p:nvSpPr>
        <p:spPr>
          <a:xfrm>
            <a:off x="415824" y="6308221"/>
            <a:ext cx="10914183" cy="160102"/>
          </a:xfrm>
        </p:spPr>
        <p:txBody>
          <a:bodyPr lIns="0" tIns="0" rIns="0" bIns="0" anchor="ctr">
            <a:noAutofit/>
          </a:bodyPr>
          <a:lstStyle>
            <a:lvl1pPr marL="0" indent="0">
              <a:buNone/>
              <a:defRPr sz="1050">
                <a:solidFill>
                  <a:schemeClr val="bg2"/>
                </a:solidFill>
              </a:defRPr>
            </a:lvl1pPr>
          </a:lstStyle>
          <a:p>
            <a:pPr lvl="0"/>
            <a:endParaRPr lang="de-DE"/>
          </a:p>
        </p:txBody>
      </p:sp>
      <p:sp>
        <p:nvSpPr>
          <p:cNvPr id="56" name="Inhaltsplatzhalter 27"/>
          <p:cNvSpPr>
            <a:spLocks noGrp="1"/>
          </p:cNvSpPr>
          <p:nvPr>
            <p:ph sz="quarter" idx="17"/>
          </p:nvPr>
        </p:nvSpPr>
        <p:spPr>
          <a:xfrm>
            <a:off x="415824" y="1471613"/>
            <a:ext cx="11379595" cy="4445000"/>
          </a:xfrm>
        </p:spPr>
        <p:txBody>
          <a:bodyPr>
            <a:noAutofit/>
          </a:bodyPr>
          <a:lstStyle>
            <a:lvl1pPr algn="l" defTabSz="914400" rtl="0" eaLnBrk="1" latinLnBrk="0" hangingPunct="1">
              <a:lnSpc>
                <a:spcPct val="100000"/>
              </a:lnSpc>
              <a:spcBef>
                <a:spcPts val="1000"/>
              </a:spcBef>
              <a:buFont typeface="Arial" panose="020B0604020202020204" pitchFamily="34" charset="0"/>
              <a:defRPr lang="de-DE" sz="1800" kern="1200" dirty="0" smtClean="0">
                <a:solidFill>
                  <a:srgbClr val="585858"/>
                </a:solidFill>
                <a:latin typeface="Open Sans" panose="020B0606030504020204" pitchFamily="34" charset="0"/>
                <a:ea typeface="Open Sans" panose="020B0606030504020204" pitchFamily="34" charset="0"/>
                <a:cs typeface="Open Sans" panose="020B0606030504020204" pitchFamily="34" charset="0"/>
              </a:defRPr>
            </a:lvl1pPr>
            <a:lvl2pPr algn="l" defTabSz="914400" rtl="0" eaLnBrk="1" latinLnBrk="0" hangingPunct="1">
              <a:lnSpc>
                <a:spcPct val="100000"/>
              </a:lnSpc>
              <a:spcBef>
                <a:spcPts val="1000"/>
              </a:spcBef>
              <a:buFont typeface="Arial" panose="020B0604020202020204" pitchFamily="34" charset="0"/>
              <a:defRPr lang="de-DE" sz="1600" kern="1200" dirty="0" smtClean="0">
                <a:solidFill>
                  <a:schemeClr val="bg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2pPr>
            <a:lvl3pPr algn="l" defTabSz="914400" rtl="0" eaLnBrk="1" latinLnBrk="0" hangingPunct="1">
              <a:lnSpc>
                <a:spcPct val="100000"/>
              </a:lnSpc>
              <a:spcBef>
                <a:spcPts val="1000"/>
              </a:spcBef>
              <a:buFont typeface="Arial" panose="020B0604020202020204" pitchFamily="34" charset="0"/>
              <a:defRPr lang="de-DE" sz="1400" kern="1200" dirty="0" smtClean="0">
                <a:solidFill>
                  <a:schemeClr val="bg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3pPr>
            <a:lvl4pPr algn="l" defTabSz="914400" rtl="0" eaLnBrk="1" latinLnBrk="0" hangingPunct="1">
              <a:lnSpc>
                <a:spcPct val="100000"/>
              </a:lnSpc>
              <a:spcBef>
                <a:spcPts val="1000"/>
              </a:spcBef>
              <a:buFont typeface="Arial" panose="020B0604020202020204" pitchFamily="34" charset="0"/>
              <a:defRPr lang="de-DE" sz="1200" kern="1200" dirty="0" smtClean="0">
                <a:solidFill>
                  <a:schemeClr val="bg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4pPr>
            <a:lvl5pPr algn="l" defTabSz="914400" rtl="0" eaLnBrk="1" latinLnBrk="0" hangingPunct="1">
              <a:lnSpc>
                <a:spcPct val="100000"/>
              </a:lnSpc>
              <a:spcBef>
                <a:spcPts val="1000"/>
              </a:spcBef>
              <a:buFont typeface="Arial" panose="020B0604020202020204" pitchFamily="34" charset="0"/>
              <a:defRPr lang="de-DE" sz="1200" kern="1200" dirty="0" smtClean="0">
                <a:solidFill>
                  <a:schemeClr val="bg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058386725"/>
      </p:ext>
    </p:extLst>
  </p:cSld>
  <p:clrMapOvr>
    <a:masterClrMapping/>
  </p:clrMapOvr>
  <p:hf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xt Slide with large Image">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827573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 Placeholder 9">
            <a:extLst>
              <a:ext uri="{FF2B5EF4-FFF2-40B4-BE49-F238E27FC236}">
                <a16:creationId xmlns:a16="http://schemas.microsoft.com/office/drawing/2014/main" id="{DFF864C4-15BA-5BE0-B083-CC15E4337639}"/>
              </a:ext>
            </a:extLst>
          </p:cNvPr>
          <p:cNvSpPr>
            <a:spLocks noGrp="1"/>
          </p:cNvSpPr>
          <p:nvPr>
            <p:ph type="body" sz="quarter" idx="15"/>
          </p:nvPr>
        </p:nvSpPr>
        <p:spPr>
          <a:xfrm>
            <a:off x="1258643" y="1626768"/>
            <a:ext cx="6426425" cy="4850231"/>
          </a:xfrm>
        </p:spPr>
        <p:txBody>
          <a:bodyPr lIns="90000" tIns="46800" rIns="90000" bIns="46800">
            <a:normAutofit/>
          </a:bodyPr>
          <a:lstStyle>
            <a:lvl1pPr marL="0" indent="0">
              <a:lnSpc>
                <a:spcPct val="100000"/>
              </a:lnSpc>
              <a:spcBef>
                <a:spcPts val="0"/>
              </a:spcBef>
              <a:buNone/>
              <a:defRPr sz="1200"/>
            </a:lvl1pPr>
          </a:lstStyle>
          <a:p>
            <a:pPr lvl="0"/>
            <a:endParaRPr lang="de-AT"/>
          </a:p>
        </p:txBody>
      </p:sp>
      <p:sp>
        <p:nvSpPr>
          <p:cNvPr id="13" name="Picture Placeholder 12">
            <a:extLst>
              <a:ext uri="{FF2B5EF4-FFF2-40B4-BE49-F238E27FC236}">
                <a16:creationId xmlns:a16="http://schemas.microsoft.com/office/drawing/2014/main" id="{1AAA8470-2647-C490-5ADD-90EE5000BA15}"/>
              </a:ext>
            </a:extLst>
          </p:cNvPr>
          <p:cNvSpPr>
            <a:spLocks noGrp="1"/>
          </p:cNvSpPr>
          <p:nvPr>
            <p:ph type="pic" sz="quarter" idx="16"/>
          </p:nvPr>
        </p:nvSpPr>
        <p:spPr>
          <a:xfrm>
            <a:off x="7816850" y="-1"/>
            <a:ext cx="4375150" cy="6858000"/>
          </a:xfrm>
          <a:custGeom>
            <a:avLst/>
            <a:gdLst>
              <a:gd name="connsiteX0" fmla="*/ 0 w 4003674"/>
              <a:gd name="connsiteY0" fmla="*/ 0 h 5037001"/>
              <a:gd name="connsiteX1" fmla="*/ 4003674 w 4003674"/>
              <a:gd name="connsiteY1" fmla="*/ 0 h 5037001"/>
              <a:gd name="connsiteX2" fmla="*/ 4003674 w 4003674"/>
              <a:gd name="connsiteY2" fmla="*/ 5037001 h 5037001"/>
              <a:gd name="connsiteX3" fmla="*/ 0 w 4003674"/>
              <a:gd name="connsiteY3" fmla="*/ 5037001 h 5037001"/>
            </a:gdLst>
            <a:ahLst/>
            <a:cxnLst>
              <a:cxn ang="0">
                <a:pos x="connsiteX0" y="connsiteY0"/>
              </a:cxn>
              <a:cxn ang="0">
                <a:pos x="connsiteX1" y="connsiteY1"/>
              </a:cxn>
              <a:cxn ang="0">
                <a:pos x="connsiteX2" y="connsiteY2"/>
              </a:cxn>
              <a:cxn ang="0">
                <a:pos x="connsiteX3" y="connsiteY3"/>
              </a:cxn>
            </a:cxnLst>
            <a:rect l="l" t="t" r="r" b="b"/>
            <a:pathLst>
              <a:path w="4003674" h="5037001">
                <a:moveTo>
                  <a:pt x="0" y="0"/>
                </a:moveTo>
                <a:lnTo>
                  <a:pt x="4003674" y="0"/>
                </a:lnTo>
                <a:lnTo>
                  <a:pt x="4003674" y="5037001"/>
                </a:lnTo>
                <a:lnTo>
                  <a:pt x="0" y="5037001"/>
                </a:lnTo>
                <a:close/>
              </a:path>
            </a:pathLst>
          </a:custGeom>
          <a:pattFill prst="pct5">
            <a:fgClr>
              <a:schemeClr val="accent1"/>
            </a:fgClr>
            <a:bgClr>
              <a:schemeClr val="bg1"/>
            </a:bgClr>
          </a:pattFill>
        </p:spPr>
        <p:txBody>
          <a:bodyPr wrap="square">
            <a:noAutofit/>
          </a:bodyPr>
          <a:lstStyle/>
          <a:p>
            <a:endParaRPr lang="de-AT"/>
          </a:p>
        </p:txBody>
      </p:sp>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6425068"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6425068" cy="301136"/>
          </a:xfrm>
        </p:spPr>
        <p:txBody>
          <a:bodyPr tIns="46800" rIns="90000" bIns="46800">
            <a:normAutofit/>
          </a:bodyPr>
          <a:lstStyle>
            <a:lvl1pPr marL="0" indent="0">
              <a:lnSpc>
                <a:spcPct val="100000"/>
              </a:lnSpc>
              <a:spcBef>
                <a:spcPts val="0"/>
              </a:spcBef>
              <a:buNone/>
              <a:defRPr sz="1400"/>
            </a:lvl1pPr>
          </a:lstStyle>
          <a:p>
            <a:pPr lvl="0"/>
            <a:endParaRPr lang="de-AT"/>
          </a:p>
        </p:txBody>
      </p:sp>
    </p:spTree>
    <p:extLst>
      <p:ext uri="{BB962C8B-B14F-4D97-AF65-F5344CB8AC3E}">
        <p14:creationId xmlns:p14="http://schemas.microsoft.com/office/powerpoint/2010/main" val="40897662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006893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14" name="Chart Placeholder 13">
            <a:extLst>
              <a:ext uri="{FF2B5EF4-FFF2-40B4-BE49-F238E27FC236}">
                <a16:creationId xmlns:a16="http://schemas.microsoft.com/office/drawing/2014/main" id="{477B865C-7E45-FE2A-4B35-29AABC6B56B3}"/>
              </a:ext>
            </a:extLst>
          </p:cNvPr>
          <p:cNvSpPr>
            <a:spLocks noGrp="1"/>
          </p:cNvSpPr>
          <p:nvPr>
            <p:ph type="chart" sz="quarter" idx="13"/>
          </p:nvPr>
        </p:nvSpPr>
        <p:spPr>
          <a:xfrm>
            <a:off x="1260001" y="1928531"/>
            <a:ext cx="10015780" cy="4350348"/>
          </a:xfr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Tree>
    <p:extLst>
      <p:ext uri="{BB962C8B-B14F-4D97-AF65-F5344CB8AC3E}">
        <p14:creationId xmlns:p14="http://schemas.microsoft.com/office/powerpoint/2010/main" val="406325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Gantt">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006893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7" name="Rectangle 6">
            <a:extLst>
              <a:ext uri="{FF2B5EF4-FFF2-40B4-BE49-F238E27FC236}">
                <a16:creationId xmlns:a16="http://schemas.microsoft.com/office/drawing/2014/main" id="{04A8FC2A-1039-8FC3-A459-2F7E37A024CB}"/>
              </a:ext>
            </a:extLst>
          </p:cNvPr>
          <p:cNvSpPr/>
          <p:nvPr userDrawn="1"/>
        </p:nvSpPr>
        <p:spPr>
          <a:xfrm>
            <a:off x="1260001" y="1620633"/>
            <a:ext cx="2030407"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12" name="Rectangle 11">
            <a:extLst>
              <a:ext uri="{FF2B5EF4-FFF2-40B4-BE49-F238E27FC236}">
                <a16:creationId xmlns:a16="http://schemas.microsoft.com/office/drawing/2014/main" id="{C90F0BC0-51FB-E8DD-8F71-445576ED8501}"/>
              </a:ext>
            </a:extLst>
          </p:cNvPr>
          <p:cNvSpPr/>
          <p:nvPr userDrawn="1"/>
        </p:nvSpPr>
        <p:spPr>
          <a:xfrm>
            <a:off x="3392530" y="1620633"/>
            <a:ext cx="2030407"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13" name="Rectangle 12">
            <a:extLst>
              <a:ext uri="{FF2B5EF4-FFF2-40B4-BE49-F238E27FC236}">
                <a16:creationId xmlns:a16="http://schemas.microsoft.com/office/drawing/2014/main" id="{7220A012-AF5B-02D3-4318-3E003E7F9A0F}"/>
              </a:ext>
            </a:extLst>
          </p:cNvPr>
          <p:cNvSpPr/>
          <p:nvPr userDrawn="1"/>
        </p:nvSpPr>
        <p:spPr>
          <a:xfrm>
            <a:off x="5525060" y="1620633"/>
            <a:ext cx="2030407"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8" name="Rectangle 7">
            <a:extLst>
              <a:ext uri="{FF2B5EF4-FFF2-40B4-BE49-F238E27FC236}">
                <a16:creationId xmlns:a16="http://schemas.microsoft.com/office/drawing/2014/main" id="{6C64DAF0-AF37-A0A8-C031-B637E62BC0EF}"/>
              </a:ext>
            </a:extLst>
          </p:cNvPr>
          <p:cNvSpPr/>
          <p:nvPr userDrawn="1"/>
        </p:nvSpPr>
        <p:spPr>
          <a:xfrm>
            <a:off x="7657589" y="1620633"/>
            <a:ext cx="2030407"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9" name="Rectangle 8">
            <a:extLst>
              <a:ext uri="{FF2B5EF4-FFF2-40B4-BE49-F238E27FC236}">
                <a16:creationId xmlns:a16="http://schemas.microsoft.com/office/drawing/2014/main" id="{FCE9D579-E6E2-5163-E19C-EA11CA6EA53E}"/>
              </a:ext>
            </a:extLst>
          </p:cNvPr>
          <p:cNvSpPr/>
          <p:nvPr userDrawn="1"/>
        </p:nvSpPr>
        <p:spPr>
          <a:xfrm>
            <a:off x="9790118" y="1620633"/>
            <a:ext cx="2030407"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18" name="Rectangle 17">
            <a:extLst>
              <a:ext uri="{FF2B5EF4-FFF2-40B4-BE49-F238E27FC236}">
                <a16:creationId xmlns:a16="http://schemas.microsoft.com/office/drawing/2014/main" id="{D549110D-8344-44D2-4534-088E32161BB4}"/>
              </a:ext>
            </a:extLst>
          </p:cNvPr>
          <p:cNvSpPr/>
          <p:nvPr userDrawn="1"/>
        </p:nvSpPr>
        <p:spPr>
          <a:xfrm>
            <a:off x="1260001" y="2152649"/>
            <a:ext cx="2030407" cy="13712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21" name="Rectangle 20">
            <a:extLst>
              <a:ext uri="{FF2B5EF4-FFF2-40B4-BE49-F238E27FC236}">
                <a16:creationId xmlns:a16="http://schemas.microsoft.com/office/drawing/2014/main" id="{7E25C601-CAFA-82AE-43BE-6026063D6642}"/>
              </a:ext>
            </a:extLst>
          </p:cNvPr>
          <p:cNvSpPr/>
          <p:nvPr userDrawn="1"/>
        </p:nvSpPr>
        <p:spPr>
          <a:xfrm>
            <a:off x="1260001" y="3630990"/>
            <a:ext cx="2030407" cy="13712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24" name="Rectangle 23">
            <a:extLst>
              <a:ext uri="{FF2B5EF4-FFF2-40B4-BE49-F238E27FC236}">
                <a16:creationId xmlns:a16="http://schemas.microsoft.com/office/drawing/2014/main" id="{7828B59B-8F4A-2DC9-5B46-1D1A6B8E0196}"/>
              </a:ext>
            </a:extLst>
          </p:cNvPr>
          <p:cNvSpPr/>
          <p:nvPr userDrawn="1"/>
        </p:nvSpPr>
        <p:spPr>
          <a:xfrm>
            <a:off x="1260001" y="5109331"/>
            <a:ext cx="2030407" cy="13712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31" name="Rectangle 30">
            <a:extLst>
              <a:ext uri="{FF2B5EF4-FFF2-40B4-BE49-F238E27FC236}">
                <a16:creationId xmlns:a16="http://schemas.microsoft.com/office/drawing/2014/main" id="{074687C5-5754-B248-A6E3-380EE748097A}"/>
              </a:ext>
            </a:extLst>
          </p:cNvPr>
          <p:cNvSpPr/>
          <p:nvPr userDrawn="1"/>
        </p:nvSpPr>
        <p:spPr>
          <a:xfrm>
            <a:off x="3445670" y="2152649"/>
            <a:ext cx="5568790"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2" name="Rectangle 31">
            <a:extLst>
              <a:ext uri="{FF2B5EF4-FFF2-40B4-BE49-F238E27FC236}">
                <a16:creationId xmlns:a16="http://schemas.microsoft.com/office/drawing/2014/main" id="{D871A306-7809-C0AA-A2BA-32CB30FA299F}"/>
              </a:ext>
            </a:extLst>
          </p:cNvPr>
          <p:cNvSpPr/>
          <p:nvPr userDrawn="1"/>
        </p:nvSpPr>
        <p:spPr>
          <a:xfrm>
            <a:off x="3445670" y="2645429"/>
            <a:ext cx="2536030"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3" name="Rectangle 32">
            <a:extLst>
              <a:ext uri="{FF2B5EF4-FFF2-40B4-BE49-F238E27FC236}">
                <a16:creationId xmlns:a16="http://schemas.microsoft.com/office/drawing/2014/main" id="{A3E253C8-65CD-DBAD-D696-689EF0EE3D0C}"/>
              </a:ext>
            </a:extLst>
          </p:cNvPr>
          <p:cNvSpPr/>
          <p:nvPr userDrawn="1"/>
        </p:nvSpPr>
        <p:spPr>
          <a:xfrm>
            <a:off x="3445669" y="3138210"/>
            <a:ext cx="3078956"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47" name="Rectangle 46">
            <a:extLst>
              <a:ext uri="{FF2B5EF4-FFF2-40B4-BE49-F238E27FC236}">
                <a16:creationId xmlns:a16="http://schemas.microsoft.com/office/drawing/2014/main" id="{B09E3442-43B9-ADC7-03C1-4B87D70B8E0B}"/>
              </a:ext>
            </a:extLst>
          </p:cNvPr>
          <p:cNvSpPr/>
          <p:nvPr userDrawn="1"/>
        </p:nvSpPr>
        <p:spPr>
          <a:xfrm>
            <a:off x="6226138" y="3630990"/>
            <a:ext cx="2969233"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49" name="Rectangle 48">
            <a:extLst>
              <a:ext uri="{FF2B5EF4-FFF2-40B4-BE49-F238E27FC236}">
                <a16:creationId xmlns:a16="http://schemas.microsoft.com/office/drawing/2014/main" id="{457A4A20-DCC3-3C59-3F56-6A89CBFAD9EE}"/>
              </a:ext>
            </a:extLst>
          </p:cNvPr>
          <p:cNvSpPr/>
          <p:nvPr userDrawn="1"/>
        </p:nvSpPr>
        <p:spPr>
          <a:xfrm>
            <a:off x="3830986" y="4123770"/>
            <a:ext cx="2150713"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0" name="Rectangle 49">
            <a:extLst>
              <a:ext uri="{FF2B5EF4-FFF2-40B4-BE49-F238E27FC236}">
                <a16:creationId xmlns:a16="http://schemas.microsoft.com/office/drawing/2014/main" id="{A1FEEF79-0656-4DE2-517B-689854CFC99E}"/>
              </a:ext>
            </a:extLst>
          </p:cNvPr>
          <p:cNvSpPr/>
          <p:nvPr userDrawn="1"/>
        </p:nvSpPr>
        <p:spPr>
          <a:xfrm>
            <a:off x="4974823" y="4616551"/>
            <a:ext cx="2580644"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3" name="Rectangle 52">
            <a:extLst>
              <a:ext uri="{FF2B5EF4-FFF2-40B4-BE49-F238E27FC236}">
                <a16:creationId xmlns:a16="http://schemas.microsoft.com/office/drawing/2014/main" id="{9528DCF3-90D9-2F59-0FCA-E71511EFE7CD}"/>
              </a:ext>
            </a:extLst>
          </p:cNvPr>
          <p:cNvSpPr/>
          <p:nvPr userDrawn="1"/>
        </p:nvSpPr>
        <p:spPr>
          <a:xfrm>
            <a:off x="9014460" y="5109331"/>
            <a:ext cx="2806065"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4" name="Rectangle 53">
            <a:extLst>
              <a:ext uri="{FF2B5EF4-FFF2-40B4-BE49-F238E27FC236}">
                <a16:creationId xmlns:a16="http://schemas.microsoft.com/office/drawing/2014/main" id="{5014CF9C-4B98-4AA9-785C-AD8153E9868A}"/>
              </a:ext>
            </a:extLst>
          </p:cNvPr>
          <p:cNvSpPr/>
          <p:nvPr userDrawn="1"/>
        </p:nvSpPr>
        <p:spPr>
          <a:xfrm>
            <a:off x="6582232" y="5602111"/>
            <a:ext cx="2150713"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5" name="Rectangle 54">
            <a:extLst>
              <a:ext uri="{FF2B5EF4-FFF2-40B4-BE49-F238E27FC236}">
                <a16:creationId xmlns:a16="http://schemas.microsoft.com/office/drawing/2014/main" id="{FBF9EAAE-8BAD-7D31-C504-90C76F368487}"/>
              </a:ext>
            </a:extLst>
          </p:cNvPr>
          <p:cNvSpPr/>
          <p:nvPr userDrawn="1"/>
        </p:nvSpPr>
        <p:spPr>
          <a:xfrm>
            <a:off x="8743308" y="6094892"/>
            <a:ext cx="3077217"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73" name="Rectangle 72">
            <a:extLst>
              <a:ext uri="{FF2B5EF4-FFF2-40B4-BE49-F238E27FC236}">
                <a16:creationId xmlns:a16="http://schemas.microsoft.com/office/drawing/2014/main" id="{06B1527C-6B3A-C615-CA47-D89336CD9DC9}"/>
              </a:ext>
            </a:extLst>
          </p:cNvPr>
          <p:cNvSpPr/>
          <p:nvPr userDrawn="1"/>
        </p:nvSpPr>
        <p:spPr>
          <a:xfrm>
            <a:off x="1260001" y="2152649"/>
            <a:ext cx="2030407" cy="131082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74" name="Rectangle 73">
            <a:extLst>
              <a:ext uri="{FF2B5EF4-FFF2-40B4-BE49-F238E27FC236}">
                <a16:creationId xmlns:a16="http://schemas.microsoft.com/office/drawing/2014/main" id="{007500B8-7B68-5F47-A6AA-ECBFEFE124E1}"/>
              </a:ext>
            </a:extLst>
          </p:cNvPr>
          <p:cNvSpPr/>
          <p:nvPr userDrawn="1"/>
        </p:nvSpPr>
        <p:spPr>
          <a:xfrm>
            <a:off x="1260001" y="3630990"/>
            <a:ext cx="2030407" cy="131082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75" name="Rectangle 74">
            <a:extLst>
              <a:ext uri="{FF2B5EF4-FFF2-40B4-BE49-F238E27FC236}">
                <a16:creationId xmlns:a16="http://schemas.microsoft.com/office/drawing/2014/main" id="{2268F8C2-BFF5-BFE0-F523-B2B6EFE7C633}"/>
              </a:ext>
            </a:extLst>
          </p:cNvPr>
          <p:cNvSpPr/>
          <p:nvPr userDrawn="1"/>
        </p:nvSpPr>
        <p:spPr>
          <a:xfrm>
            <a:off x="1260001" y="5109331"/>
            <a:ext cx="2030407" cy="131082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1" name="Text Placeholder 9">
            <a:extLst>
              <a:ext uri="{FF2B5EF4-FFF2-40B4-BE49-F238E27FC236}">
                <a16:creationId xmlns:a16="http://schemas.microsoft.com/office/drawing/2014/main" id="{B164FE52-B3DD-E629-548C-C23EC501CFD6}"/>
              </a:ext>
            </a:extLst>
          </p:cNvPr>
          <p:cNvSpPr>
            <a:spLocks noGrp="1"/>
          </p:cNvSpPr>
          <p:nvPr userDrawn="1">
            <p:ph type="body" sz="quarter" idx="13" hasCustomPrompt="1"/>
          </p:nvPr>
        </p:nvSpPr>
        <p:spPr>
          <a:xfrm>
            <a:off x="1350008"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16" name="Text Placeholder 9">
            <a:extLst>
              <a:ext uri="{FF2B5EF4-FFF2-40B4-BE49-F238E27FC236}">
                <a16:creationId xmlns:a16="http://schemas.microsoft.com/office/drawing/2014/main" id="{BF8790FA-C5FB-234F-BCAB-76AACD9DE774}"/>
              </a:ext>
            </a:extLst>
          </p:cNvPr>
          <p:cNvSpPr>
            <a:spLocks noGrp="1"/>
          </p:cNvSpPr>
          <p:nvPr userDrawn="1">
            <p:ph type="body" sz="quarter" idx="14" hasCustomPrompt="1"/>
          </p:nvPr>
        </p:nvSpPr>
        <p:spPr>
          <a:xfrm>
            <a:off x="3482538"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17" name="Text Placeholder 9">
            <a:extLst>
              <a:ext uri="{FF2B5EF4-FFF2-40B4-BE49-F238E27FC236}">
                <a16:creationId xmlns:a16="http://schemas.microsoft.com/office/drawing/2014/main" id="{6F5B3536-A8C7-7DF8-FB3A-2E46168A101D}"/>
              </a:ext>
            </a:extLst>
          </p:cNvPr>
          <p:cNvSpPr>
            <a:spLocks noGrp="1"/>
          </p:cNvSpPr>
          <p:nvPr userDrawn="1">
            <p:ph type="body" sz="quarter" idx="15" hasCustomPrompt="1"/>
          </p:nvPr>
        </p:nvSpPr>
        <p:spPr>
          <a:xfrm>
            <a:off x="5615068"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19" name="Text Placeholder 9">
            <a:extLst>
              <a:ext uri="{FF2B5EF4-FFF2-40B4-BE49-F238E27FC236}">
                <a16:creationId xmlns:a16="http://schemas.microsoft.com/office/drawing/2014/main" id="{9A6AE554-34E5-2CD9-6A28-E5087C64A458}"/>
              </a:ext>
            </a:extLst>
          </p:cNvPr>
          <p:cNvSpPr>
            <a:spLocks noGrp="1"/>
          </p:cNvSpPr>
          <p:nvPr userDrawn="1">
            <p:ph type="body" sz="quarter" idx="16" hasCustomPrompt="1"/>
          </p:nvPr>
        </p:nvSpPr>
        <p:spPr>
          <a:xfrm>
            <a:off x="7747598"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20" name="Text Placeholder 9">
            <a:extLst>
              <a:ext uri="{FF2B5EF4-FFF2-40B4-BE49-F238E27FC236}">
                <a16:creationId xmlns:a16="http://schemas.microsoft.com/office/drawing/2014/main" id="{4989DDBE-E8EE-2513-1DBA-175B7973108B}"/>
              </a:ext>
            </a:extLst>
          </p:cNvPr>
          <p:cNvSpPr>
            <a:spLocks noGrp="1"/>
          </p:cNvSpPr>
          <p:nvPr userDrawn="1">
            <p:ph type="body" sz="quarter" idx="17" hasCustomPrompt="1"/>
          </p:nvPr>
        </p:nvSpPr>
        <p:spPr>
          <a:xfrm>
            <a:off x="9880126"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22" name="Text Placeholder 9">
            <a:extLst>
              <a:ext uri="{FF2B5EF4-FFF2-40B4-BE49-F238E27FC236}">
                <a16:creationId xmlns:a16="http://schemas.microsoft.com/office/drawing/2014/main" id="{28824480-FD91-E4BD-EA17-06F07237B6B1}"/>
              </a:ext>
            </a:extLst>
          </p:cNvPr>
          <p:cNvSpPr>
            <a:spLocks noGrp="1"/>
          </p:cNvSpPr>
          <p:nvPr userDrawn="1">
            <p:ph type="body" sz="quarter" idx="18"/>
          </p:nvPr>
        </p:nvSpPr>
        <p:spPr>
          <a:xfrm>
            <a:off x="1415482" y="2484897"/>
            <a:ext cx="1719444" cy="646331"/>
          </a:xfrm>
        </p:spPr>
        <p:txBody>
          <a:bodyPr lIns="90000" tIns="46800" rIns="90000" bIns="46800" anchor="ctr">
            <a:normAutofit/>
          </a:bodyPr>
          <a:lstStyle>
            <a:lvl1pPr marL="0" indent="0">
              <a:lnSpc>
                <a:spcPct val="100000"/>
              </a:lnSpc>
              <a:spcBef>
                <a:spcPts val="0"/>
              </a:spcBef>
              <a:buNone/>
              <a:defRPr sz="1200" b="1">
                <a:latin typeface="+mj-lt"/>
              </a:defRPr>
            </a:lvl1pPr>
          </a:lstStyle>
          <a:p>
            <a:pPr lvl="0"/>
            <a:endParaRPr lang="de-AT"/>
          </a:p>
        </p:txBody>
      </p:sp>
      <p:sp>
        <p:nvSpPr>
          <p:cNvPr id="23" name="Text Placeholder 9">
            <a:extLst>
              <a:ext uri="{FF2B5EF4-FFF2-40B4-BE49-F238E27FC236}">
                <a16:creationId xmlns:a16="http://schemas.microsoft.com/office/drawing/2014/main" id="{590718BC-1E41-1041-35DB-0F5DDF727C61}"/>
              </a:ext>
            </a:extLst>
          </p:cNvPr>
          <p:cNvSpPr>
            <a:spLocks noGrp="1"/>
          </p:cNvSpPr>
          <p:nvPr userDrawn="1">
            <p:ph type="body" sz="quarter" idx="19"/>
          </p:nvPr>
        </p:nvSpPr>
        <p:spPr>
          <a:xfrm>
            <a:off x="1415482" y="3963238"/>
            <a:ext cx="1719444" cy="646331"/>
          </a:xfrm>
        </p:spPr>
        <p:txBody>
          <a:bodyPr lIns="90000" tIns="46800" rIns="90000" bIns="46800" anchor="ctr">
            <a:normAutofit/>
          </a:bodyPr>
          <a:lstStyle>
            <a:lvl1pPr marL="0" indent="0">
              <a:lnSpc>
                <a:spcPct val="100000"/>
              </a:lnSpc>
              <a:spcBef>
                <a:spcPts val="0"/>
              </a:spcBef>
              <a:buNone/>
              <a:defRPr sz="1200" b="1">
                <a:latin typeface="+mj-lt"/>
              </a:defRPr>
            </a:lvl1pPr>
          </a:lstStyle>
          <a:p>
            <a:pPr lvl="0"/>
            <a:endParaRPr lang="de-AT"/>
          </a:p>
        </p:txBody>
      </p:sp>
      <p:sp>
        <p:nvSpPr>
          <p:cNvPr id="25" name="Text Placeholder 9">
            <a:extLst>
              <a:ext uri="{FF2B5EF4-FFF2-40B4-BE49-F238E27FC236}">
                <a16:creationId xmlns:a16="http://schemas.microsoft.com/office/drawing/2014/main" id="{F705D8C0-57CF-E47C-0F3D-C004DFA847D2}"/>
              </a:ext>
            </a:extLst>
          </p:cNvPr>
          <p:cNvSpPr>
            <a:spLocks noGrp="1"/>
          </p:cNvSpPr>
          <p:nvPr userDrawn="1">
            <p:ph type="body" sz="quarter" idx="20"/>
          </p:nvPr>
        </p:nvSpPr>
        <p:spPr>
          <a:xfrm>
            <a:off x="1415482" y="5441579"/>
            <a:ext cx="1719444" cy="646331"/>
          </a:xfrm>
        </p:spPr>
        <p:txBody>
          <a:bodyPr lIns="90000" tIns="46800" rIns="90000" bIns="46800" anchor="ctr">
            <a:normAutofit/>
          </a:bodyPr>
          <a:lstStyle>
            <a:lvl1pPr marL="0" indent="0">
              <a:lnSpc>
                <a:spcPct val="100000"/>
              </a:lnSpc>
              <a:spcBef>
                <a:spcPts val="0"/>
              </a:spcBef>
              <a:buNone/>
              <a:defRPr sz="1200" b="1">
                <a:latin typeface="+mj-lt"/>
              </a:defRPr>
            </a:lvl1pPr>
          </a:lstStyle>
          <a:p>
            <a:pPr lvl="0"/>
            <a:endParaRPr lang="de-AT"/>
          </a:p>
        </p:txBody>
      </p:sp>
      <p:sp>
        <p:nvSpPr>
          <p:cNvPr id="28" name="Text Placeholder 9">
            <a:extLst>
              <a:ext uri="{FF2B5EF4-FFF2-40B4-BE49-F238E27FC236}">
                <a16:creationId xmlns:a16="http://schemas.microsoft.com/office/drawing/2014/main" id="{5E0BA98D-2FCF-AF95-7078-6A29EFA0E432}"/>
              </a:ext>
            </a:extLst>
          </p:cNvPr>
          <p:cNvSpPr>
            <a:spLocks noGrp="1"/>
          </p:cNvSpPr>
          <p:nvPr userDrawn="1">
            <p:ph type="body" sz="quarter" idx="21"/>
          </p:nvPr>
        </p:nvSpPr>
        <p:spPr>
          <a:xfrm>
            <a:off x="3445669" y="2207003"/>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
        <p:nvSpPr>
          <p:cNvPr id="29" name="Text Placeholder 9">
            <a:extLst>
              <a:ext uri="{FF2B5EF4-FFF2-40B4-BE49-F238E27FC236}">
                <a16:creationId xmlns:a16="http://schemas.microsoft.com/office/drawing/2014/main" id="{7575E7E4-6A54-1D6D-65D4-E843591CBA4C}"/>
              </a:ext>
            </a:extLst>
          </p:cNvPr>
          <p:cNvSpPr>
            <a:spLocks noGrp="1"/>
          </p:cNvSpPr>
          <p:nvPr userDrawn="1">
            <p:ph type="body" sz="quarter" idx="22"/>
          </p:nvPr>
        </p:nvSpPr>
        <p:spPr>
          <a:xfrm>
            <a:off x="3445669" y="2699783"/>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
        <p:nvSpPr>
          <p:cNvPr id="30" name="Text Placeholder 9">
            <a:extLst>
              <a:ext uri="{FF2B5EF4-FFF2-40B4-BE49-F238E27FC236}">
                <a16:creationId xmlns:a16="http://schemas.microsoft.com/office/drawing/2014/main" id="{AF134A80-5DF0-28EC-8338-6A38DDA4A26B}"/>
              </a:ext>
            </a:extLst>
          </p:cNvPr>
          <p:cNvSpPr>
            <a:spLocks noGrp="1"/>
          </p:cNvSpPr>
          <p:nvPr userDrawn="1">
            <p:ph type="body" sz="quarter" idx="23"/>
          </p:nvPr>
        </p:nvSpPr>
        <p:spPr>
          <a:xfrm>
            <a:off x="3445669" y="3192564"/>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
        <p:nvSpPr>
          <p:cNvPr id="34" name="Text Placeholder 9">
            <a:extLst>
              <a:ext uri="{FF2B5EF4-FFF2-40B4-BE49-F238E27FC236}">
                <a16:creationId xmlns:a16="http://schemas.microsoft.com/office/drawing/2014/main" id="{2FC7F192-E68F-3B30-8CD1-D72EC32297D2}"/>
              </a:ext>
            </a:extLst>
          </p:cNvPr>
          <p:cNvSpPr>
            <a:spLocks noGrp="1"/>
          </p:cNvSpPr>
          <p:nvPr userDrawn="1">
            <p:ph type="body" sz="quarter" idx="24"/>
          </p:nvPr>
        </p:nvSpPr>
        <p:spPr>
          <a:xfrm>
            <a:off x="6226138" y="3685344"/>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
        <p:nvSpPr>
          <p:cNvPr id="35" name="Text Placeholder 9">
            <a:extLst>
              <a:ext uri="{FF2B5EF4-FFF2-40B4-BE49-F238E27FC236}">
                <a16:creationId xmlns:a16="http://schemas.microsoft.com/office/drawing/2014/main" id="{56D921DC-DEDC-82FD-0158-F9C69A7640C0}"/>
              </a:ext>
            </a:extLst>
          </p:cNvPr>
          <p:cNvSpPr>
            <a:spLocks noGrp="1"/>
          </p:cNvSpPr>
          <p:nvPr userDrawn="1">
            <p:ph type="body" sz="quarter" idx="25"/>
          </p:nvPr>
        </p:nvSpPr>
        <p:spPr>
          <a:xfrm>
            <a:off x="3830986" y="4178124"/>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
        <p:nvSpPr>
          <p:cNvPr id="36" name="Text Placeholder 9">
            <a:extLst>
              <a:ext uri="{FF2B5EF4-FFF2-40B4-BE49-F238E27FC236}">
                <a16:creationId xmlns:a16="http://schemas.microsoft.com/office/drawing/2014/main" id="{B4353664-C537-001E-74BA-DF978BCE9D50}"/>
              </a:ext>
            </a:extLst>
          </p:cNvPr>
          <p:cNvSpPr>
            <a:spLocks noGrp="1"/>
          </p:cNvSpPr>
          <p:nvPr userDrawn="1">
            <p:ph type="body" sz="quarter" idx="26"/>
          </p:nvPr>
        </p:nvSpPr>
        <p:spPr>
          <a:xfrm>
            <a:off x="4974823" y="4670905"/>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
        <p:nvSpPr>
          <p:cNvPr id="37" name="Text Placeholder 9">
            <a:extLst>
              <a:ext uri="{FF2B5EF4-FFF2-40B4-BE49-F238E27FC236}">
                <a16:creationId xmlns:a16="http://schemas.microsoft.com/office/drawing/2014/main" id="{2D141CD7-579A-7AED-A1FD-A644C3A6E680}"/>
              </a:ext>
            </a:extLst>
          </p:cNvPr>
          <p:cNvSpPr>
            <a:spLocks noGrp="1"/>
          </p:cNvSpPr>
          <p:nvPr userDrawn="1">
            <p:ph type="body" sz="quarter" idx="27"/>
          </p:nvPr>
        </p:nvSpPr>
        <p:spPr>
          <a:xfrm>
            <a:off x="9014460" y="5163685"/>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
        <p:nvSpPr>
          <p:cNvPr id="38" name="Text Placeholder 9">
            <a:extLst>
              <a:ext uri="{FF2B5EF4-FFF2-40B4-BE49-F238E27FC236}">
                <a16:creationId xmlns:a16="http://schemas.microsoft.com/office/drawing/2014/main" id="{C2506802-D3E0-D9E8-52F0-B074800321DE}"/>
              </a:ext>
            </a:extLst>
          </p:cNvPr>
          <p:cNvSpPr>
            <a:spLocks noGrp="1"/>
          </p:cNvSpPr>
          <p:nvPr userDrawn="1">
            <p:ph type="body" sz="quarter" idx="28"/>
          </p:nvPr>
        </p:nvSpPr>
        <p:spPr>
          <a:xfrm>
            <a:off x="6582232" y="5656465"/>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
        <p:nvSpPr>
          <p:cNvPr id="39" name="Text Placeholder 9">
            <a:extLst>
              <a:ext uri="{FF2B5EF4-FFF2-40B4-BE49-F238E27FC236}">
                <a16:creationId xmlns:a16="http://schemas.microsoft.com/office/drawing/2014/main" id="{4210FA07-0C52-6AF2-F99B-80BD43E74BBB}"/>
              </a:ext>
            </a:extLst>
          </p:cNvPr>
          <p:cNvSpPr>
            <a:spLocks noGrp="1"/>
          </p:cNvSpPr>
          <p:nvPr userDrawn="1">
            <p:ph type="body" sz="quarter" idx="29"/>
          </p:nvPr>
        </p:nvSpPr>
        <p:spPr>
          <a:xfrm>
            <a:off x="8743308" y="6149246"/>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Tree>
    <p:extLst>
      <p:ext uri="{BB962C8B-B14F-4D97-AF65-F5344CB8AC3E}">
        <p14:creationId xmlns:p14="http://schemas.microsoft.com/office/powerpoint/2010/main" val="39456051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120794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6" name="Rectangle 45">
            <a:extLst>
              <a:ext uri="{FF2B5EF4-FFF2-40B4-BE49-F238E27FC236}">
                <a16:creationId xmlns:a16="http://schemas.microsoft.com/office/drawing/2014/main" id="{59910EC2-B55F-FD01-8401-B169E10C88B9}"/>
              </a:ext>
            </a:extLst>
          </p:cNvPr>
          <p:cNvSpPr/>
          <p:nvPr userDrawn="1"/>
        </p:nvSpPr>
        <p:spPr>
          <a:xfrm>
            <a:off x="1260002" y="2119184"/>
            <a:ext cx="708499" cy="995887"/>
          </a:xfrm>
          <a:prstGeom prst="rect">
            <a:avLst/>
          </a:prstGeom>
          <a:solidFill>
            <a:schemeClr val="bg1">
              <a:lumMod val="90000"/>
            </a:schemeClr>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a:solidFill>
                <a:srgbClr val="140028"/>
              </a:solidFill>
              <a:latin typeface="Trenda-Regular"/>
            </a:endParaRPr>
          </a:p>
        </p:txBody>
      </p:sp>
      <p:sp>
        <p:nvSpPr>
          <p:cNvPr id="48" name="Rectangle 47">
            <a:extLst>
              <a:ext uri="{FF2B5EF4-FFF2-40B4-BE49-F238E27FC236}">
                <a16:creationId xmlns:a16="http://schemas.microsoft.com/office/drawing/2014/main" id="{724EAFF4-6A23-9119-56AA-27F68FF40C59}"/>
              </a:ext>
            </a:extLst>
          </p:cNvPr>
          <p:cNvSpPr/>
          <p:nvPr userDrawn="1"/>
        </p:nvSpPr>
        <p:spPr>
          <a:xfrm>
            <a:off x="1260002" y="3239792"/>
            <a:ext cx="708499" cy="995887"/>
          </a:xfrm>
          <a:prstGeom prst="rect">
            <a:avLst/>
          </a:prstGeom>
          <a:solidFill>
            <a:schemeClr val="bg1">
              <a:lumMod val="90000"/>
            </a:schemeClr>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b="1">
              <a:solidFill>
                <a:srgbClr val="140028"/>
              </a:solidFill>
              <a:latin typeface="Trenda-Regular"/>
            </a:endParaRPr>
          </a:p>
        </p:txBody>
      </p:sp>
      <p:sp>
        <p:nvSpPr>
          <p:cNvPr id="51" name="Rectangle 50">
            <a:extLst>
              <a:ext uri="{FF2B5EF4-FFF2-40B4-BE49-F238E27FC236}">
                <a16:creationId xmlns:a16="http://schemas.microsoft.com/office/drawing/2014/main" id="{18628C49-9C45-2F41-1F76-AF1BD41C5C60}"/>
              </a:ext>
            </a:extLst>
          </p:cNvPr>
          <p:cNvSpPr/>
          <p:nvPr userDrawn="1"/>
        </p:nvSpPr>
        <p:spPr>
          <a:xfrm>
            <a:off x="1260002" y="4360402"/>
            <a:ext cx="708499" cy="995887"/>
          </a:xfrm>
          <a:prstGeom prst="rect">
            <a:avLst/>
          </a:prstGeom>
          <a:solidFill>
            <a:schemeClr val="bg1">
              <a:lumMod val="90000"/>
            </a:schemeClr>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b="1">
              <a:solidFill>
                <a:srgbClr val="140028"/>
              </a:solidFill>
              <a:latin typeface="Trenda-Regular"/>
            </a:endParaRPr>
          </a:p>
        </p:txBody>
      </p:sp>
      <p:sp>
        <p:nvSpPr>
          <p:cNvPr id="52" name="Rectangle 51">
            <a:extLst>
              <a:ext uri="{FF2B5EF4-FFF2-40B4-BE49-F238E27FC236}">
                <a16:creationId xmlns:a16="http://schemas.microsoft.com/office/drawing/2014/main" id="{86F8334A-DDE9-FCFC-4364-3722F70BFBDC}"/>
              </a:ext>
            </a:extLst>
          </p:cNvPr>
          <p:cNvSpPr/>
          <p:nvPr userDrawn="1"/>
        </p:nvSpPr>
        <p:spPr>
          <a:xfrm>
            <a:off x="1260002" y="5481112"/>
            <a:ext cx="708499" cy="995887"/>
          </a:xfrm>
          <a:prstGeom prst="rect">
            <a:avLst/>
          </a:prstGeom>
          <a:solidFill>
            <a:schemeClr val="bg1">
              <a:lumMod val="90000"/>
            </a:schemeClr>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b="1">
              <a:solidFill>
                <a:srgbClr val="140028"/>
              </a:solidFill>
              <a:latin typeface="Trenda-Regular"/>
            </a:endParaRPr>
          </a:p>
        </p:txBody>
      </p:sp>
      <p:sp>
        <p:nvSpPr>
          <p:cNvPr id="56" name="Rectangle 55">
            <a:extLst>
              <a:ext uri="{FF2B5EF4-FFF2-40B4-BE49-F238E27FC236}">
                <a16:creationId xmlns:a16="http://schemas.microsoft.com/office/drawing/2014/main" id="{60F711D0-9CFC-E719-1DB3-769FC9F8D29A}"/>
              </a:ext>
            </a:extLst>
          </p:cNvPr>
          <p:cNvSpPr/>
          <p:nvPr userDrawn="1"/>
        </p:nvSpPr>
        <p:spPr>
          <a:xfrm>
            <a:off x="2084402" y="2119184"/>
            <a:ext cx="2086763"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7" name="Rectangle 56">
            <a:extLst>
              <a:ext uri="{FF2B5EF4-FFF2-40B4-BE49-F238E27FC236}">
                <a16:creationId xmlns:a16="http://schemas.microsoft.com/office/drawing/2014/main" id="{7CDB0418-0EF0-C218-41FE-BD03205C9580}"/>
              </a:ext>
            </a:extLst>
          </p:cNvPr>
          <p:cNvSpPr/>
          <p:nvPr userDrawn="1"/>
        </p:nvSpPr>
        <p:spPr>
          <a:xfrm>
            <a:off x="2084402" y="3239792"/>
            <a:ext cx="2086763"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8" name="Rectangle 57">
            <a:extLst>
              <a:ext uri="{FF2B5EF4-FFF2-40B4-BE49-F238E27FC236}">
                <a16:creationId xmlns:a16="http://schemas.microsoft.com/office/drawing/2014/main" id="{BFCC6B9F-53BC-B1AC-BFE5-39B3613515B6}"/>
              </a:ext>
            </a:extLst>
          </p:cNvPr>
          <p:cNvSpPr/>
          <p:nvPr userDrawn="1"/>
        </p:nvSpPr>
        <p:spPr>
          <a:xfrm>
            <a:off x="2084402" y="4360402"/>
            <a:ext cx="2086763"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9" name="Rectangle 58">
            <a:extLst>
              <a:ext uri="{FF2B5EF4-FFF2-40B4-BE49-F238E27FC236}">
                <a16:creationId xmlns:a16="http://schemas.microsoft.com/office/drawing/2014/main" id="{6448249A-5BF0-5390-93AD-86BB0771492B}"/>
              </a:ext>
            </a:extLst>
          </p:cNvPr>
          <p:cNvSpPr/>
          <p:nvPr userDrawn="1"/>
        </p:nvSpPr>
        <p:spPr>
          <a:xfrm>
            <a:off x="2084402" y="5481112"/>
            <a:ext cx="2086763"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0" name="Rectangle 59">
            <a:extLst>
              <a:ext uri="{FF2B5EF4-FFF2-40B4-BE49-F238E27FC236}">
                <a16:creationId xmlns:a16="http://schemas.microsoft.com/office/drawing/2014/main" id="{D368667D-D520-A7D7-4078-8F54A459ABA6}"/>
              </a:ext>
            </a:extLst>
          </p:cNvPr>
          <p:cNvSpPr/>
          <p:nvPr userDrawn="1"/>
        </p:nvSpPr>
        <p:spPr>
          <a:xfrm>
            <a:off x="4287067" y="2119184"/>
            <a:ext cx="2627298"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1" name="Rectangle 60">
            <a:extLst>
              <a:ext uri="{FF2B5EF4-FFF2-40B4-BE49-F238E27FC236}">
                <a16:creationId xmlns:a16="http://schemas.microsoft.com/office/drawing/2014/main" id="{1F8C303F-F2A5-7CF3-DC2A-09FF7DB41DFF}"/>
              </a:ext>
            </a:extLst>
          </p:cNvPr>
          <p:cNvSpPr/>
          <p:nvPr userDrawn="1"/>
        </p:nvSpPr>
        <p:spPr>
          <a:xfrm>
            <a:off x="4287067" y="3239792"/>
            <a:ext cx="2627298"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2" name="Rectangle 61">
            <a:extLst>
              <a:ext uri="{FF2B5EF4-FFF2-40B4-BE49-F238E27FC236}">
                <a16:creationId xmlns:a16="http://schemas.microsoft.com/office/drawing/2014/main" id="{70F18FCD-9E3D-B4FA-1E35-88F62BD1D28C}"/>
              </a:ext>
            </a:extLst>
          </p:cNvPr>
          <p:cNvSpPr/>
          <p:nvPr userDrawn="1"/>
        </p:nvSpPr>
        <p:spPr>
          <a:xfrm>
            <a:off x="4287067" y="4360402"/>
            <a:ext cx="2627298"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3" name="Rectangle 62">
            <a:extLst>
              <a:ext uri="{FF2B5EF4-FFF2-40B4-BE49-F238E27FC236}">
                <a16:creationId xmlns:a16="http://schemas.microsoft.com/office/drawing/2014/main" id="{AA8756C2-5A0D-FC4A-685A-91F15D7CC321}"/>
              </a:ext>
            </a:extLst>
          </p:cNvPr>
          <p:cNvSpPr/>
          <p:nvPr userDrawn="1"/>
        </p:nvSpPr>
        <p:spPr>
          <a:xfrm>
            <a:off x="4287067" y="5481112"/>
            <a:ext cx="2627298"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4" name="Rectangle 63">
            <a:extLst>
              <a:ext uri="{FF2B5EF4-FFF2-40B4-BE49-F238E27FC236}">
                <a16:creationId xmlns:a16="http://schemas.microsoft.com/office/drawing/2014/main" id="{23960755-0FF7-2A7E-4795-7EB299DB4B9F}"/>
              </a:ext>
            </a:extLst>
          </p:cNvPr>
          <p:cNvSpPr/>
          <p:nvPr userDrawn="1"/>
        </p:nvSpPr>
        <p:spPr>
          <a:xfrm>
            <a:off x="7030267" y="2119184"/>
            <a:ext cx="2086763"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5" name="Rectangle 64">
            <a:extLst>
              <a:ext uri="{FF2B5EF4-FFF2-40B4-BE49-F238E27FC236}">
                <a16:creationId xmlns:a16="http://schemas.microsoft.com/office/drawing/2014/main" id="{F5887F92-406B-FCF7-ECE3-4FDAD9E8080A}"/>
              </a:ext>
            </a:extLst>
          </p:cNvPr>
          <p:cNvSpPr/>
          <p:nvPr userDrawn="1"/>
        </p:nvSpPr>
        <p:spPr>
          <a:xfrm>
            <a:off x="7030267" y="3239792"/>
            <a:ext cx="2086763"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6" name="Rectangle 65">
            <a:extLst>
              <a:ext uri="{FF2B5EF4-FFF2-40B4-BE49-F238E27FC236}">
                <a16:creationId xmlns:a16="http://schemas.microsoft.com/office/drawing/2014/main" id="{4791B89D-BB25-8173-1259-5AC3F8A0795A}"/>
              </a:ext>
            </a:extLst>
          </p:cNvPr>
          <p:cNvSpPr/>
          <p:nvPr userDrawn="1"/>
        </p:nvSpPr>
        <p:spPr>
          <a:xfrm>
            <a:off x="7030267" y="4360402"/>
            <a:ext cx="2086763"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7" name="Rectangle 66">
            <a:extLst>
              <a:ext uri="{FF2B5EF4-FFF2-40B4-BE49-F238E27FC236}">
                <a16:creationId xmlns:a16="http://schemas.microsoft.com/office/drawing/2014/main" id="{8B815CF7-098D-0DC7-248E-6C6B94026F4C}"/>
              </a:ext>
            </a:extLst>
          </p:cNvPr>
          <p:cNvSpPr/>
          <p:nvPr userDrawn="1"/>
        </p:nvSpPr>
        <p:spPr>
          <a:xfrm>
            <a:off x="7030267" y="5481112"/>
            <a:ext cx="2086763"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8" name="Rectangle 67">
            <a:extLst>
              <a:ext uri="{FF2B5EF4-FFF2-40B4-BE49-F238E27FC236}">
                <a16:creationId xmlns:a16="http://schemas.microsoft.com/office/drawing/2014/main" id="{1F442865-C427-9F4F-A82A-DC0D526294E3}"/>
              </a:ext>
            </a:extLst>
          </p:cNvPr>
          <p:cNvSpPr/>
          <p:nvPr userDrawn="1"/>
        </p:nvSpPr>
        <p:spPr>
          <a:xfrm>
            <a:off x="9232932" y="2119184"/>
            <a:ext cx="2587592"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9" name="Rectangle 68">
            <a:extLst>
              <a:ext uri="{FF2B5EF4-FFF2-40B4-BE49-F238E27FC236}">
                <a16:creationId xmlns:a16="http://schemas.microsoft.com/office/drawing/2014/main" id="{EAEAE423-6D8D-DD33-6B7D-CD7C9617CFCE}"/>
              </a:ext>
            </a:extLst>
          </p:cNvPr>
          <p:cNvSpPr/>
          <p:nvPr userDrawn="1"/>
        </p:nvSpPr>
        <p:spPr>
          <a:xfrm>
            <a:off x="9232932" y="3239792"/>
            <a:ext cx="2587592"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76" name="Rectangle 75">
            <a:extLst>
              <a:ext uri="{FF2B5EF4-FFF2-40B4-BE49-F238E27FC236}">
                <a16:creationId xmlns:a16="http://schemas.microsoft.com/office/drawing/2014/main" id="{6DE9BA96-94AE-242A-B3A2-45556AEEA252}"/>
              </a:ext>
            </a:extLst>
          </p:cNvPr>
          <p:cNvSpPr/>
          <p:nvPr userDrawn="1"/>
        </p:nvSpPr>
        <p:spPr>
          <a:xfrm>
            <a:off x="9232932" y="4360402"/>
            <a:ext cx="2587592"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77" name="Rectangle 76">
            <a:extLst>
              <a:ext uri="{FF2B5EF4-FFF2-40B4-BE49-F238E27FC236}">
                <a16:creationId xmlns:a16="http://schemas.microsoft.com/office/drawing/2014/main" id="{A332BF6E-69AF-CCCA-97CB-BD745F93B33A}"/>
              </a:ext>
            </a:extLst>
          </p:cNvPr>
          <p:cNvSpPr/>
          <p:nvPr userDrawn="1"/>
        </p:nvSpPr>
        <p:spPr>
          <a:xfrm>
            <a:off x="9232932" y="5481112"/>
            <a:ext cx="2587592"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5" name="Rectangle 4">
            <a:extLst>
              <a:ext uri="{FF2B5EF4-FFF2-40B4-BE49-F238E27FC236}">
                <a16:creationId xmlns:a16="http://schemas.microsoft.com/office/drawing/2014/main" id="{0CAB8075-CCDC-96CF-0460-408035AA85F5}"/>
              </a:ext>
            </a:extLst>
          </p:cNvPr>
          <p:cNvSpPr/>
          <p:nvPr userDrawn="1"/>
        </p:nvSpPr>
        <p:spPr>
          <a:xfrm>
            <a:off x="1260001" y="1620633"/>
            <a:ext cx="708499"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14" name="Rectangle 13">
            <a:extLst>
              <a:ext uri="{FF2B5EF4-FFF2-40B4-BE49-F238E27FC236}">
                <a16:creationId xmlns:a16="http://schemas.microsoft.com/office/drawing/2014/main" id="{11528BB7-F25A-938C-A17D-3FC78273E515}"/>
              </a:ext>
            </a:extLst>
          </p:cNvPr>
          <p:cNvSpPr/>
          <p:nvPr userDrawn="1"/>
        </p:nvSpPr>
        <p:spPr>
          <a:xfrm>
            <a:off x="2084402" y="1620633"/>
            <a:ext cx="2086763"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26" name="Rectangle 25">
            <a:extLst>
              <a:ext uri="{FF2B5EF4-FFF2-40B4-BE49-F238E27FC236}">
                <a16:creationId xmlns:a16="http://schemas.microsoft.com/office/drawing/2014/main" id="{DAEBF7CA-376F-90F8-3C67-2134DFB337A2}"/>
              </a:ext>
            </a:extLst>
          </p:cNvPr>
          <p:cNvSpPr/>
          <p:nvPr userDrawn="1"/>
        </p:nvSpPr>
        <p:spPr>
          <a:xfrm>
            <a:off x="4287067" y="1620633"/>
            <a:ext cx="2627298"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27" name="Rectangle 26">
            <a:extLst>
              <a:ext uri="{FF2B5EF4-FFF2-40B4-BE49-F238E27FC236}">
                <a16:creationId xmlns:a16="http://schemas.microsoft.com/office/drawing/2014/main" id="{86369F95-53C9-047B-6746-251B7953EA1D}"/>
              </a:ext>
            </a:extLst>
          </p:cNvPr>
          <p:cNvSpPr/>
          <p:nvPr userDrawn="1"/>
        </p:nvSpPr>
        <p:spPr>
          <a:xfrm>
            <a:off x="7030267" y="1620633"/>
            <a:ext cx="2086763"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40" name="Rectangle 39">
            <a:extLst>
              <a:ext uri="{FF2B5EF4-FFF2-40B4-BE49-F238E27FC236}">
                <a16:creationId xmlns:a16="http://schemas.microsoft.com/office/drawing/2014/main" id="{495B8115-AF31-7181-A63B-1B1D0D58D6DC}"/>
              </a:ext>
            </a:extLst>
          </p:cNvPr>
          <p:cNvSpPr/>
          <p:nvPr userDrawn="1"/>
        </p:nvSpPr>
        <p:spPr>
          <a:xfrm>
            <a:off x="9232932" y="1620633"/>
            <a:ext cx="2587593"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70" name="Text Placeholder 9">
            <a:extLst>
              <a:ext uri="{FF2B5EF4-FFF2-40B4-BE49-F238E27FC236}">
                <a16:creationId xmlns:a16="http://schemas.microsoft.com/office/drawing/2014/main" id="{1E9C855E-BE8E-F93A-5EAD-F169BF1166D4}"/>
              </a:ext>
            </a:extLst>
          </p:cNvPr>
          <p:cNvSpPr>
            <a:spLocks noGrp="1"/>
          </p:cNvSpPr>
          <p:nvPr userDrawn="1">
            <p:ph type="body" sz="quarter" idx="13" hasCustomPrompt="1"/>
          </p:nvPr>
        </p:nvSpPr>
        <p:spPr>
          <a:xfrm>
            <a:off x="1301276" y="1671783"/>
            <a:ext cx="625950"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No.</a:t>
            </a:r>
          </a:p>
        </p:txBody>
      </p:sp>
      <p:sp>
        <p:nvSpPr>
          <p:cNvPr id="71" name="Text Placeholder 9">
            <a:extLst>
              <a:ext uri="{FF2B5EF4-FFF2-40B4-BE49-F238E27FC236}">
                <a16:creationId xmlns:a16="http://schemas.microsoft.com/office/drawing/2014/main" id="{ABDB3BE2-9A15-96FD-4084-71A14E39E15E}"/>
              </a:ext>
            </a:extLst>
          </p:cNvPr>
          <p:cNvSpPr>
            <a:spLocks noGrp="1"/>
          </p:cNvSpPr>
          <p:nvPr userDrawn="1">
            <p:ph type="body" sz="quarter" idx="14" hasCustomPrompt="1"/>
          </p:nvPr>
        </p:nvSpPr>
        <p:spPr>
          <a:xfrm>
            <a:off x="2202588"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72" name="Text Placeholder 9">
            <a:extLst>
              <a:ext uri="{FF2B5EF4-FFF2-40B4-BE49-F238E27FC236}">
                <a16:creationId xmlns:a16="http://schemas.microsoft.com/office/drawing/2014/main" id="{C8C3515A-22CF-C8BC-66EC-F62F3425BBA0}"/>
              </a:ext>
            </a:extLst>
          </p:cNvPr>
          <p:cNvSpPr>
            <a:spLocks noGrp="1"/>
          </p:cNvSpPr>
          <p:nvPr userDrawn="1">
            <p:ph type="body" sz="quarter" idx="15" hasCustomPrompt="1"/>
          </p:nvPr>
        </p:nvSpPr>
        <p:spPr>
          <a:xfrm>
            <a:off x="4675520"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83" name="Text Placeholder 9">
            <a:extLst>
              <a:ext uri="{FF2B5EF4-FFF2-40B4-BE49-F238E27FC236}">
                <a16:creationId xmlns:a16="http://schemas.microsoft.com/office/drawing/2014/main" id="{9F6FA38A-10B8-C907-97A0-9AC2CC225CFF}"/>
              </a:ext>
            </a:extLst>
          </p:cNvPr>
          <p:cNvSpPr>
            <a:spLocks noGrp="1"/>
          </p:cNvSpPr>
          <p:nvPr userDrawn="1">
            <p:ph type="body" sz="quarter" idx="16" hasCustomPrompt="1"/>
          </p:nvPr>
        </p:nvSpPr>
        <p:spPr>
          <a:xfrm>
            <a:off x="7148452"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84" name="Text Placeholder 9">
            <a:extLst>
              <a:ext uri="{FF2B5EF4-FFF2-40B4-BE49-F238E27FC236}">
                <a16:creationId xmlns:a16="http://schemas.microsoft.com/office/drawing/2014/main" id="{E1178880-8F14-B0D9-9E1B-620E2B7FE5A3}"/>
              </a:ext>
            </a:extLst>
          </p:cNvPr>
          <p:cNvSpPr>
            <a:spLocks noGrp="1"/>
          </p:cNvSpPr>
          <p:nvPr userDrawn="1">
            <p:ph type="body" sz="quarter" idx="17" hasCustomPrompt="1"/>
          </p:nvPr>
        </p:nvSpPr>
        <p:spPr>
          <a:xfrm>
            <a:off x="9601532"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85" name="Text Placeholder 9">
            <a:extLst>
              <a:ext uri="{FF2B5EF4-FFF2-40B4-BE49-F238E27FC236}">
                <a16:creationId xmlns:a16="http://schemas.microsoft.com/office/drawing/2014/main" id="{9EE27523-96BE-AC77-E610-D148D813AF9D}"/>
              </a:ext>
            </a:extLst>
          </p:cNvPr>
          <p:cNvSpPr>
            <a:spLocks noGrp="1"/>
          </p:cNvSpPr>
          <p:nvPr userDrawn="1">
            <p:ph type="body" sz="quarter" idx="18" hasCustomPrompt="1"/>
          </p:nvPr>
        </p:nvSpPr>
        <p:spPr>
          <a:xfrm>
            <a:off x="1387002" y="2394471"/>
            <a:ext cx="454498" cy="445312"/>
          </a:xfrm>
        </p:spPr>
        <p:txBody>
          <a:bodyPr lIns="90000" tIns="46800" rIns="90000" bIns="46800" anchor="ctr">
            <a:normAutofit/>
          </a:bodyPr>
          <a:lstStyle>
            <a:lvl1pPr marL="0" indent="0" algn="ctr">
              <a:lnSpc>
                <a:spcPct val="100000"/>
              </a:lnSpc>
              <a:spcBef>
                <a:spcPts val="0"/>
              </a:spcBef>
              <a:buNone/>
              <a:defRPr sz="1200" b="1"/>
            </a:lvl1pPr>
          </a:lstStyle>
          <a:p>
            <a:pPr lvl="0"/>
            <a:r>
              <a:rPr lang="de-AT"/>
              <a:t>XX</a:t>
            </a:r>
          </a:p>
        </p:txBody>
      </p:sp>
      <p:sp>
        <p:nvSpPr>
          <p:cNvPr id="94" name="Text Placeholder 9">
            <a:extLst>
              <a:ext uri="{FF2B5EF4-FFF2-40B4-BE49-F238E27FC236}">
                <a16:creationId xmlns:a16="http://schemas.microsoft.com/office/drawing/2014/main" id="{DF7545DE-1625-9B7A-CEB0-08FACBE2DE2F}"/>
              </a:ext>
            </a:extLst>
          </p:cNvPr>
          <p:cNvSpPr>
            <a:spLocks noGrp="1"/>
          </p:cNvSpPr>
          <p:nvPr userDrawn="1">
            <p:ph type="body" sz="quarter" idx="19" hasCustomPrompt="1"/>
          </p:nvPr>
        </p:nvSpPr>
        <p:spPr>
          <a:xfrm>
            <a:off x="1387002" y="3515079"/>
            <a:ext cx="454498" cy="445312"/>
          </a:xfrm>
        </p:spPr>
        <p:txBody>
          <a:bodyPr lIns="90000" tIns="46800" rIns="90000" bIns="46800" anchor="ctr">
            <a:normAutofit/>
          </a:bodyPr>
          <a:lstStyle>
            <a:lvl1pPr marL="0" indent="0" algn="ctr">
              <a:lnSpc>
                <a:spcPct val="100000"/>
              </a:lnSpc>
              <a:spcBef>
                <a:spcPts val="0"/>
              </a:spcBef>
              <a:buNone/>
              <a:defRPr sz="1200" b="1"/>
            </a:lvl1pPr>
          </a:lstStyle>
          <a:p>
            <a:pPr lvl="0"/>
            <a:r>
              <a:rPr lang="de-AT"/>
              <a:t>XX</a:t>
            </a:r>
          </a:p>
        </p:txBody>
      </p:sp>
      <p:sp>
        <p:nvSpPr>
          <p:cNvPr id="95" name="Text Placeholder 9">
            <a:extLst>
              <a:ext uri="{FF2B5EF4-FFF2-40B4-BE49-F238E27FC236}">
                <a16:creationId xmlns:a16="http://schemas.microsoft.com/office/drawing/2014/main" id="{522D1BBC-0AF6-A0EE-C567-D4A6396BF7FE}"/>
              </a:ext>
            </a:extLst>
          </p:cNvPr>
          <p:cNvSpPr>
            <a:spLocks noGrp="1"/>
          </p:cNvSpPr>
          <p:nvPr userDrawn="1">
            <p:ph type="body" sz="quarter" idx="20" hasCustomPrompt="1"/>
          </p:nvPr>
        </p:nvSpPr>
        <p:spPr>
          <a:xfrm>
            <a:off x="1387002" y="4635689"/>
            <a:ext cx="454498" cy="445312"/>
          </a:xfrm>
        </p:spPr>
        <p:txBody>
          <a:bodyPr lIns="90000" tIns="46800" rIns="90000" bIns="46800" anchor="ctr">
            <a:normAutofit/>
          </a:bodyPr>
          <a:lstStyle>
            <a:lvl1pPr marL="0" indent="0" algn="ctr">
              <a:lnSpc>
                <a:spcPct val="100000"/>
              </a:lnSpc>
              <a:spcBef>
                <a:spcPts val="0"/>
              </a:spcBef>
              <a:buNone/>
              <a:defRPr sz="1200" b="1"/>
            </a:lvl1pPr>
          </a:lstStyle>
          <a:p>
            <a:pPr lvl="0"/>
            <a:r>
              <a:rPr lang="de-AT"/>
              <a:t>XX</a:t>
            </a:r>
          </a:p>
        </p:txBody>
      </p:sp>
      <p:sp>
        <p:nvSpPr>
          <p:cNvPr id="96" name="Text Placeholder 9">
            <a:extLst>
              <a:ext uri="{FF2B5EF4-FFF2-40B4-BE49-F238E27FC236}">
                <a16:creationId xmlns:a16="http://schemas.microsoft.com/office/drawing/2014/main" id="{13C8E0EE-4511-D405-A63D-C31DD2F5A81C}"/>
              </a:ext>
            </a:extLst>
          </p:cNvPr>
          <p:cNvSpPr>
            <a:spLocks noGrp="1"/>
          </p:cNvSpPr>
          <p:nvPr userDrawn="1">
            <p:ph type="body" sz="quarter" idx="21" hasCustomPrompt="1"/>
          </p:nvPr>
        </p:nvSpPr>
        <p:spPr>
          <a:xfrm>
            <a:off x="1387002" y="5756399"/>
            <a:ext cx="454498" cy="445312"/>
          </a:xfrm>
        </p:spPr>
        <p:txBody>
          <a:bodyPr lIns="90000" tIns="46800" rIns="90000" bIns="46800" anchor="ctr">
            <a:normAutofit/>
          </a:bodyPr>
          <a:lstStyle>
            <a:lvl1pPr marL="0" indent="0" algn="ctr">
              <a:lnSpc>
                <a:spcPct val="100000"/>
              </a:lnSpc>
              <a:spcBef>
                <a:spcPts val="0"/>
              </a:spcBef>
              <a:buNone/>
              <a:defRPr sz="1200" b="1"/>
            </a:lvl1pPr>
          </a:lstStyle>
          <a:p>
            <a:pPr lvl="0"/>
            <a:r>
              <a:rPr lang="de-AT"/>
              <a:t>XX</a:t>
            </a:r>
          </a:p>
        </p:txBody>
      </p:sp>
      <p:sp>
        <p:nvSpPr>
          <p:cNvPr id="101" name="Text Placeholder 9">
            <a:extLst>
              <a:ext uri="{FF2B5EF4-FFF2-40B4-BE49-F238E27FC236}">
                <a16:creationId xmlns:a16="http://schemas.microsoft.com/office/drawing/2014/main" id="{D9801931-570D-2E3A-0C31-41C7805B8AFF}"/>
              </a:ext>
            </a:extLst>
          </p:cNvPr>
          <p:cNvSpPr>
            <a:spLocks noGrp="1"/>
          </p:cNvSpPr>
          <p:nvPr userDrawn="1">
            <p:ph type="body" sz="quarter" idx="22"/>
          </p:nvPr>
        </p:nvSpPr>
        <p:spPr>
          <a:xfrm>
            <a:off x="2164745" y="2169925"/>
            <a:ext cx="1926076"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02" name="Text Placeholder 9">
            <a:extLst>
              <a:ext uri="{FF2B5EF4-FFF2-40B4-BE49-F238E27FC236}">
                <a16:creationId xmlns:a16="http://schemas.microsoft.com/office/drawing/2014/main" id="{F7550B21-E5DE-3E56-4A3E-30C03741DB6E}"/>
              </a:ext>
            </a:extLst>
          </p:cNvPr>
          <p:cNvSpPr>
            <a:spLocks noGrp="1"/>
          </p:cNvSpPr>
          <p:nvPr userDrawn="1">
            <p:ph type="body" sz="quarter" idx="23"/>
          </p:nvPr>
        </p:nvSpPr>
        <p:spPr>
          <a:xfrm>
            <a:off x="2164745" y="3290533"/>
            <a:ext cx="1926076"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06" name="Text Placeholder 9">
            <a:extLst>
              <a:ext uri="{FF2B5EF4-FFF2-40B4-BE49-F238E27FC236}">
                <a16:creationId xmlns:a16="http://schemas.microsoft.com/office/drawing/2014/main" id="{55889B49-60CA-F228-3B53-D3EA995CE2AF}"/>
              </a:ext>
            </a:extLst>
          </p:cNvPr>
          <p:cNvSpPr>
            <a:spLocks noGrp="1"/>
          </p:cNvSpPr>
          <p:nvPr userDrawn="1">
            <p:ph type="body" sz="quarter" idx="24"/>
          </p:nvPr>
        </p:nvSpPr>
        <p:spPr>
          <a:xfrm>
            <a:off x="2153799" y="4411143"/>
            <a:ext cx="1926076"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07" name="Text Placeholder 9">
            <a:extLst>
              <a:ext uri="{FF2B5EF4-FFF2-40B4-BE49-F238E27FC236}">
                <a16:creationId xmlns:a16="http://schemas.microsoft.com/office/drawing/2014/main" id="{594A1E91-14E0-809B-D25B-53BC1300394E}"/>
              </a:ext>
            </a:extLst>
          </p:cNvPr>
          <p:cNvSpPr>
            <a:spLocks noGrp="1"/>
          </p:cNvSpPr>
          <p:nvPr userDrawn="1">
            <p:ph type="body" sz="quarter" idx="25"/>
          </p:nvPr>
        </p:nvSpPr>
        <p:spPr>
          <a:xfrm>
            <a:off x="2153799" y="5531853"/>
            <a:ext cx="1926076"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08" name="Text Placeholder 9">
            <a:extLst>
              <a:ext uri="{FF2B5EF4-FFF2-40B4-BE49-F238E27FC236}">
                <a16:creationId xmlns:a16="http://schemas.microsoft.com/office/drawing/2014/main" id="{205E7EF2-59EA-568C-B2AD-A1B999AFDEC1}"/>
              </a:ext>
            </a:extLst>
          </p:cNvPr>
          <p:cNvSpPr>
            <a:spLocks noGrp="1"/>
          </p:cNvSpPr>
          <p:nvPr userDrawn="1">
            <p:ph type="body" sz="quarter" idx="26"/>
          </p:nvPr>
        </p:nvSpPr>
        <p:spPr>
          <a:xfrm>
            <a:off x="4380502" y="2169925"/>
            <a:ext cx="2440428"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09" name="Text Placeholder 9">
            <a:extLst>
              <a:ext uri="{FF2B5EF4-FFF2-40B4-BE49-F238E27FC236}">
                <a16:creationId xmlns:a16="http://schemas.microsoft.com/office/drawing/2014/main" id="{72218EE7-8187-6F3B-A20F-7AFD7EE1635B}"/>
              </a:ext>
            </a:extLst>
          </p:cNvPr>
          <p:cNvSpPr>
            <a:spLocks noGrp="1"/>
          </p:cNvSpPr>
          <p:nvPr userDrawn="1">
            <p:ph type="body" sz="quarter" idx="27"/>
          </p:nvPr>
        </p:nvSpPr>
        <p:spPr>
          <a:xfrm>
            <a:off x="4380502" y="3290533"/>
            <a:ext cx="2440428"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10" name="Text Placeholder 9">
            <a:extLst>
              <a:ext uri="{FF2B5EF4-FFF2-40B4-BE49-F238E27FC236}">
                <a16:creationId xmlns:a16="http://schemas.microsoft.com/office/drawing/2014/main" id="{0455F475-EFF5-93DB-6354-80468576FD0B}"/>
              </a:ext>
            </a:extLst>
          </p:cNvPr>
          <p:cNvSpPr>
            <a:spLocks noGrp="1"/>
          </p:cNvSpPr>
          <p:nvPr userDrawn="1">
            <p:ph type="body" sz="quarter" idx="28"/>
          </p:nvPr>
        </p:nvSpPr>
        <p:spPr>
          <a:xfrm>
            <a:off x="4380502" y="4411143"/>
            <a:ext cx="2440428"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11" name="Text Placeholder 9">
            <a:extLst>
              <a:ext uri="{FF2B5EF4-FFF2-40B4-BE49-F238E27FC236}">
                <a16:creationId xmlns:a16="http://schemas.microsoft.com/office/drawing/2014/main" id="{E66DD821-79D4-4CEB-601C-1DCF94F94B58}"/>
              </a:ext>
            </a:extLst>
          </p:cNvPr>
          <p:cNvSpPr>
            <a:spLocks noGrp="1"/>
          </p:cNvSpPr>
          <p:nvPr userDrawn="1">
            <p:ph type="body" sz="quarter" idx="29"/>
          </p:nvPr>
        </p:nvSpPr>
        <p:spPr>
          <a:xfrm>
            <a:off x="4380502" y="5531853"/>
            <a:ext cx="2440428"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12" name="Text Placeholder 9">
            <a:extLst>
              <a:ext uri="{FF2B5EF4-FFF2-40B4-BE49-F238E27FC236}">
                <a16:creationId xmlns:a16="http://schemas.microsoft.com/office/drawing/2014/main" id="{61F103E0-9BA8-8A75-0063-83246297FF2C}"/>
              </a:ext>
            </a:extLst>
          </p:cNvPr>
          <p:cNvSpPr>
            <a:spLocks noGrp="1"/>
          </p:cNvSpPr>
          <p:nvPr userDrawn="1">
            <p:ph type="body" sz="quarter" idx="30" hasCustomPrompt="1"/>
          </p:nvPr>
        </p:nvSpPr>
        <p:spPr>
          <a:xfrm>
            <a:off x="7163934" y="2169925"/>
            <a:ext cx="1819428" cy="894404"/>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17" name="Text Placeholder 9">
            <a:extLst>
              <a:ext uri="{FF2B5EF4-FFF2-40B4-BE49-F238E27FC236}">
                <a16:creationId xmlns:a16="http://schemas.microsoft.com/office/drawing/2014/main" id="{F3647368-8B29-F8F1-3B16-24DD83E3DCC1}"/>
              </a:ext>
            </a:extLst>
          </p:cNvPr>
          <p:cNvSpPr>
            <a:spLocks noGrp="1"/>
          </p:cNvSpPr>
          <p:nvPr userDrawn="1">
            <p:ph type="body" sz="quarter" idx="31" hasCustomPrompt="1"/>
          </p:nvPr>
        </p:nvSpPr>
        <p:spPr>
          <a:xfrm>
            <a:off x="7163934" y="3290533"/>
            <a:ext cx="1819428" cy="894404"/>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18" name="Text Placeholder 9">
            <a:extLst>
              <a:ext uri="{FF2B5EF4-FFF2-40B4-BE49-F238E27FC236}">
                <a16:creationId xmlns:a16="http://schemas.microsoft.com/office/drawing/2014/main" id="{10E15E32-85EC-FF4D-0D69-0562B3A46C17}"/>
              </a:ext>
            </a:extLst>
          </p:cNvPr>
          <p:cNvSpPr>
            <a:spLocks noGrp="1"/>
          </p:cNvSpPr>
          <p:nvPr userDrawn="1">
            <p:ph type="body" sz="quarter" idx="32" hasCustomPrompt="1"/>
          </p:nvPr>
        </p:nvSpPr>
        <p:spPr>
          <a:xfrm>
            <a:off x="7163934" y="4411143"/>
            <a:ext cx="1819428" cy="894404"/>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19" name="Text Placeholder 9">
            <a:extLst>
              <a:ext uri="{FF2B5EF4-FFF2-40B4-BE49-F238E27FC236}">
                <a16:creationId xmlns:a16="http://schemas.microsoft.com/office/drawing/2014/main" id="{40646CB2-4053-E7FC-5AD9-9DF793B31122}"/>
              </a:ext>
            </a:extLst>
          </p:cNvPr>
          <p:cNvSpPr>
            <a:spLocks noGrp="1"/>
          </p:cNvSpPr>
          <p:nvPr userDrawn="1">
            <p:ph type="body" sz="quarter" idx="33" hasCustomPrompt="1"/>
          </p:nvPr>
        </p:nvSpPr>
        <p:spPr>
          <a:xfrm>
            <a:off x="7163934" y="5531853"/>
            <a:ext cx="1819428" cy="894404"/>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20" name="Text Placeholder 9">
            <a:extLst>
              <a:ext uri="{FF2B5EF4-FFF2-40B4-BE49-F238E27FC236}">
                <a16:creationId xmlns:a16="http://schemas.microsoft.com/office/drawing/2014/main" id="{4DD3490F-C59B-A69B-E824-A594CCEEDD0B}"/>
              </a:ext>
            </a:extLst>
          </p:cNvPr>
          <p:cNvSpPr>
            <a:spLocks noGrp="1"/>
          </p:cNvSpPr>
          <p:nvPr userDrawn="1">
            <p:ph type="body" sz="quarter" idx="34"/>
          </p:nvPr>
        </p:nvSpPr>
        <p:spPr>
          <a:xfrm>
            <a:off x="9314537" y="2169925"/>
            <a:ext cx="2424382"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21" name="Text Placeholder 9">
            <a:extLst>
              <a:ext uri="{FF2B5EF4-FFF2-40B4-BE49-F238E27FC236}">
                <a16:creationId xmlns:a16="http://schemas.microsoft.com/office/drawing/2014/main" id="{39BF2035-A081-6726-8A80-C8FC8EA395A8}"/>
              </a:ext>
            </a:extLst>
          </p:cNvPr>
          <p:cNvSpPr>
            <a:spLocks noGrp="1"/>
          </p:cNvSpPr>
          <p:nvPr userDrawn="1">
            <p:ph type="body" sz="quarter" idx="35"/>
          </p:nvPr>
        </p:nvSpPr>
        <p:spPr>
          <a:xfrm>
            <a:off x="9314537" y="3290533"/>
            <a:ext cx="2424382"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22" name="Text Placeholder 9">
            <a:extLst>
              <a:ext uri="{FF2B5EF4-FFF2-40B4-BE49-F238E27FC236}">
                <a16:creationId xmlns:a16="http://schemas.microsoft.com/office/drawing/2014/main" id="{F59F9896-74FD-BCD0-B2B5-0D55633DD9AC}"/>
              </a:ext>
            </a:extLst>
          </p:cNvPr>
          <p:cNvSpPr>
            <a:spLocks noGrp="1"/>
          </p:cNvSpPr>
          <p:nvPr userDrawn="1">
            <p:ph type="body" sz="quarter" idx="36"/>
          </p:nvPr>
        </p:nvSpPr>
        <p:spPr>
          <a:xfrm>
            <a:off x="9314537" y="4411143"/>
            <a:ext cx="2424382"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23" name="Text Placeholder 9">
            <a:extLst>
              <a:ext uri="{FF2B5EF4-FFF2-40B4-BE49-F238E27FC236}">
                <a16:creationId xmlns:a16="http://schemas.microsoft.com/office/drawing/2014/main" id="{C2DCCC80-08E6-4228-DC0E-D8AA3D43447B}"/>
              </a:ext>
            </a:extLst>
          </p:cNvPr>
          <p:cNvSpPr>
            <a:spLocks noGrp="1"/>
          </p:cNvSpPr>
          <p:nvPr userDrawn="1">
            <p:ph type="body" sz="quarter" idx="37"/>
          </p:nvPr>
        </p:nvSpPr>
        <p:spPr>
          <a:xfrm>
            <a:off x="9314537" y="5531853"/>
            <a:ext cx="2424382"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Tree>
    <p:extLst>
      <p:ext uri="{BB962C8B-B14F-4D97-AF65-F5344CB8AC3E}">
        <p14:creationId xmlns:p14="http://schemas.microsoft.com/office/powerpoint/2010/main" val="28236519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7_Basic - 2">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FD04CE62-0FA3-050C-FF16-075F308A46AC}"/>
              </a:ext>
            </a:extLst>
          </p:cNvPr>
          <p:cNvSpPr/>
          <p:nvPr userDrawn="1"/>
        </p:nvSpPr>
        <p:spPr>
          <a:xfrm>
            <a:off x="2177069" y="1641741"/>
            <a:ext cx="1633564" cy="163356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611748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Picture Placeholder 25">
            <a:extLst>
              <a:ext uri="{FF2B5EF4-FFF2-40B4-BE49-F238E27FC236}">
                <a16:creationId xmlns:a16="http://schemas.microsoft.com/office/drawing/2014/main" id="{4E0DF6B1-3F41-706F-1A6D-F181E7A74BC8}"/>
              </a:ext>
            </a:extLst>
          </p:cNvPr>
          <p:cNvSpPr>
            <a:spLocks noGrp="1"/>
          </p:cNvSpPr>
          <p:nvPr>
            <p:ph type="pic" sz="quarter" idx="24"/>
          </p:nvPr>
        </p:nvSpPr>
        <p:spPr>
          <a:xfrm>
            <a:off x="2379225" y="1836482"/>
            <a:ext cx="1244087" cy="1244082"/>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9" name="Text Placeholder 9">
            <a:extLst>
              <a:ext uri="{FF2B5EF4-FFF2-40B4-BE49-F238E27FC236}">
                <a16:creationId xmlns:a16="http://schemas.microsoft.com/office/drawing/2014/main" id="{7189156D-E517-8380-4992-85327AFAFD9F}"/>
              </a:ext>
            </a:extLst>
          </p:cNvPr>
          <p:cNvSpPr>
            <a:spLocks noGrp="1"/>
          </p:cNvSpPr>
          <p:nvPr>
            <p:ph type="body" sz="quarter" idx="18"/>
          </p:nvPr>
        </p:nvSpPr>
        <p:spPr>
          <a:xfrm>
            <a:off x="1415482" y="3511807"/>
            <a:ext cx="3082337" cy="366319"/>
          </a:xfrm>
        </p:spPr>
        <p:txBody>
          <a:bodyPr lIns="144000" tIns="46800" rIns="144000" bIns="46800" anchor="ctr">
            <a:normAutofit/>
          </a:bodyPr>
          <a:lstStyle>
            <a:lvl1pPr marL="0" indent="0">
              <a:lnSpc>
                <a:spcPct val="100000"/>
              </a:lnSpc>
              <a:spcBef>
                <a:spcPts val="0"/>
              </a:spcBef>
              <a:buNone/>
              <a:defRPr sz="1600">
                <a:latin typeface="+mj-lt"/>
              </a:defRPr>
            </a:lvl1pPr>
          </a:lstStyle>
          <a:p>
            <a:pPr lvl="0"/>
            <a:endParaRPr lang="de-AT"/>
          </a:p>
        </p:txBody>
      </p:sp>
      <p:sp>
        <p:nvSpPr>
          <p:cNvPr id="17" name="Text Placeholder 9">
            <a:extLst>
              <a:ext uri="{FF2B5EF4-FFF2-40B4-BE49-F238E27FC236}">
                <a16:creationId xmlns:a16="http://schemas.microsoft.com/office/drawing/2014/main" id="{0642CFB4-FA77-16F1-40AC-B4B82C4436AB}"/>
              </a:ext>
            </a:extLst>
          </p:cNvPr>
          <p:cNvSpPr>
            <a:spLocks noGrp="1"/>
          </p:cNvSpPr>
          <p:nvPr>
            <p:ph type="body" sz="quarter" idx="19"/>
          </p:nvPr>
        </p:nvSpPr>
        <p:spPr>
          <a:xfrm>
            <a:off x="1415482" y="3954162"/>
            <a:ext cx="3082337" cy="2386122"/>
          </a:xfrm>
        </p:spPr>
        <p:txBody>
          <a:bodyPr lIns="144000" tIns="46800" rIns="144000" bIns="46800" anchor="t">
            <a:normAutofit/>
          </a:bodyPr>
          <a:lstStyle>
            <a:lvl1pPr marL="0" indent="0">
              <a:lnSpc>
                <a:spcPct val="120000"/>
              </a:lnSpc>
              <a:spcBef>
                <a:spcPts val="0"/>
              </a:spcBef>
              <a:buNone/>
              <a:defRPr sz="1400">
                <a:latin typeface="+mn-lt"/>
              </a:defRPr>
            </a:lvl1pPr>
          </a:lstStyle>
          <a:p>
            <a:pPr lvl="0"/>
            <a:endParaRPr lang="de-AT"/>
          </a:p>
        </p:txBody>
      </p:sp>
      <p:sp>
        <p:nvSpPr>
          <p:cNvPr id="18" name="Text Placeholder 9">
            <a:extLst>
              <a:ext uri="{FF2B5EF4-FFF2-40B4-BE49-F238E27FC236}">
                <a16:creationId xmlns:a16="http://schemas.microsoft.com/office/drawing/2014/main" id="{04B03983-4B35-B13B-044B-C02133689444}"/>
              </a:ext>
            </a:extLst>
          </p:cNvPr>
          <p:cNvSpPr>
            <a:spLocks noGrp="1"/>
          </p:cNvSpPr>
          <p:nvPr>
            <p:ph type="body" sz="quarter" idx="20"/>
          </p:nvPr>
        </p:nvSpPr>
        <p:spPr>
          <a:xfrm>
            <a:off x="5004077" y="3511807"/>
            <a:ext cx="3082337" cy="366319"/>
          </a:xfrm>
        </p:spPr>
        <p:txBody>
          <a:bodyPr lIns="144000" tIns="46800" rIns="144000" bIns="46800" anchor="ctr">
            <a:normAutofit/>
          </a:bodyPr>
          <a:lstStyle>
            <a:lvl1pPr marL="0" indent="0">
              <a:lnSpc>
                <a:spcPct val="100000"/>
              </a:lnSpc>
              <a:spcBef>
                <a:spcPts val="0"/>
              </a:spcBef>
              <a:buNone/>
              <a:defRPr sz="1600">
                <a:latin typeface="+mj-lt"/>
              </a:defRPr>
            </a:lvl1pPr>
          </a:lstStyle>
          <a:p>
            <a:pPr lvl="0"/>
            <a:endParaRPr lang="de-AT"/>
          </a:p>
        </p:txBody>
      </p:sp>
      <p:sp>
        <p:nvSpPr>
          <p:cNvPr id="19" name="Text Placeholder 9">
            <a:extLst>
              <a:ext uri="{FF2B5EF4-FFF2-40B4-BE49-F238E27FC236}">
                <a16:creationId xmlns:a16="http://schemas.microsoft.com/office/drawing/2014/main" id="{46A99324-EA9A-C60A-2758-C90F74C6D9E9}"/>
              </a:ext>
            </a:extLst>
          </p:cNvPr>
          <p:cNvSpPr>
            <a:spLocks noGrp="1"/>
          </p:cNvSpPr>
          <p:nvPr>
            <p:ph type="body" sz="quarter" idx="21"/>
          </p:nvPr>
        </p:nvSpPr>
        <p:spPr>
          <a:xfrm>
            <a:off x="5004077" y="3954162"/>
            <a:ext cx="3082337" cy="2386122"/>
          </a:xfrm>
        </p:spPr>
        <p:txBody>
          <a:bodyPr lIns="144000" tIns="46800" rIns="144000" bIns="46800" anchor="t">
            <a:normAutofit/>
          </a:bodyPr>
          <a:lstStyle>
            <a:lvl1pPr marL="0" indent="0">
              <a:lnSpc>
                <a:spcPct val="120000"/>
              </a:lnSpc>
              <a:spcBef>
                <a:spcPts val="0"/>
              </a:spcBef>
              <a:buNone/>
              <a:defRPr sz="1400">
                <a:latin typeface="+mn-lt"/>
              </a:defRPr>
            </a:lvl1pPr>
          </a:lstStyle>
          <a:p>
            <a:pPr lvl="0"/>
            <a:endParaRPr lang="de-AT"/>
          </a:p>
        </p:txBody>
      </p:sp>
      <p:sp>
        <p:nvSpPr>
          <p:cNvPr id="20" name="Text Placeholder 9">
            <a:extLst>
              <a:ext uri="{FF2B5EF4-FFF2-40B4-BE49-F238E27FC236}">
                <a16:creationId xmlns:a16="http://schemas.microsoft.com/office/drawing/2014/main" id="{A3A4F855-884D-221F-8D17-FB567268B860}"/>
              </a:ext>
            </a:extLst>
          </p:cNvPr>
          <p:cNvSpPr>
            <a:spLocks noGrp="1"/>
          </p:cNvSpPr>
          <p:nvPr>
            <p:ph type="body" sz="quarter" idx="22"/>
          </p:nvPr>
        </p:nvSpPr>
        <p:spPr>
          <a:xfrm>
            <a:off x="8593041" y="3511807"/>
            <a:ext cx="3082337" cy="366319"/>
          </a:xfrm>
        </p:spPr>
        <p:txBody>
          <a:bodyPr lIns="144000" tIns="46800" rIns="144000" bIns="46800" anchor="ctr">
            <a:normAutofit/>
          </a:bodyPr>
          <a:lstStyle>
            <a:lvl1pPr marL="0" indent="0">
              <a:lnSpc>
                <a:spcPct val="100000"/>
              </a:lnSpc>
              <a:spcBef>
                <a:spcPts val="0"/>
              </a:spcBef>
              <a:buNone/>
              <a:defRPr sz="1600">
                <a:latin typeface="+mj-lt"/>
              </a:defRPr>
            </a:lvl1pPr>
          </a:lstStyle>
          <a:p>
            <a:pPr lvl="0"/>
            <a:endParaRPr lang="de-AT"/>
          </a:p>
        </p:txBody>
      </p:sp>
      <p:sp>
        <p:nvSpPr>
          <p:cNvPr id="22" name="Text Placeholder 9">
            <a:extLst>
              <a:ext uri="{FF2B5EF4-FFF2-40B4-BE49-F238E27FC236}">
                <a16:creationId xmlns:a16="http://schemas.microsoft.com/office/drawing/2014/main" id="{C413D7E7-374D-6AD5-0ADA-ABC4E24D7288}"/>
              </a:ext>
            </a:extLst>
          </p:cNvPr>
          <p:cNvSpPr>
            <a:spLocks noGrp="1"/>
          </p:cNvSpPr>
          <p:nvPr>
            <p:ph type="body" sz="quarter" idx="23"/>
          </p:nvPr>
        </p:nvSpPr>
        <p:spPr>
          <a:xfrm>
            <a:off x="8593041" y="3954162"/>
            <a:ext cx="3082337" cy="2386122"/>
          </a:xfrm>
        </p:spPr>
        <p:txBody>
          <a:bodyPr lIns="144000" tIns="46800" rIns="144000" bIns="46800" anchor="t">
            <a:normAutofit/>
          </a:bodyPr>
          <a:lstStyle>
            <a:lvl1pPr marL="0" indent="0">
              <a:lnSpc>
                <a:spcPct val="120000"/>
              </a:lnSpc>
              <a:spcBef>
                <a:spcPts val="0"/>
              </a:spcBef>
              <a:buNone/>
              <a:defRPr sz="1400">
                <a:latin typeface="+mn-lt"/>
              </a:defRPr>
            </a:lvl1pPr>
          </a:lstStyle>
          <a:p>
            <a:pPr lvl="0"/>
            <a:endParaRPr lang="de-AT"/>
          </a:p>
        </p:txBody>
      </p:sp>
      <p:cxnSp>
        <p:nvCxnSpPr>
          <p:cNvPr id="5" name="Gerader Verbinder 19">
            <a:extLst>
              <a:ext uri="{FF2B5EF4-FFF2-40B4-BE49-F238E27FC236}">
                <a16:creationId xmlns:a16="http://schemas.microsoft.com/office/drawing/2014/main" id="{296772CA-FCC6-7B0B-1EF8-777BDC264CDC}"/>
              </a:ext>
            </a:extLst>
          </p:cNvPr>
          <p:cNvCxnSpPr>
            <a:cxnSpLocks/>
          </p:cNvCxnSpPr>
          <p:nvPr userDrawn="1"/>
        </p:nvCxnSpPr>
        <p:spPr>
          <a:xfrm>
            <a:off x="4908688" y="3511807"/>
            <a:ext cx="0" cy="282847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Gerader Verbinder 19">
            <a:extLst>
              <a:ext uri="{FF2B5EF4-FFF2-40B4-BE49-F238E27FC236}">
                <a16:creationId xmlns:a16="http://schemas.microsoft.com/office/drawing/2014/main" id="{26313211-7193-6D3C-BC45-2B7B320F5205}"/>
              </a:ext>
            </a:extLst>
          </p:cNvPr>
          <p:cNvCxnSpPr>
            <a:cxnSpLocks/>
          </p:cNvCxnSpPr>
          <p:nvPr userDrawn="1"/>
        </p:nvCxnSpPr>
        <p:spPr>
          <a:xfrm>
            <a:off x="8498252" y="3511807"/>
            <a:ext cx="0" cy="28284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Gerader Verbinder 19">
            <a:extLst>
              <a:ext uri="{FF2B5EF4-FFF2-40B4-BE49-F238E27FC236}">
                <a16:creationId xmlns:a16="http://schemas.microsoft.com/office/drawing/2014/main" id="{3DE41CBB-E67E-2598-689E-B26C861C466C}"/>
              </a:ext>
            </a:extLst>
          </p:cNvPr>
          <p:cNvCxnSpPr>
            <a:cxnSpLocks/>
          </p:cNvCxnSpPr>
          <p:nvPr userDrawn="1"/>
        </p:nvCxnSpPr>
        <p:spPr>
          <a:xfrm>
            <a:off x="1319794" y="3511806"/>
            <a:ext cx="0" cy="2828477"/>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16B254E-A1D6-B62B-22BE-9C351BDF9A19}"/>
              </a:ext>
            </a:extLst>
          </p:cNvPr>
          <p:cNvSpPr/>
          <p:nvPr userDrawn="1"/>
        </p:nvSpPr>
        <p:spPr>
          <a:xfrm>
            <a:off x="5729799" y="1641741"/>
            <a:ext cx="1633564" cy="163356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icture Placeholder 25">
            <a:extLst>
              <a:ext uri="{FF2B5EF4-FFF2-40B4-BE49-F238E27FC236}">
                <a16:creationId xmlns:a16="http://schemas.microsoft.com/office/drawing/2014/main" id="{2319AE2F-69F3-23DB-C6CE-2FD860FD4C06}"/>
              </a:ext>
            </a:extLst>
          </p:cNvPr>
          <p:cNvSpPr>
            <a:spLocks noGrp="1"/>
          </p:cNvSpPr>
          <p:nvPr>
            <p:ph type="pic" sz="quarter" idx="25"/>
          </p:nvPr>
        </p:nvSpPr>
        <p:spPr>
          <a:xfrm>
            <a:off x="5931955" y="1836482"/>
            <a:ext cx="1244087" cy="1244082"/>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14" name="Oval 13">
            <a:extLst>
              <a:ext uri="{FF2B5EF4-FFF2-40B4-BE49-F238E27FC236}">
                <a16:creationId xmlns:a16="http://schemas.microsoft.com/office/drawing/2014/main" id="{91D8F47D-7682-6769-A42D-412970DA1070}"/>
              </a:ext>
            </a:extLst>
          </p:cNvPr>
          <p:cNvSpPr/>
          <p:nvPr userDrawn="1"/>
        </p:nvSpPr>
        <p:spPr>
          <a:xfrm>
            <a:off x="9327148" y="1629689"/>
            <a:ext cx="1633564" cy="163356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Picture Placeholder 25">
            <a:extLst>
              <a:ext uri="{FF2B5EF4-FFF2-40B4-BE49-F238E27FC236}">
                <a16:creationId xmlns:a16="http://schemas.microsoft.com/office/drawing/2014/main" id="{A2444F30-BCA7-98D1-DFEC-59C4C9BDDA8B}"/>
              </a:ext>
            </a:extLst>
          </p:cNvPr>
          <p:cNvSpPr>
            <a:spLocks noGrp="1"/>
          </p:cNvSpPr>
          <p:nvPr>
            <p:ph type="pic" sz="quarter" idx="26"/>
          </p:nvPr>
        </p:nvSpPr>
        <p:spPr>
          <a:xfrm>
            <a:off x="9529304" y="1824430"/>
            <a:ext cx="1244087" cy="1244082"/>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Tree>
    <p:extLst>
      <p:ext uri="{BB962C8B-B14F-4D97-AF65-F5344CB8AC3E}">
        <p14:creationId xmlns:p14="http://schemas.microsoft.com/office/powerpoint/2010/main" val="28806692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ntent Slide (6 items)">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142243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Graphic 7">
            <a:extLst>
              <a:ext uri="{FF2B5EF4-FFF2-40B4-BE49-F238E27FC236}">
                <a16:creationId xmlns:a16="http://schemas.microsoft.com/office/drawing/2014/main" id="{C2D956A3-9D67-B8A3-4264-A74B38EBBA33}"/>
              </a:ext>
            </a:extLst>
          </p:cNvPr>
          <p:cNvSpPr/>
          <p:nvPr userDrawn="1"/>
        </p:nvSpPr>
        <p:spPr>
          <a:xfrm>
            <a:off x="4670212" y="1885439"/>
            <a:ext cx="3745776" cy="4325372"/>
          </a:xfrm>
          <a:custGeom>
            <a:avLst/>
            <a:gdLst>
              <a:gd name="connsiteX0" fmla="*/ 3547809 w 3547808"/>
              <a:gd name="connsiteY0" fmla="*/ 3072579 h 4096772"/>
              <a:gd name="connsiteX1" fmla="*/ 3547809 w 3547808"/>
              <a:gd name="connsiteY1" fmla="*/ 1024193 h 4096772"/>
              <a:gd name="connsiteX2" fmla="*/ 1773904 w 3547808"/>
              <a:gd name="connsiteY2" fmla="*/ 0 h 4096772"/>
              <a:gd name="connsiteX3" fmla="*/ 0 w 3547808"/>
              <a:gd name="connsiteY3" fmla="*/ 1024193 h 4096772"/>
              <a:gd name="connsiteX4" fmla="*/ 0 w 3547808"/>
              <a:gd name="connsiteY4" fmla="*/ 3072579 h 4096772"/>
              <a:gd name="connsiteX5" fmla="*/ 1773904 w 3547808"/>
              <a:gd name="connsiteY5" fmla="*/ 4096772 h 4096772"/>
              <a:gd name="connsiteX6" fmla="*/ 3547809 w 3547808"/>
              <a:gd name="connsiteY6" fmla="*/ 3072579 h 409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7808" h="4096772">
                <a:moveTo>
                  <a:pt x="3547809" y="3072579"/>
                </a:moveTo>
                <a:lnTo>
                  <a:pt x="3547809" y="1024193"/>
                </a:lnTo>
                <a:lnTo>
                  <a:pt x="1773904" y="0"/>
                </a:lnTo>
                <a:lnTo>
                  <a:pt x="0" y="1024193"/>
                </a:lnTo>
                <a:lnTo>
                  <a:pt x="0" y="3072579"/>
                </a:lnTo>
                <a:lnTo>
                  <a:pt x="1773904" y="4096772"/>
                </a:lnTo>
                <a:lnTo>
                  <a:pt x="3547809" y="3072579"/>
                </a:lnTo>
                <a:close/>
              </a:path>
            </a:pathLst>
          </a:custGeom>
          <a:noFill/>
          <a:ln w="82550" cap="flat">
            <a:solidFill>
              <a:schemeClr val="accent2"/>
            </a:solidFill>
            <a:prstDash val="solid"/>
            <a:miter/>
          </a:ln>
        </p:spPr>
        <p:txBody>
          <a:bodyPr rtlCol="0" anchor="ctr"/>
          <a:lstStyle/>
          <a:p>
            <a:endParaRPr lang="de-AT"/>
          </a:p>
        </p:txBody>
      </p:sp>
      <p:sp>
        <p:nvSpPr>
          <p:cNvPr id="41" name="Picture Placeholder 40">
            <a:extLst>
              <a:ext uri="{FF2B5EF4-FFF2-40B4-BE49-F238E27FC236}">
                <a16:creationId xmlns:a16="http://schemas.microsoft.com/office/drawing/2014/main" id="{9C1A3F9F-EBEE-4578-7D89-D9A3560891D3}"/>
              </a:ext>
            </a:extLst>
          </p:cNvPr>
          <p:cNvSpPr>
            <a:spLocks noGrp="1"/>
          </p:cNvSpPr>
          <p:nvPr>
            <p:ph type="pic" sz="quarter" idx="31"/>
          </p:nvPr>
        </p:nvSpPr>
        <p:spPr>
          <a:xfrm>
            <a:off x="4788182" y="2524125"/>
            <a:ext cx="3509836" cy="3543298"/>
          </a:xfrm>
          <a:custGeom>
            <a:avLst/>
            <a:gdLst>
              <a:gd name="connsiteX0" fmla="*/ 877459 w 3509836"/>
              <a:gd name="connsiteY0" fmla="*/ 0 h 3543298"/>
              <a:gd name="connsiteX1" fmla="*/ 1754918 w 3509836"/>
              <a:gd name="connsiteY1" fmla="*/ 506609 h 3543298"/>
              <a:gd name="connsiteX2" fmla="*/ 2632377 w 3509836"/>
              <a:gd name="connsiteY2" fmla="*/ 0 h 3543298"/>
              <a:gd name="connsiteX3" fmla="*/ 3509836 w 3509836"/>
              <a:gd name="connsiteY3" fmla="*/ 506609 h 3543298"/>
              <a:gd name="connsiteX4" fmla="*/ 3509836 w 3509836"/>
              <a:gd name="connsiteY4" fmla="*/ 1519824 h 3543298"/>
              <a:gd name="connsiteX5" fmla="*/ 2632377 w 3509836"/>
              <a:gd name="connsiteY5" fmla="*/ 2026432 h 3543298"/>
              <a:gd name="connsiteX6" fmla="*/ 2632377 w 3509836"/>
              <a:gd name="connsiteY6" fmla="*/ 3036691 h 3543298"/>
              <a:gd name="connsiteX7" fmla="*/ 1754918 w 3509836"/>
              <a:gd name="connsiteY7" fmla="*/ 3543298 h 3543298"/>
              <a:gd name="connsiteX8" fmla="*/ 877459 w 3509836"/>
              <a:gd name="connsiteY8" fmla="*/ 3036691 h 3543298"/>
              <a:gd name="connsiteX9" fmla="*/ 877459 w 3509836"/>
              <a:gd name="connsiteY9" fmla="*/ 2026432 h 3543298"/>
              <a:gd name="connsiteX10" fmla="*/ 0 w 3509836"/>
              <a:gd name="connsiteY10" fmla="*/ 1519824 h 3543298"/>
              <a:gd name="connsiteX11" fmla="*/ 0 w 3509836"/>
              <a:gd name="connsiteY11" fmla="*/ 506609 h 354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836" h="3543298">
                <a:moveTo>
                  <a:pt x="877459" y="0"/>
                </a:moveTo>
                <a:lnTo>
                  <a:pt x="1754918" y="506609"/>
                </a:lnTo>
                <a:lnTo>
                  <a:pt x="2632377" y="0"/>
                </a:lnTo>
                <a:lnTo>
                  <a:pt x="3509836" y="506609"/>
                </a:lnTo>
                <a:lnTo>
                  <a:pt x="3509836" y="1519824"/>
                </a:lnTo>
                <a:lnTo>
                  <a:pt x="2632377" y="2026432"/>
                </a:lnTo>
                <a:lnTo>
                  <a:pt x="2632377" y="3036691"/>
                </a:lnTo>
                <a:lnTo>
                  <a:pt x="1754918" y="3543298"/>
                </a:lnTo>
                <a:lnTo>
                  <a:pt x="877459" y="3036691"/>
                </a:lnTo>
                <a:lnTo>
                  <a:pt x="877459" y="2026432"/>
                </a:lnTo>
                <a:lnTo>
                  <a:pt x="0" y="1519824"/>
                </a:lnTo>
                <a:lnTo>
                  <a:pt x="0" y="506609"/>
                </a:lnTo>
                <a:close/>
              </a:path>
            </a:pathLst>
          </a:custGeom>
          <a:pattFill prst="pct5">
            <a:fgClr>
              <a:schemeClr val="accent1"/>
            </a:fgClr>
            <a:bgClr>
              <a:schemeClr val="bg1"/>
            </a:bgClr>
          </a:pattFill>
        </p:spPr>
        <p:txBody>
          <a:bodyPr vert="horz" wrap="square" lIns="91440" tIns="45720" rIns="91440" bIns="45720" rtlCol="0" anchor="ctr">
            <a:noAutofit/>
          </a:bodyPr>
          <a:lstStyle>
            <a:lvl1pPr>
              <a:defRPr lang="de-AT" sz="1100"/>
            </a:lvl1pPr>
          </a:lstStyle>
          <a:p>
            <a:pPr marL="0" lvl="0" indent="0" algn="ctr">
              <a:buNone/>
            </a:pPr>
            <a:endParaRPr lang="de-AT"/>
          </a:p>
        </p:txBody>
      </p:sp>
      <p:sp>
        <p:nvSpPr>
          <p:cNvPr id="28" name="Text Placeholder 27">
            <a:extLst>
              <a:ext uri="{FF2B5EF4-FFF2-40B4-BE49-F238E27FC236}">
                <a16:creationId xmlns:a16="http://schemas.microsoft.com/office/drawing/2014/main" id="{E2BDFAEB-FA36-EB23-A19E-5C970D1D45BB}"/>
              </a:ext>
            </a:extLst>
          </p:cNvPr>
          <p:cNvSpPr>
            <a:spLocks noGrp="1"/>
          </p:cNvSpPr>
          <p:nvPr>
            <p:ph type="body" sz="quarter" idx="33" hasCustomPrompt="1"/>
          </p:nvPr>
        </p:nvSpPr>
        <p:spPr>
          <a:xfrm>
            <a:off x="5037564" y="1954716"/>
            <a:ext cx="1008048" cy="1004400"/>
          </a:xfrm>
          <a:custGeom>
            <a:avLst/>
            <a:gdLst>
              <a:gd name="connsiteX0" fmla="*/ 504024 w 1008048"/>
              <a:gd name="connsiteY0" fmla="*/ 0 h 1004400"/>
              <a:gd name="connsiteX1" fmla="*/ 1008048 w 1008048"/>
              <a:gd name="connsiteY1" fmla="*/ 502200 h 1004400"/>
              <a:gd name="connsiteX2" fmla="*/ 504024 w 1008048"/>
              <a:gd name="connsiteY2" fmla="*/ 1004400 h 1004400"/>
              <a:gd name="connsiteX3" fmla="*/ 0 w 1008048"/>
              <a:gd name="connsiteY3" fmla="*/ 502200 h 1004400"/>
              <a:gd name="connsiteX4" fmla="*/ 504024 w 1008048"/>
              <a:gd name="connsiteY4" fmla="*/ 0 h 10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48" h="1004400">
                <a:moveTo>
                  <a:pt x="504024" y="0"/>
                </a:moveTo>
                <a:cubicBezTo>
                  <a:pt x="782389" y="0"/>
                  <a:pt x="1008048" y="224843"/>
                  <a:pt x="1008048" y="502200"/>
                </a:cubicBezTo>
                <a:cubicBezTo>
                  <a:pt x="1008048" y="779557"/>
                  <a:pt x="782389" y="1004400"/>
                  <a:pt x="504024" y="1004400"/>
                </a:cubicBezTo>
                <a:cubicBezTo>
                  <a:pt x="225659" y="1004400"/>
                  <a:pt x="0" y="779557"/>
                  <a:pt x="0" y="502200"/>
                </a:cubicBezTo>
                <a:cubicBezTo>
                  <a:pt x="0" y="224843"/>
                  <a:pt x="225659" y="0"/>
                  <a:pt x="504024" y="0"/>
                </a:cubicBezTo>
                <a:close/>
              </a:path>
            </a:pathLst>
          </a:custGeom>
          <a:solidFill>
            <a:schemeClr val="bg1"/>
          </a:solidFill>
          <a:ln w="38100">
            <a:solidFill>
              <a:srgbClr val="E1DE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buNone/>
              <a:defRPr lang="en-US" dirty="0" smtClean="0">
                <a:solidFill>
                  <a:schemeClr val="lt1">
                    <a:alpha val="0"/>
                  </a:schemeClr>
                </a:solidFill>
              </a:defRPr>
            </a:lvl1pPr>
            <a:lvl2pPr marL="228600" indent="0">
              <a:buNone/>
              <a:defRPr lang="en-US" dirty="0" smtClean="0">
                <a:solidFill>
                  <a:schemeClr val="lt1">
                    <a:alpha val="0"/>
                  </a:schemeClr>
                </a:solidFill>
              </a:defRPr>
            </a:lvl2pPr>
            <a:lvl3pPr marL="685800" indent="0">
              <a:buNone/>
              <a:defRPr lang="en-US" dirty="0" smtClean="0">
                <a:solidFill>
                  <a:schemeClr val="lt1">
                    <a:alpha val="0"/>
                  </a:schemeClr>
                </a:solidFill>
              </a:defRPr>
            </a:lvl3pPr>
            <a:lvl4pPr marL="1143000" indent="0">
              <a:buNone/>
              <a:defRPr lang="en-US" dirty="0" smtClean="0">
                <a:solidFill>
                  <a:schemeClr val="lt1">
                    <a:alpha val="0"/>
                  </a:schemeClr>
                </a:solidFill>
              </a:defRPr>
            </a:lvl4pPr>
            <a:lvl5pPr marL="1600200" indent="0">
              <a:buNone/>
              <a:defRPr lang="de-AT" dirty="0">
                <a:solidFill>
                  <a:schemeClr val="lt1">
                    <a:alpha val="0"/>
                  </a:schemeClr>
                </a:solidFill>
              </a:defRPr>
            </a:lvl5pPr>
          </a:lstStyle>
          <a:p>
            <a:pPr marL="0" lvl="0" algn="ctr"/>
            <a:r>
              <a:rPr lang="de-AT"/>
              <a:t>x</a:t>
            </a:r>
          </a:p>
        </p:txBody>
      </p:sp>
      <p:sp>
        <p:nvSpPr>
          <p:cNvPr id="31" name="Text Placeholder 30">
            <a:extLst>
              <a:ext uri="{FF2B5EF4-FFF2-40B4-BE49-F238E27FC236}">
                <a16:creationId xmlns:a16="http://schemas.microsoft.com/office/drawing/2014/main" id="{BF6E3046-98BA-D303-37AC-5B427FBDAED3}"/>
              </a:ext>
            </a:extLst>
          </p:cNvPr>
          <p:cNvSpPr>
            <a:spLocks noGrp="1"/>
          </p:cNvSpPr>
          <p:nvPr>
            <p:ph type="body" sz="quarter" idx="34" hasCustomPrompt="1"/>
          </p:nvPr>
        </p:nvSpPr>
        <p:spPr>
          <a:xfrm>
            <a:off x="5037564" y="5196892"/>
            <a:ext cx="1008048" cy="1004400"/>
          </a:xfrm>
          <a:custGeom>
            <a:avLst/>
            <a:gdLst>
              <a:gd name="connsiteX0" fmla="*/ 504024 w 1008048"/>
              <a:gd name="connsiteY0" fmla="*/ 0 h 1004400"/>
              <a:gd name="connsiteX1" fmla="*/ 1008048 w 1008048"/>
              <a:gd name="connsiteY1" fmla="*/ 502200 h 1004400"/>
              <a:gd name="connsiteX2" fmla="*/ 504024 w 1008048"/>
              <a:gd name="connsiteY2" fmla="*/ 1004400 h 1004400"/>
              <a:gd name="connsiteX3" fmla="*/ 0 w 1008048"/>
              <a:gd name="connsiteY3" fmla="*/ 502200 h 1004400"/>
              <a:gd name="connsiteX4" fmla="*/ 504024 w 1008048"/>
              <a:gd name="connsiteY4" fmla="*/ 0 h 10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48" h="1004400">
                <a:moveTo>
                  <a:pt x="504024" y="0"/>
                </a:moveTo>
                <a:cubicBezTo>
                  <a:pt x="782389" y="0"/>
                  <a:pt x="1008048" y="224843"/>
                  <a:pt x="1008048" y="502200"/>
                </a:cubicBezTo>
                <a:cubicBezTo>
                  <a:pt x="1008048" y="779557"/>
                  <a:pt x="782389" y="1004400"/>
                  <a:pt x="504024" y="1004400"/>
                </a:cubicBezTo>
                <a:cubicBezTo>
                  <a:pt x="225659" y="1004400"/>
                  <a:pt x="0" y="779557"/>
                  <a:pt x="0" y="502200"/>
                </a:cubicBezTo>
                <a:cubicBezTo>
                  <a:pt x="0" y="224843"/>
                  <a:pt x="225659" y="0"/>
                  <a:pt x="504024" y="0"/>
                </a:cubicBezTo>
                <a:close/>
              </a:path>
            </a:pathLst>
          </a:custGeom>
          <a:solidFill>
            <a:schemeClr val="bg1"/>
          </a:solidFill>
          <a:ln w="38100">
            <a:solidFill>
              <a:srgbClr val="E1DE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buNone/>
              <a:defRPr lang="en-US" dirty="0" smtClean="0">
                <a:solidFill>
                  <a:schemeClr val="lt1">
                    <a:alpha val="0"/>
                  </a:schemeClr>
                </a:solidFill>
              </a:defRPr>
            </a:lvl1pPr>
            <a:lvl2pPr marL="228600" indent="0">
              <a:buNone/>
              <a:defRPr lang="en-US" dirty="0" smtClean="0">
                <a:solidFill>
                  <a:schemeClr val="lt1">
                    <a:alpha val="0"/>
                  </a:schemeClr>
                </a:solidFill>
              </a:defRPr>
            </a:lvl2pPr>
            <a:lvl3pPr marL="685800" indent="0">
              <a:buNone/>
              <a:defRPr lang="en-US" dirty="0" smtClean="0">
                <a:solidFill>
                  <a:schemeClr val="lt1">
                    <a:alpha val="0"/>
                  </a:schemeClr>
                </a:solidFill>
              </a:defRPr>
            </a:lvl3pPr>
            <a:lvl4pPr marL="1143000" indent="0">
              <a:buNone/>
              <a:defRPr lang="en-US" dirty="0" smtClean="0">
                <a:solidFill>
                  <a:schemeClr val="lt1">
                    <a:alpha val="0"/>
                  </a:schemeClr>
                </a:solidFill>
              </a:defRPr>
            </a:lvl4pPr>
            <a:lvl5pPr marL="1600200" indent="0">
              <a:buNone/>
              <a:defRPr lang="de-AT" dirty="0">
                <a:solidFill>
                  <a:schemeClr val="lt1">
                    <a:alpha val="0"/>
                  </a:schemeClr>
                </a:solidFill>
              </a:defRPr>
            </a:lvl5pPr>
          </a:lstStyle>
          <a:p>
            <a:pPr marL="0" lvl="0" algn="ctr"/>
            <a:r>
              <a:rPr lang="de-AT"/>
              <a:t>x</a:t>
            </a:r>
          </a:p>
        </p:txBody>
      </p:sp>
      <p:sp>
        <p:nvSpPr>
          <p:cNvPr id="38" name="Text Placeholder 37">
            <a:extLst>
              <a:ext uri="{FF2B5EF4-FFF2-40B4-BE49-F238E27FC236}">
                <a16:creationId xmlns:a16="http://schemas.microsoft.com/office/drawing/2014/main" id="{9E99866E-3E09-AE1F-F24A-3B9333B20DCD}"/>
              </a:ext>
            </a:extLst>
          </p:cNvPr>
          <p:cNvSpPr>
            <a:spLocks noGrp="1"/>
          </p:cNvSpPr>
          <p:nvPr>
            <p:ph type="body" sz="quarter" idx="35" hasCustomPrompt="1"/>
          </p:nvPr>
        </p:nvSpPr>
        <p:spPr>
          <a:xfrm>
            <a:off x="7040588" y="1954716"/>
            <a:ext cx="1008048" cy="1004400"/>
          </a:xfrm>
          <a:custGeom>
            <a:avLst/>
            <a:gdLst>
              <a:gd name="connsiteX0" fmla="*/ 504024 w 1008048"/>
              <a:gd name="connsiteY0" fmla="*/ 0 h 1004400"/>
              <a:gd name="connsiteX1" fmla="*/ 1008048 w 1008048"/>
              <a:gd name="connsiteY1" fmla="*/ 502200 h 1004400"/>
              <a:gd name="connsiteX2" fmla="*/ 504024 w 1008048"/>
              <a:gd name="connsiteY2" fmla="*/ 1004400 h 1004400"/>
              <a:gd name="connsiteX3" fmla="*/ 0 w 1008048"/>
              <a:gd name="connsiteY3" fmla="*/ 502200 h 1004400"/>
              <a:gd name="connsiteX4" fmla="*/ 504024 w 1008048"/>
              <a:gd name="connsiteY4" fmla="*/ 0 h 10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48" h="1004400">
                <a:moveTo>
                  <a:pt x="504024" y="0"/>
                </a:moveTo>
                <a:cubicBezTo>
                  <a:pt x="782389" y="0"/>
                  <a:pt x="1008048" y="224843"/>
                  <a:pt x="1008048" y="502200"/>
                </a:cubicBezTo>
                <a:cubicBezTo>
                  <a:pt x="1008048" y="779557"/>
                  <a:pt x="782389" y="1004400"/>
                  <a:pt x="504024" y="1004400"/>
                </a:cubicBezTo>
                <a:cubicBezTo>
                  <a:pt x="225659" y="1004400"/>
                  <a:pt x="0" y="779557"/>
                  <a:pt x="0" y="502200"/>
                </a:cubicBezTo>
                <a:cubicBezTo>
                  <a:pt x="0" y="224843"/>
                  <a:pt x="225659" y="0"/>
                  <a:pt x="504024" y="0"/>
                </a:cubicBezTo>
                <a:close/>
              </a:path>
            </a:pathLst>
          </a:custGeom>
          <a:solidFill>
            <a:schemeClr val="bg1"/>
          </a:solidFill>
          <a:ln w="38100">
            <a:solidFill>
              <a:srgbClr val="E1DE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buNone/>
              <a:defRPr lang="en-US" dirty="0" smtClean="0">
                <a:solidFill>
                  <a:schemeClr val="lt1">
                    <a:alpha val="0"/>
                  </a:schemeClr>
                </a:solidFill>
              </a:defRPr>
            </a:lvl1pPr>
            <a:lvl2pPr marL="228600" indent="0">
              <a:buNone/>
              <a:defRPr lang="en-US" dirty="0" smtClean="0">
                <a:solidFill>
                  <a:schemeClr val="lt1">
                    <a:alpha val="0"/>
                  </a:schemeClr>
                </a:solidFill>
              </a:defRPr>
            </a:lvl2pPr>
            <a:lvl3pPr marL="685800" indent="0">
              <a:buNone/>
              <a:defRPr lang="en-US" dirty="0" smtClean="0">
                <a:solidFill>
                  <a:schemeClr val="lt1">
                    <a:alpha val="0"/>
                  </a:schemeClr>
                </a:solidFill>
              </a:defRPr>
            </a:lvl3pPr>
            <a:lvl4pPr marL="1143000" indent="0">
              <a:buNone/>
              <a:defRPr lang="en-US" dirty="0" smtClean="0">
                <a:solidFill>
                  <a:schemeClr val="lt1">
                    <a:alpha val="0"/>
                  </a:schemeClr>
                </a:solidFill>
              </a:defRPr>
            </a:lvl4pPr>
            <a:lvl5pPr marL="1600200" indent="0">
              <a:buNone/>
              <a:defRPr lang="de-AT" dirty="0">
                <a:solidFill>
                  <a:schemeClr val="lt1">
                    <a:alpha val="0"/>
                  </a:schemeClr>
                </a:solidFill>
              </a:defRPr>
            </a:lvl5pPr>
          </a:lstStyle>
          <a:p>
            <a:pPr marL="0" lvl="0" algn="ctr"/>
            <a:r>
              <a:rPr lang="de-AT"/>
              <a:t>x</a:t>
            </a:r>
          </a:p>
        </p:txBody>
      </p:sp>
      <p:sp>
        <p:nvSpPr>
          <p:cNvPr id="39" name="Text Placeholder 38">
            <a:extLst>
              <a:ext uri="{FF2B5EF4-FFF2-40B4-BE49-F238E27FC236}">
                <a16:creationId xmlns:a16="http://schemas.microsoft.com/office/drawing/2014/main" id="{DB0AFE90-E078-93AD-952C-F641390E4442}"/>
              </a:ext>
            </a:extLst>
          </p:cNvPr>
          <p:cNvSpPr>
            <a:spLocks noGrp="1"/>
          </p:cNvSpPr>
          <p:nvPr>
            <p:ph type="body" sz="quarter" idx="36" hasCustomPrompt="1"/>
          </p:nvPr>
        </p:nvSpPr>
        <p:spPr>
          <a:xfrm>
            <a:off x="7040588" y="5196892"/>
            <a:ext cx="1008048" cy="1004400"/>
          </a:xfrm>
          <a:custGeom>
            <a:avLst/>
            <a:gdLst>
              <a:gd name="connsiteX0" fmla="*/ 504024 w 1008048"/>
              <a:gd name="connsiteY0" fmla="*/ 0 h 1004400"/>
              <a:gd name="connsiteX1" fmla="*/ 1008048 w 1008048"/>
              <a:gd name="connsiteY1" fmla="*/ 502200 h 1004400"/>
              <a:gd name="connsiteX2" fmla="*/ 504024 w 1008048"/>
              <a:gd name="connsiteY2" fmla="*/ 1004400 h 1004400"/>
              <a:gd name="connsiteX3" fmla="*/ 0 w 1008048"/>
              <a:gd name="connsiteY3" fmla="*/ 502200 h 1004400"/>
              <a:gd name="connsiteX4" fmla="*/ 504024 w 1008048"/>
              <a:gd name="connsiteY4" fmla="*/ 0 h 10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48" h="1004400">
                <a:moveTo>
                  <a:pt x="504024" y="0"/>
                </a:moveTo>
                <a:cubicBezTo>
                  <a:pt x="782389" y="0"/>
                  <a:pt x="1008048" y="224843"/>
                  <a:pt x="1008048" y="502200"/>
                </a:cubicBezTo>
                <a:cubicBezTo>
                  <a:pt x="1008048" y="779557"/>
                  <a:pt x="782389" y="1004400"/>
                  <a:pt x="504024" y="1004400"/>
                </a:cubicBezTo>
                <a:cubicBezTo>
                  <a:pt x="225659" y="1004400"/>
                  <a:pt x="0" y="779557"/>
                  <a:pt x="0" y="502200"/>
                </a:cubicBezTo>
                <a:cubicBezTo>
                  <a:pt x="0" y="224843"/>
                  <a:pt x="225659" y="0"/>
                  <a:pt x="504024" y="0"/>
                </a:cubicBezTo>
                <a:close/>
              </a:path>
            </a:pathLst>
          </a:custGeom>
          <a:solidFill>
            <a:schemeClr val="bg1"/>
          </a:solidFill>
          <a:ln w="38100">
            <a:solidFill>
              <a:srgbClr val="E1DE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buNone/>
              <a:defRPr lang="en-US" dirty="0" smtClean="0">
                <a:solidFill>
                  <a:schemeClr val="lt1">
                    <a:alpha val="0"/>
                  </a:schemeClr>
                </a:solidFill>
              </a:defRPr>
            </a:lvl1pPr>
            <a:lvl2pPr marL="228600" indent="0">
              <a:buNone/>
              <a:defRPr lang="en-US" dirty="0" smtClean="0">
                <a:solidFill>
                  <a:schemeClr val="lt1">
                    <a:alpha val="0"/>
                  </a:schemeClr>
                </a:solidFill>
              </a:defRPr>
            </a:lvl2pPr>
            <a:lvl3pPr marL="685800" indent="0">
              <a:buNone/>
              <a:defRPr lang="en-US" dirty="0" smtClean="0">
                <a:solidFill>
                  <a:schemeClr val="lt1">
                    <a:alpha val="0"/>
                  </a:schemeClr>
                </a:solidFill>
              </a:defRPr>
            </a:lvl3pPr>
            <a:lvl4pPr marL="1143000" indent="0">
              <a:buNone/>
              <a:defRPr lang="en-US" dirty="0" smtClean="0">
                <a:solidFill>
                  <a:schemeClr val="lt1">
                    <a:alpha val="0"/>
                  </a:schemeClr>
                </a:solidFill>
              </a:defRPr>
            </a:lvl4pPr>
            <a:lvl5pPr marL="1600200" indent="0">
              <a:buNone/>
              <a:defRPr lang="de-AT" dirty="0">
                <a:solidFill>
                  <a:schemeClr val="lt1">
                    <a:alpha val="0"/>
                  </a:schemeClr>
                </a:solidFill>
              </a:defRPr>
            </a:lvl5pPr>
          </a:lstStyle>
          <a:p>
            <a:pPr marL="0" lvl="0" algn="ctr"/>
            <a:r>
              <a:rPr lang="de-AT"/>
              <a:t>x</a:t>
            </a:r>
          </a:p>
        </p:txBody>
      </p:sp>
      <p:sp>
        <p:nvSpPr>
          <p:cNvPr id="40" name="Text Placeholder 39">
            <a:extLst>
              <a:ext uri="{FF2B5EF4-FFF2-40B4-BE49-F238E27FC236}">
                <a16:creationId xmlns:a16="http://schemas.microsoft.com/office/drawing/2014/main" id="{825C939F-0724-1D48-1534-0B7F958B0E36}"/>
              </a:ext>
            </a:extLst>
          </p:cNvPr>
          <p:cNvSpPr>
            <a:spLocks noGrp="1"/>
          </p:cNvSpPr>
          <p:nvPr>
            <p:ph type="body" sz="quarter" idx="37" hasCustomPrompt="1"/>
          </p:nvPr>
        </p:nvSpPr>
        <p:spPr>
          <a:xfrm>
            <a:off x="7866551" y="3576140"/>
            <a:ext cx="1008048" cy="1004400"/>
          </a:xfrm>
          <a:custGeom>
            <a:avLst/>
            <a:gdLst>
              <a:gd name="connsiteX0" fmla="*/ 504024 w 1008048"/>
              <a:gd name="connsiteY0" fmla="*/ 0 h 1004400"/>
              <a:gd name="connsiteX1" fmla="*/ 1008048 w 1008048"/>
              <a:gd name="connsiteY1" fmla="*/ 502200 h 1004400"/>
              <a:gd name="connsiteX2" fmla="*/ 504024 w 1008048"/>
              <a:gd name="connsiteY2" fmla="*/ 1004400 h 1004400"/>
              <a:gd name="connsiteX3" fmla="*/ 0 w 1008048"/>
              <a:gd name="connsiteY3" fmla="*/ 502200 h 1004400"/>
              <a:gd name="connsiteX4" fmla="*/ 504024 w 1008048"/>
              <a:gd name="connsiteY4" fmla="*/ 0 h 10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48" h="1004400">
                <a:moveTo>
                  <a:pt x="504024" y="0"/>
                </a:moveTo>
                <a:cubicBezTo>
                  <a:pt x="782389" y="0"/>
                  <a:pt x="1008048" y="224843"/>
                  <a:pt x="1008048" y="502200"/>
                </a:cubicBezTo>
                <a:cubicBezTo>
                  <a:pt x="1008048" y="779557"/>
                  <a:pt x="782389" y="1004400"/>
                  <a:pt x="504024" y="1004400"/>
                </a:cubicBezTo>
                <a:cubicBezTo>
                  <a:pt x="225659" y="1004400"/>
                  <a:pt x="0" y="779557"/>
                  <a:pt x="0" y="502200"/>
                </a:cubicBezTo>
                <a:cubicBezTo>
                  <a:pt x="0" y="224843"/>
                  <a:pt x="225659" y="0"/>
                  <a:pt x="504024" y="0"/>
                </a:cubicBezTo>
                <a:close/>
              </a:path>
            </a:pathLst>
          </a:custGeom>
          <a:solidFill>
            <a:schemeClr val="bg1"/>
          </a:solidFill>
          <a:ln w="38100">
            <a:solidFill>
              <a:srgbClr val="E1DE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buNone/>
              <a:defRPr lang="en-US" dirty="0" smtClean="0">
                <a:solidFill>
                  <a:schemeClr val="lt1">
                    <a:alpha val="0"/>
                  </a:schemeClr>
                </a:solidFill>
              </a:defRPr>
            </a:lvl1pPr>
            <a:lvl2pPr marL="228600" indent="0">
              <a:buNone/>
              <a:defRPr lang="en-US" dirty="0" smtClean="0">
                <a:solidFill>
                  <a:schemeClr val="lt1">
                    <a:alpha val="0"/>
                  </a:schemeClr>
                </a:solidFill>
              </a:defRPr>
            </a:lvl2pPr>
            <a:lvl3pPr marL="685800" indent="0">
              <a:buNone/>
              <a:defRPr lang="en-US" dirty="0" smtClean="0">
                <a:solidFill>
                  <a:schemeClr val="lt1">
                    <a:alpha val="0"/>
                  </a:schemeClr>
                </a:solidFill>
              </a:defRPr>
            </a:lvl3pPr>
            <a:lvl4pPr marL="1143000" indent="0">
              <a:buNone/>
              <a:defRPr lang="en-US" dirty="0" smtClean="0">
                <a:solidFill>
                  <a:schemeClr val="lt1">
                    <a:alpha val="0"/>
                  </a:schemeClr>
                </a:solidFill>
              </a:defRPr>
            </a:lvl4pPr>
            <a:lvl5pPr marL="1600200" indent="0">
              <a:buNone/>
              <a:defRPr lang="de-AT" dirty="0">
                <a:solidFill>
                  <a:schemeClr val="lt1">
                    <a:alpha val="0"/>
                  </a:schemeClr>
                </a:solidFill>
              </a:defRPr>
            </a:lvl5pPr>
          </a:lstStyle>
          <a:p>
            <a:pPr marL="0" lvl="0" algn="ctr"/>
            <a:r>
              <a:rPr lang="de-AT"/>
              <a:t>x</a:t>
            </a:r>
          </a:p>
        </p:txBody>
      </p:sp>
      <p:sp>
        <p:nvSpPr>
          <p:cNvPr id="21" name="Oval 20">
            <a:extLst>
              <a:ext uri="{FF2B5EF4-FFF2-40B4-BE49-F238E27FC236}">
                <a16:creationId xmlns:a16="http://schemas.microsoft.com/office/drawing/2014/main" id="{3148D629-5BD1-6E7C-BDCB-D1D53F46E265}"/>
              </a:ext>
            </a:extLst>
          </p:cNvPr>
          <p:cNvSpPr/>
          <p:nvPr userDrawn="1"/>
        </p:nvSpPr>
        <p:spPr>
          <a:xfrm>
            <a:off x="5037564" y="5196892"/>
            <a:ext cx="1008048" cy="1004400"/>
          </a:xfrm>
          <a:prstGeom prst="ellipse">
            <a:avLst/>
          </a:prstGeom>
          <a:solidFill>
            <a:schemeClr val="bg1"/>
          </a:solidFill>
          <a:ln w="38100">
            <a:solidFill>
              <a:srgbClr val="E1DE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11" name="Rectangle 10">
            <a:extLst>
              <a:ext uri="{FF2B5EF4-FFF2-40B4-BE49-F238E27FC236}">
                <a16:creationId xmlns:a16="http://schemas.microsoft.com/office/drawing/2014/main" id="{B9004E38-3D1A-D952-9AE0-CB7D36FF7A7C}"/>
              </a:ext>
            </a:extLst>
          </p:cNvPr>
          <p:cNvSpPr/>
          <p:nvPr/>
        </p:nvSpPr>
        <p:spPr>
          <a:xfrm>
            <a:off x="1260001" y="1619250"/>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14" name="Rectangle 13">
            <a:extLst>
              <a:ext uri="{FF2B5EF4-FFF2-40B4-BE49-F238E27FC236}">
                <a16:creationId xmlns:a16="http://schemas.microsoft.com/office/drawing/2014/main" id="{A227B3DC-DD65-FCFA-67BB-7B67795ACB2F}"/>
              </a:ext>
            </a:extLst>
          </p:cNvPr>
          <p:cNvSpPr/>
          <p:nvPr/>
        </p:nvSpPr>
        <p:spPr>
          <a:xfrm>
            <a:off x="1260001" y="1619250"/>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5" name="Rectangle 24">
            <a:extLst>
              <a:ext uri="{FF2B5EF4-FFF2-40B4-BE49-F238E27FC236}">
                <a16:creationId xmlns:a16="http://schemas.microsoft.com/office/drawing/2014/main" id="{7E56C7F5-3CAD-4F10-27C5-9900DFBB9A02}"/>
              </a:ext>
            </a:extLst>
          </p:cNvPr>
          <p:cNvSpPr/>
          <p:nvPr/>
        </p:nvSpPr>
        <p:spPr>
          <a:xfrm>
            <a:off x="1260001" y="3356733"/>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26" name="Rectangle 25">
            <a:extLst>
              <a:ext uri="{FF2B5EF4-FFF2-40B4-BE49-F238E27FC236}">
                <a16:creationId xmlns:a16="http://schemas.microsoft.com/office/drawing/2014/main" id="{AE59F1CA-3092-690E-78E2-951C9DF85EA3}"/>
              </a:ext>
            </a:extLst>
          </p:cNvPr>
          <p:cNvSpPr/>
          <p:nvPr/>
        </p:nvSpPr>
        <p:spPr>
          <a:xfrm>
            <a:off x="1260001" y="3356733"/>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9" name="Rectangle 28">
            <a:extLst>
              <a:ext uri="{FF2B5EF4-FFF2-40B4-BE49-F238E27FC236}">
                <a16:creationId xmlns:a16="http://schemas.microsoft.com/office/drawing/2014/main" id="{D988C240-774D-307D-D24E-E5D31D17BE38}"/>
              </a:ext>
            </a:extLst>
          </p:cNvPr>
          <p:cNvSpPr/>
          <p:nvPr/>
        </p:nvSpPr>
        <p:spPr>
          <a:xfrm>
            <a:off x="1260001" y="5094216"/>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30" name="Rectangle 29">
            <a:extLst>
              <a:ext uri="{FF2B5EF4-FFF2-40B4-BE49-F238E27FC236}">
                <a16:creationId xmlns:a16="http://schemas.microsoft.com/office/drawing/2014/main" id="{74460CAB-5BF5-8670-09FD-5EE38528E22F}"/>
              </a:ext>
            </a:extLst>
          </p:cNvPr>
          <p:cNvSpPr/>
          <p:nvPr/>
        </p:nvSpPr>
        <p:spPr>
          <a:xfrm>
            <a:off x="1260001" y="5094216"/>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5" name="Rectangle 54">
            <a:extLst>
              <a:ext uri="{FF2B5EF4-FFF2-40B4-BE49-F238E27FC236}">
                <a16:creationId xmlns:a16="http://schemas.microsoft.com/office/drawing/2014/main" id="{843FD992-DB10-5498-23C2-8091F65F843F}"/>
              </a:ext>
            </a:extLst>
          </p:cNvPr>
          <p:cNvSpPr/>
          <p:nvPr/>
        </p:nvSpPr>
        <p:spPr>
          <a:xfrm>
            <a:off x="9219726" y="1619250"/>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56" name="Rectangle 55">
            <a:extLst>
              <a:ext uri="{FF2B5EF4-FFF2-40B4-BE49-F238E27FC236}">
                <a16:creationId xmlns:a16="http://schemas.microsoft.com/office/drawing/2014/main" id="{EDB4194B-DACE-F694-9F1A-687000633AF3}"/>
              </a:ext>
            </a:extLst>
          </p:cNvPr>
          <p:cNvSpPr/>
          <p:nvPr/>
        </p:nvSpPr>
        <p:spPr>
          <a:xfrm>
            <a:off x="9219726" y="1619250"/>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9" name="Rectangle 58">
            <a:extLst>
              <a:ext uri="{FF2B5EF4-FFF2-40B4-BE49-F238E27FC236}">
                <a16:creationId xmlns:a16="http://schemas.microsoft.com/office/drawing/2014/main" id="{80D60DD5-65D0-B7C9-F0DF-DF55635478A7}"/>
              </a:ext>
            </a:extLst>
          </p:cNvPr>
          <p:cNvSpPr/>
          <p:nvPr/>
        </p:nvSpPr>
        <p:spPr>
          <a:xfrm>
            <a:off x="9219726" y="3356733"/>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60" name="Rectangle 59">
            <a:extLst>
              <a:ext uri="{FF2B5EF4-FFF2-40B4-BE49-F238E27FC236}">
                <a16:creationId xmlns:a16="http://schemas.microsoft.com/office/drawing/2014/main" id="{78594172-F976-0F68-26B5-CE696CBD6565}"/>
              </a:ext>
            </a:extLst>
          </p:cNvPr>
          <p:cNvSpPr/>
          <p:nvPr/>
        </p:nvSpPr>
        <p:spPr>
          <a:xfrm>
            <a:off x="9219726" y="3356733"/>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3" name="Rectangle 62">
            <a:extLst>
              <a:ext uri="{FF2B5EF4-FFF2-40B4-BE49-F238E27FC236}">
                <a16:creationId xmlns:a16="http://schemas.microsoft.com/office/drawing/2014/main" id="{05E1A410-4EB1-3AA2-1F20-40A22FCC12F1}"/>
              </a:ext>
            </a:extLst>
          </p:cNvPr>
          <p:cNvSpPr/>
          <p:nvPr/>
        </p:nvSpPr>
        <p:spPr>
          <a:xfrm>
            <a:off x="9219726" y="5094216"/>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64" name="Rectangle 63">
            <a:extLst>
              <a:ext uri="{FF2B5EF4-FFF2-40B4-BE49-F238E27FC236}">
                <a16:creationId xmlns:a16="http://schemas.microsoft.com/office/drawing/2014/main" id="{0C3EDF82-99D0-F457-222D-33791F44ED94}"/>
              </a:ext>
            </a:extLst>
          </p:cNvPr>
          <p:cNvSpPr/>
          <p:nvPr/>
        </p:nvSpPr>
        <p:spPr>
          <a:xfrm>
            <a:off x="9219726" y="5094216"/>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2" name="Text Placeholder 9">
            <a:extLst>
              <a:ext uri="{FF2B5EF4-FFF2-40B4-BE49-F238E27FC236}">
                <a16:creationId xmlns:a16="http://schemas.microsoft.com/office/drawing/2014/main" id="{93BCE6AC-22D9-DC86-68A8-55A645DF6899}"/>
              </a:ext>
            </a:extLst>
          </p:cNvPr>
          <p:cNvSpPr>
            <a:spLocks noGrp="1"/>
          </p:cNvSpPr>
          <p:nvPr userDrawn="1">
            <p:ph type="body" sz="quarter" idx="19"/>
          </p:nvPr>
        </p:nvSpPr>
        <p:spPr>
          <a:xfrm>
            <a:off x="1339377" y="1704217"/>
            <a:ext cx="2442048" cy="1151902"/>
          </a:xfrm>
        </p:spPr>
        <p:txBody>
          <a:bodyPr lIns="90000" tIns="46800" rIns="90000" bIns="46800" anchor="ctr">
            <a:noAutofit/>
          </a:bodyPr>
          <a:lstStyle>
            <a:lvl1pPr marL="0" indent="0">
              <a:lnSpc>
                <a:spcPct val="110000"/>
              </a:lnSpc>
              <a:spcBef>
                <a:spcPts val="0"/>
              </a:spcBef>
              <a:buNone/>
              <a:defRPr sz="1200">
                <a:latin typeface="+mn-lt"/>
              </a:defRPr>
            </a:lvl1pPr>
          </a:lstStyle>
          <a:p>
            <a:pPr lvl="0"/>
            <a:endParaRPr lang="de-AT"/>
          </a:p>
        </p:txBody>
      </p:sp>
      <p:sp>
        <p:nvSpPr>
          <p:cNvPr id="33" name="Text Placeholder 9">
            <a:extLst>
              <a:ext uri="{FF2B5EF4-FFF2-40B4-BE49-F238E27FC236}">
                <a16:creationId xmlns:a16="http://schemas.microsoft.com/office/drawing/2014/main" id="{AC4A1AEB-5A9A-9177-09ED-533EF31F4859}"/>
              </a:ext>
            </a:extLst>
          </p:cNvPr>
          <p:cNvSpPr>
            <a:spLocks noGrp="1"/>
          </p:cNvSpPr>
          <p:nvPr userDrawn="1">
            <p:ph type="body" sz="quarter" idx="20"/>
          </p:nvPr>
        </p:nvSpPr>
        <p:spPr>
          <a:xfrm>
            <a:off x="1339377" y="3441700"/>
            <a:ext cx="2442048" cy="1151902"/>
          </a:xfrm>
        </p:spPr>
        <p:txBody>
          <a:bodyPr lIns="90000" tIns="46800" rIns="90000" bIns="46800" anchor="ctr">
            <a:noAutofit/>
          </a:bodyPr>
          <a:lstStyle>
            <a:lvl1pPr marL="0" indent="0">
              <a:lnSpc>
                <a:spcPct val="110000"/>
              </a:lnSpc>
              <a:spcBef>
                <a:spcPts val="0"/>
              </a:spcBef>
              <a:buNone/>
              <a:defRPr sz="1200">
                <a:latin typeface="+mn-lt"/>
              </a:defRPr>
            </a:lvl1pPr>
          </a:lstStyle>
          <a:p>
            <a:pPr lvl="0"/>
            <a:endParaRPr lang="de-AT"/>
          </a:p>
        </p:txBody>
      </p:sp>
      <p:sp>
        <p:nvSpPr>
          <p:cNvPr id="34" name="Text Placeholder 9">
            <a:extLst>
              <a:ext uri="{FF2B5EF4-FFF2-40B4-BE49-F238E27FC236}">
                <a16:creationId xmlns:a16="http://schemas.microsoft.com/office/drawing/2014/main" id="{F94DC34F-F7DA-F761-0E90-E018EEAE6542}"/>
              </a:ext>
            </a:extLst>
          </p:cNvPr>
          <p:cNvSpPr>
            <a:spLocks noGrp="1"/>
          </p:cNvSpPr>
          <p:nvPr userDrawn="1">
            <p:ph type="body" sz="quarter" idx="21"/>
          </p:nvPr>
        </p:nvSpPr>
        <p:spPr>
          <a:xfrm>
            <a:off x="1339377" y="5179183"/>
            <a:ext cx="2442048" cy="1151902"/>
          </a:xfrm>
        </p:spPr>
        <p:txBody>
          <a:bodyPr lIns="90000" tIns="46800" rIns="90000" bIns="46800" anchor="ctr">
            <a:noAutofit/>
          </a:bodyPr>
          <a:lstStyle>
            <a:lvl1pPr marL="0" indent="0">
              <a:lnSpc>
                <a:spcPct val="110000"/>
              </a:lnSpc>
              <a:spcBef>
                <a:spcPts val="0"/>
              </a:spcBef>
              <a:buNone/>
              <a:defRPr sz="1200">
                <a:latin typeface="+mn-lt"/>
              </a:defRPr>
            </a:lvl1pPr>
          </a:lstStyle>
          <a:p>
            <a:pPr lvl="0"/>
            <a:endParaRPr lang="de-AT"/>
          </a:p>
        </p:txBody>
      </p:sp>
      <p:sp>
        <p:nvSpPr>
          <p:cNvPr id="35" name="Text Placeholder 9">
            <a:extLst>
              <a:ext uri="{FF2B5EF4-FFF2-40B4-BE49-F238E27FC236}">
                <a16:creationId xmlns:a16="http://schemas.microsoft.com/office/drawing/2014/main" id="{F2D30983-5F96-B9A6-0998-04593351BA27}"/>
              </a:ext>
            </a:extLst>
          </p:cNvPr>
          <p:cNvSpPr>
            <a:spLocks noGrp="1"/>
          </p:cNvSpPr>
          <p:nvPr userDrawn="1">
            <p:ph type="body" sz="quarter" idx="22"/>
          </p:nvPr>
        </p:nvSpPr>
        <p:spPr>
          <a:xfrm>
            <a:off x="9299102" y="1704217"/>
            <a:ext cx="2442048" cy="1151902"/>
          </a:xfrm>
        </p:spPr>
        <p:txBody>
          <a:bodyPr lIns="90000" tIns="46800" rIns="90000" bIns="46800" anchor="ctr">
            <a:noAutofit/>
          </a:bodyPr>
          <a:lstStyle>
            <a:lvl1pPr marL="0" indent="0">
              <a:lnSpc>
                <a:spcPct val="110000"/>
              </a:lnSpc>
              <a:spcBef>
                <a:spcPts val="0"/>
              </a:spcBef>
              <a:buNone/>
              <a:defRPr sz="1200">
                <a:latin typeface="+mn-lt"/>
              </a:defRPr>
            </a:lvl1pPr>
          </a:lstStyle>
          <a:p>
            <a:pPr lvl="0"/>
            <a:endParaRPr lang="de-AT"/>
          </a:p>
        </p:txBody>
      </p:sp>
      <p:sp>
        <p:nvSpPr>
          <p:cNvPr id="36" name="Text Placeholder 9">
            <a:extLst>
              <a:ext uri="{FF2B5EF4-FFF2-40B4-BE49-F238E27FC236}">
                <a16:creationId xmlns:a16="http://schemas.microsoft.com/office/drawing/2014/main" id="{8D6493B5-9394-4D9C-24AF-86EF147D5011}"/>
              </a:ext>
            </a:extLst>
          </p:cNvPr>
          <p:cNvSpPr>
            <a:spLocks noGrp="1"/>
          </p:cNvSpPr>
          <p:nvPr userDrawn="1">
            <p:ph type="body" sz="quarter" idx="23"/>
          </p:nvPr>
        </p:nvSpPr>
        <p:spPr>
          <a:xfrm>
            <a:off x="9299102" y="3441700"/>
            <a:ext cx="2442048" cy="1151902"/>
          </a:xfrm>
        </p:spPr>
        <p:txBody>
          <a:bodyPr lIns="90000" tIns="46800" rIns="90000" bIns="46800" anchor="ctr">
            <a:noAutofit/>
          </a:bodyPr>
          <a:lstStyle>
            <a:lvl1pPr marL="0" indent="0">
              <a:lnSpc>
                <a:spcPct val="110000"/>
              </a:lnSpc>
              <a:spcBef>
                <a:spcPts val="0"/>
              </a:spcBef>
              <a:buNone/>
              <a:defRPr sz="1200">
                <a:latin typeface="+mn-lt"/>
              </a:defRPr>
            </a:lvl1pPr>
          </a:lstStyle>
          <a:p>
            <a:pPr lvl="0"/>
            <a:endParaRPr lang="de-AT"/>
          </a:p>
        </p:txBody>
      </p:sp>
      <p:sp>
        <p:nvSpPr>
          <p:cNvPr id="37" name="Text Placeholder 9">
            <a:extLst>
              <a:ext uri="{FF2B5EF4-FFF2-40B4-BE49-F238E27FC236}">
                <a16:creationId xmlns:a16="http://schemas.microsoft.com/office/drawing/2014/main" id="{1A9F1AD5-B8CB-CF58-2042-C8AFDBC74A12}"/>
              </a:ext>
            </a:extLst>
          </p:cNvPr>
          <p:cNvSpPr>
            <a:spLocks noGrp="1"/>
          </p:cNvSpPr>
          <p:nvPr userDrawn="1">
            <p:ph type="body" sz="quarter" idx="24"/>
          </p:nvPr>
        </p:nvSpPr>
        <p:spPr>
          <a:xfrm>
            <a:off x="9299102" y="5179183"/>
            <a:ext cx="2442048" cy="1151902"/>
          </a:xfrm>
        </p:spPr>
        <p:txBody>
          <a:bodyPr lIns="90000" tIns="46800" rIns="90000" bIns="46800" anchor="ctr">
            <a:noAutofit/>
          </a:bodyPr>
          <a:lstStyle>
            <a:lvl1pPr marL="0" indent="0">
              <a:lnSpc>
                <a:spcPct val="110000"/>
              </a:lnSpc>
              <a:spcBef>
                <a:spcPts val="0"/>
              </a:spcBef>
              <a:buNone/>
              <a:defRPr sz="1200">
                <a:latin typeface="+mn-lt"/>
              </a:defRPr>
            </a:lvl1pPr>
          </a:lstStyle>
          <a:p>
            <a:pPr lvl="0"/>
            <a:endParaRPr lang="de-AT"/>
          </a:p>
        </p:txBody>
      </p:sp>
      <p:sp>
        <p:nvSpPr>
          <p:cNvPr id="12" name="Picture Placeholder 11">
            <a:extLst>
              <a:ext uri="{FF2B5EF4-FFF2-40B4-BE49-F238E27FC236}">
                <a16:creationId xmlns:a16="http://schemas.microsoft.com/office/drawing/2014/main" id="{ECA76B10-1F02-D0D5-2EA6-2248E1055CB0}"/>
              </a:ext>
            </a:extLst>
          </p:cNvPr>
          <p:cNvSpPr>
            <a:spLocks noGrp="1" noChangeAspect="1"/>
          </p:cNvSpPr>
          <p:nvPr>
            <p:ph type="pic" sz="quarter" idx="25"/>
          </p:nvPr>
        </p:nvSpPr>
        <p:spPr>
          <a:xfrm>
            <a:off x="5163587" y="2078916"/>
            <a:ext cx="756003" cy="756000"/>
          </a:xfrm>
          <a:custGeom>
            <a:avLst/>
            <a:gdLst>
              <a:gd name="connsiteX0" fmla="*/ 513540 w 1027079"/>
              <a:gd name="connsiteY0" fmla="*/ 0 h 1027076"/>
              <a:gd name="connsiteX1" fmla="*/ 1027079 w 1027079"/>
              <a:gd name="connsiteY1" fmla="*/ 513539 h 1027076"/>
              <a:gd name="connsiteX2" fmla="*/ 513540 w 1027079"/>
              <a:gd name="connsiteY2" fmla="*/ 1027076 h 1027076"/>
              <a:gd name="connsiteX3" fmla="*/ 0 w 1027079"/>
              <a:gd name="connsiteY3" fmla="*/ 513539 h 1027076"/>
              <a:gd name="connsiteX4" fmla="*/ 513540 w 1027079"/>
              <a:gd name="connsiteY4" fmla="*/ 0 h 102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079" h="1027076">
                <a:moveTo>
                  <a:pt x="513540" y="0"/>
                </a:moveTo>
                <a:cubicBezTo>
                  <a:pt x="797160" y="0"/>
                  <a:pt x="1027079" y="229919"/>
                  <a:pt x="1027079" y="513539"/>
                </a:cubicBezTo>
                <a:cubicBezTo>
                  <a:pt x="1027079" y="797158"/>
                  <a:pt x="797160" y="1027076"/>
                  <a:pt x="513540" y="1027076"/>
                </a:cubicBezTo>
                <a:cubicBezTo>
                  <a:pt x="229920" y="1027076"/>
                  <a:pt x="0" y="797158"/>
                  <a:pt x="0" y="513539"/>
                </a:cubicBezTo>
                <a:cubicBezTo>
                  <a:pt x="0" y="229919"/>
                  <a:pt x="229920" y="0"/>
                  <a:pt x="513540" y="0"/>
                </a:cubicBezTo>
                <a:close/>
              </a:path>
            </a:pathLst>
          </a:custGeom>
          <a:solidFill>
            <a:schemeClr val="bg1"/>
          </a:solidFill>
          <a:ln w="60325">
            <a:noFill/>
          </a:ln>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16" name="Picture Placeholder 15">
            <a:extLst>
              <a:ext uri="{FF2B5EF4-FFF2-40B4-BE49-F238E27FC236}">
                <a16:creationId xmlns:a16="http://schemas.microsoft.com/office/drawing/2014/main" id="{9EB0EAAB-33F6-2EE9-C7CC-1E02F96F5A1C}"/>
              </a:ext>
            </a:extLst>
          </p:cNvPr>
          <p:cNvSpPr>
            <a:spLocks noGrp="1" noChangeAspect="1"/>
          </p:cNvSpPr>
          <p:nvPr>
            <p:ph type="pic" sz="quarter" idx="27"/>
          </p:nvPr>
        </p:nvSpPr>
        <p:spPr>
          <a:xfrm>
            <a:off x="5163587" y="5321764"/>
            <a:ext cx="756003" cy="756000"/>
          </a:xfrm>
          <a:custGeom>
            <a:avLst/>
            <a:gdLst>
              <a:gd name="connsiteX0" fmla="*/ 513540 w 1027079"/>
              <a:gd name="connsiteY0" fmla="*/ 0 h 1027076"/>
              <a:gd name="connsiteX1" fmla="*/ 1027079 w 1027079"/>
              <a:gd name="connsiteY1" fmla="*/ 513539 h 1027076"/>
              <a:gd name="connsiteX2" fmla="*/ 513540 w 1027079"/>
              <a:gd name="connsiteY2" fmla="*/ 1027076 h 1027076"/>
              <a:gd name="connsiteX3" fmla="*/ 0 w 1027079"/>
              <a:gd name="connsiteY3" fmla="*/ 513539 h 1027076"/>
              <a:gd name="connsiteX4" fmla="*/ 513540 w 1027079"/>
              <a:gd name="connsiteY4" fmla="*/ 0 h 102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079" h="1027076">
                <a:moveTo>
                  <a:pt x="513540" y="0"/>
                </a:moveTo>
                <a:cubicBezTo>
                  <a:pt x="797160" y="0"/>
                  <a:pt x="1027079" y="229919"/>
                  <a:pt x="1027079" y="513539"/>
                </a:cubicBezTo>
                <a:cubicBezTo>
                  <a:pt x="1027079" y="797158"/>
                  <a:pt x="797160" y="1027076"/>
                  <a:pt x="513540" y="1027076"/>
                </a:cubicBezTo>
                <a:cubicBezTo>
                  <a:pt x="229920" y="1027076"/>
                  <a:pt x="0" y="797158"/>
                  <a:pt x="0" y="513539"/>
                </a:cubicBezTo>
                <a:cubicBezTo>
                  <a:pt x="0" y="229919"/>
                  <a:pt x="229920" y="0"/>
                  <a:pt x="513540" y="0"/>
                </a:cubicBezTo>
                <a:close/>
              </a:path>
            </a:pathLst>
          </a:custGeom>
          <a:solidFill>
            <a:schemeClr val="bg1"/>
          </a:solidFill>
          <a:ln w="60325">
            <a:noFill/>
          </a:ln>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17" name="Picture Placeholder 16">
            <a:extLst>
              <a:ext uri="{FF2B5EF4-FFF2-40B4-BE49-F238E27FC236}">
                <a16:creationId xmlns:a16="http://schemas.microsoft.com/office/drawing/2014/main" id="{F5A207B7-4C07-B94C-6B9F-275500176C2E}"/>
              </a:ext>
            </a:extLst>
          </p:cNvPr>
          <p:cNvSpPr>
            <a:spLocks noGrp="1" noChangeAspect="1"/>
          </p:cNvSpPr>
          <p:nvPr>
            <p:ph type="pic" sz="quarter" idx="28"/>
          </p:nvPr>
        </p:nvSpPr>
        <p:spPr>
          <a:xfrm>
            <a:off x="7166611" y="2078916"/>
            <a:ext cx="756003" cy="756000"/>
          </a:xfrm>
          <a:custGeom>
            <a:avLst/>
            <a:gdLst>
              <a:gd name="connsiteX0" fmla="*/ 513540 w 1027079"/>
              <a:gd name="connsiteY0" fmla="*/ 0 h 1027076"/>
              <a:gd name="connsiteX1" fmla="*/ 1027079 w 1027079"/>
              <a:gd name="connsiteY1" fmla="*/ 513539 h 1027076"/>
              <a:gd name="connsiteX2" fmla="*/ 513540 w 1027079"/>
              <a:gd name="connsiteY2" fmla="*/ 1027076 h 1027076"/>
              <a:gd name="connsiteX3" fmla="*/ 0 w 1027079"/>
              <a:gd name="connsiteY3" fmla="*/ 513539 h 1027076"/>
              <a:gd name="connsiteX4" fmla="*/ 513540 w 1027079"/>
              <a:gd name="connsiteY4" fmla="*/ 0 h 102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079" h="1027076">
                <a:moveTo>
                  <a:pt x="513540" y="0"/>
                </a:moveTo>
                <a:cubicBezTo>
                  <a:pt x="797160" y="0"/>
                  <a:pt x="1027079" y="229919"/>
                  <a:pt x="1027079" y="513539"/>
                </a:cubicBezTo>
                <a:cubicBezTo>
                  <a:pt x="1027079" y="797158"/>
                  <a:pt x="797160" y="1027076"/>
                  <a:pt x="513540" y="1027076"/>
                </a:cubicBezTo>
                <a:cubicBezTo>
                  <a:pt x="229920" y="1027076"/>
                  <a:pt x="0" y="797158"/>
                  <a:pt x="0" y="513539"/>
                </a:cubicBezTo>
                <a:cubicBezTo>
                  <a:pt x="0" y="229919"/>
                  <a:pt x="229920" y="0"/>
                  <a:pt x="513540" y="0"/>
                </a:cubicBezTo>
                <a:close/>
              </a:path>
            </a:pathLst>
          </a:custGeom>
          <a:solidFill>
            <a:schemeClr val="bg1"/>
          </a:solidFill>
          <a:ln w="60325">
            <a:noFill/>
          </a:ln>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18" name="Picture Placeholder 17">
            <a:extLst>
              <a:ext uri="{FF2B5EF4-FFF2-40B4-BE49-F238E27FC236}">
                <a16:creationId xmlns:a16="http://schemas.microsoft.com/office/drawing/2014/main" id="{08097C7F-F4B1-7977-A386-C57BB9A83CB5}"/>
              </a:ext>
            </a:extLst>
          </p:cNvPr>
          <p:cNvSpPr>
            <a:spLocks noGrp="1" noChangeAspect="1"/>
          </p:cNvSpPr>
          <p:nvPr>
            <p:ph type="pic" sz="quarter" idx="29"/>
          </p:nvPr>
        </p:nvSpPr>
        <p:spPr>
          <a:xfrm>
            <a:off x="7992574" y="3700340"/>
            <a:ext cx="756003" cy="756000"/>
          </a:xfrm>
          <a:custGeom>
            <a:avLst/>
            <a:gdLst>
              <a:gd name="connsiteX0" fmla="*/ 513540 w 1027079"/>
              <a:gd name="connsiteY0" fmla="*/ 0 h 1027076"/>
              <a:gd name="connsiteX1" fmla="*/ 1027079 w 1027079"/>
              <a:gd name="connsiteY1" fmla="*/ 513539 h 1027076"/>
              <a:gd name="connsiteX2" fmla="*/ 513540 w 1027079"/>
              <a:gd name="connsiteY2" fmla="*/ 1027076 h 1027076"/>
              <a:gd name="connsiteX3" fmla="*/ 0 w 1027079"/>
              <a:gd name="connsiteY3" fmla="*/ 513539 h 1027076"/>
              <a:gd name="connsiteX4" fmla="*/ 513540 w 1027079"/>
              <a:gd name="connsiteY4" fmla="*/ 0 h 102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079" h="1027076">
                <a:moveTo>
                  <a:pt x="513540" y="0"/>
                </a:moveTo>
                <a:cubicBezTo>
                  <a:pt x="797160" y="0"/>
                  <a:pt x="1027079" y="229919"/>
                  <a:pt x="1027079" y="513539"/>
                </a:cubicBezTo>
                <a:cubicBezTo>
                  <a:pt x="1027079" y="797158"/>
                  <a:pt x="797160" y="1027076"/>
                  <a:pt x="513540" y="1027076"/>
                </a:cubicBezTo>
                <a:cubicBezTo>
                  <a:pt x="229920" y="1027076"/>
                  <a:pt x="0" y="797158"/>
                  <a:pt x="0" y="513539"/>
                </a:cubicBezTo>
                <a:cubicBezTo>
                  <a:pt x="0" y="229919"/>
                  <a:pt x="229920" y="0"/>
                  <a:pt x="513540" y="0"/>
                </a:cubicBezTo>
                <a:close/>
              </a:path>
            </a:pathLst>
          </a:custGeom>
          <a:solidFill>
            <a:schemeClr val="bg1"/>
          </a:solidFill>
          <a:ln w="60325">
            <a:noFill/>
          </a:ln>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19" name="Picture Placeholder 18">
            <a:extLst>
              <a:ext uri="{FF2B5EF4-FFF2-40B4-BE49-F238E27FC236}">
                <a16:creationId xmlns:a16="http://schemas.microsoft.com/office/drawing/2014/main" id="{DFCF88BC-EEB1-F6FA-EF36-F372CCA0699A}"/>
              </a:ext>
            </a:extLst>
          </p:cNvPr>
          <p:cNvSpPr>
            <a:spLocks noGrp="1" noChangeAspect="1"/>
          </p:cNvSpPr>
          <p:nvPr>
            <p:ph type="pic" sz="quarter" idx="30"/>
          </p:nvPr>
        </p:nvSpPr>
        <p:spPr>
          <a:xfrm>
            <a:off x="7166611" y="5321764"/>
            <a:ext cx="756003" cy="756000"/>
          </a:xfrm>
          <a:custGeom>
            <a:avLst/>
            <a:gdLst>
              <a:gd name="connsiteX0" fmla="*/ 513540 w 1027079"/>
              <a:gd name="connsiteY0" fmla="*/ 0 h 1027076"/>
              <a:gd name="connsiteX1" fmla="*/ 1027079 w 1027079"/>
              <a:gd name="connsiteY1" fmla="*/ 513539 h 1027076"/>
              <a:gd name="connsiteX2" fmla="*/ 513540 w 1027079"/>
              <a:gd name="connsiteY2" fmla="*/ 1027076 h 1027076"/>
              <a:gd name="connsiteX3" fmla="*/ 0 w 1027079"/>
              <a:gd name="connsiteY3" fmla="*/ 513539 h 1027076"/>
              <a:gd name="connsiteX4" fmla="*/ 513540 w 1027079"/>
              <a:gd name="connsiteY4" fmla="*/ 0 h 102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079" h="1027076">
                <a:moveTo>
                  <a:pt x="513540" y="0"/>
                </a:moveTo>
                <a:cubicBezTo>
                  <a:pt x="797160" y="0"/>
                  <a:pt x="1027079" y="229919"/>
                  <a:pt x="1027079" y="513539"/>
                </a:cubicBezTo>
                <a:cubicBezTo>
                  <a:pt x="1027079" y="797158"/>
                  <a:pt x="797160" y="1027076"/>
                  <a:pt x="513540" y="1027076"/>
                </a:cubicBezTo>
                <a:cubicBezTo>
                  <a:pt x="229920" y="1027076"/>
                  <a:pt x="0" y="797158"/>
                  <a:pt x="0" y="513539"/>
                </a:cubicBezTo>
                <a:cubicBezTo>
                  <a:pt x="0" y="229919"/>
                  <a:pt x="229920" y="0"/>
                  <a:pt x="513540" y="0"/>
                </a:cubicBezTo>
                <a:close/>
              </a:path>
            </a:pathLst>
          </a:custGeom>
          <a:solidFill>
            <a:schemeClr val="bg1"/>
          </a:solidFill>
          <a:ln w="60325">
            <a:noFill/>
          </a:ln>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7" name="Text Placeholder 26">
            <a:extLst>
              <a:ext uri="{FF2B5EF4-FFF2-40B4-BE49-F238E27FC236}">
                <a16:creationId xmlns:a16="http://schemas.microsoft.com/office/drawing/2014/main" id="{580AC482-82D6-86DE-A93D-655E2AA9BC27}"/>
              </a:ext>
            </a:extLst>
          </p:cNvPr>
          <p:cNvSpPr>
            <a:spLocks noGrp="1"/>
          </p:cNvSpPr>
          <p:nvPr>
            <p:ph type="body" sz="quarter" idx="32" hasCustomPrompt="1"/>
          </p:nvPr>
        </p:nvSpPr>
        <p:spPr>
          <a:xfrm>
            <a:off x="4204783" y="3576140"/>
            <a:ext cx="1008048" cy="1004400"/>
          </a:xfrm>
          <a:custGeom>
            <a:avLst/>
            <a:gdLst>
              <a:gd name="connsiteX0" fmla="*/ 504024 w 1008048"/>
              <a:gd name="connsiteY0" fmla="*/ 0 h 1004400"/>
              <a:gd name="connsiteX1" fmla="*/ 1008048 w 1008048"/>
              <a:gd name="connsiteY1" fmla="*/ 502200 h 1004400"/>
              <a:gd name="connsiteX2" fmla="*/ 504024 w 1008048"/>
              <a:gd name="connsiteY2" fmla="*/ 1004400 h 1004400"/>
              <a:gd name="connsiteX3" fmla="*/ 0 w 1008048"/>
              <a:gd name="connsiteY3" fmla="*/ 502200 h 1004400"/>
              <a:gd name="connsiteX4" fmla="*/ 504024 w 1008048"/>
              <a:gd name="connsiteY4" fmla="*/ 0 h 10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48" h="1004400">
                <a:moveTo>
                  <a:pt x="504024" y="0"/>
                </a:moveTo>
                <a:cubicBezTo>
                  <a:pt x="782389" y="0"/>
                  <a:pt x="1008048" y="224843"/>
                  <a:pt x="1008048" y="502200"/>
                </a:cubicBezTo>
                <a:cubicBezTo>
                  <a:pt x="1008048" y="779557"/>
                  <a:pt x="782389" y="1004400"/>
                  <a:pt x="504024" y="1004400"/>
                </a:cubicBezTo>
                <a:cubicBezTo>
                  <a:pt x="225659" y="1004400"/>
                  <a:pt x="0" y="779557"/>
                  <a:pt x="0" y="502200"/>
                </a:cubicBezTo>
                <a:cubicBezTo>
                  <a:pt x="0" y="224843"/>
                  <a:pt x="225659" y="0"/>
                  <a:pt x="504024" y="0"/>
                </a:cubicBezTo>
                <a:close/>
              </a:path>
            </a:pathLst>
          </a:custGeom>
          <a:solidFill>
            <a:schemeClr val="bg1"/>
          </a:solidFill>
          <a:ln w="38100">
            <a:solidFill>
              <a:srgbClr val="E1DE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buNone/>
              <a:defRPr lang="en-US" dirty="0" smtClean="0">
                <a:solidFill>
                  <a:schemeClr val="lt1">
                    <a:alpha val="0"/>
                  </a:schemeClr>
                </a:solidFill>
              </a:defRPr>
            </a:lvl1pPr>
            <a:lvl2pPr marL="228600" indent="0">
              <a:buNone/>
              <a:defRPr lang="en-US" dirty="0" smtClean="0">
                <a:solidFill>
                  <a:schemeClr val="lt1">
                    <a:alpha val="0"/>
                  </a:schemeClr>
                </a:solidFill>
              </a:defRPr>
            </a:lvl2pPr>
            <a:lvl3pPr marL="685800" indent="0">
              <a:buNone/>
              <a:defRPr lang="en-US" dirty="0" smtClean="0">
                <a:solidFill>
                  <a:schemeClr val="lt1">
                    <a:alpha val="0"/>
                  </a:schemeClr>
                </a:solidFill>
              </a:defRPr>
            </a:lvl3pPr>
            <a:lvl4pPr marL="1143000" indent="0">
              <a:buNone/>
              <a:defRPr lang="en-US" dirty="0" smtClean="0">
                <a:solidFill>
                  <a:schemeClr val="lt1">
                    <a:alpha val="0"/>
                  </a:schemeClr>
                </a:solidFill>
              </a:defRPr>
            </a:lvl4pPr>
            <a:lvl5pPr marL="1600200" indent="0">
              <a:buNone/>
              <a:defRPr lang="de-AT" dirty="0">
                <a:solidFill>
                  <a:schemeClr val="lt1">
                    <a:alpha val="0"/>
                  </a:schemeClr>
                </a:solidFill>
              </a:defRPr>
            </a:lvl5pPr>
          </a:lstStyle>
          <a:p>
            <a:pPr marL="0" lvl="0" algn="ctr"/>
            <a:r>
              <a:rPr lang="de-AT"/>
              <a:t>x</a:t>
            </a:r>
          </a:p>
        </p:txBody>
      </p:sp>
      <p:sp>
        <p:nvSpPr>
          <p:cNvPr id="13" name="Picture Placeholder 12">
            <a:extLst>
              <a:ext uri="{FF2B5EF4-FFF2-40B4-BE49-F238E27FC236}">
                <a16:creationId xmlns:a16="http://schemas.microsoft.com/office/drawing/2014/main" id="{86F03189-4AF1-0071-5F1B-CF148CD66A7D}"/>
              </a:ext>
            </a:extLst>
          </p:cNvPr>
          <p:cNvSpPr>
            <a:spLocks noGrp="1" noChangeAspect="1"/>
          </p:cNvSpPr>
          <p:nvPr>
            <p:ph type="pic" sz="quarter" idx="26"/>
          </p:nvPr>
        </p:nvSpPr>
        <p:spPr>
          <a:xfrm>
            <a:off x="4331949" y="3700340"/>
            <a:ext cx="756003" cy="756000"/>
          </a:xfrm>
          <a:custGeom>
            <a:avLst/>
            <a:gdLst>
              <a:gd name="connsiteX0" fmla="*/ 513540 w 1027079"/>
              <a:gd name="connsiteY0" fmla="*/ 0 h 1027076"/>
              <a:gd name="connsiteX1" fmla="*/ 1027079 w 1027079"/>
              <a:gd name="connsiteY1" fmla="*/ 513539 h 1027076"/>
              <a:gd name="connsiteX2" fmla="*/ 513540 w 1027079"/>
              <a:gd name="connsiteY2" fmla="*/ 1027076 h 1027076"/>
              <a:gd name="connsiteX3" fmla="*/ 0 w 1027079"/>
              <a:gd name="connsiteY3" fmla="*/ 513539 h 1027076"/>
              <a:gd name="connsiteX4" fmla="*/ 513540 w 1027079"/>
              <a:gd name="connsiteY4" fmla="*/ 0 h 102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079" h="1027076">
                <a:moveTo>
                  <a:pt x="513540" y="0"/>
                </a:moveTo>
                <a:cubicBezTo>
                  <a:pt x="797160" y="0"/>
                  <a:pt x="1027079" y="229919"/>
                  <a:pt x="1027079" y="513539"/>
                </a:cubicBezTo>
                <a:cubicBezTo>
                  <a:pt x="1027079" y="797158"/>
                  <a:pt x="797160" y="1027076"/>
                  <a:pt x="513540" y="1027076"/>
                </a:cubicBezTo>
                <a:cubicBezTo>
                  <a:pt x="229920" y="1027076"/>
                  <a:pt x="0" y="797158"/>
                  <a:pt x="0" y="513539"/>
                </a:cubicBezTo>
                <a:cubicBezTo>
                  <a:pt x="0" y="229919"/>
                  <a:pt x="229920" y="0"/>
                  <a:pt x="513540" y="0"/>
                </a:cubicBezTo>
                <a:close/>
              </a:path>
            </a:pathLst>
          </a:custGeom>
          <a:solidFill>
            <a:schemeClr val="bg1"/>
          </a:solidFill>
          <a:ln w="60325">
            <a:noFill/>
          </a:ln>
        </p:spPr>
        <p:txBody>
          <a:bodyPr vert="horz" wrap="square" lIns="91440" tIns="45720" rIns="91440" bIns="45720" rtlCol="0" anchor="ctr">
            <a:noAutofit/>
          </a:bodyPr>
          <a:lstStyle>
            <a:lvl1pPr marL="0" indent="0" algn="ctr">
              <a:buNone/>
              <a:defRPr lang="de-AT" sz="1100"/>
            </a:lvl1pPr>
          </a:lstStyle>
          <a:p>
            <a:pPr lvl="0"/>
            <a:endParaRPr lang="de-AT"/>
          </a:p>
        </p:txBody>
      </p:sp>
    </p:spTree>
    <p:extLst>
      <p:ext uri="{BB962C8B-B14F-4D97-AF65-F5344CB8AC3E}">
        <p14:creationId xmlns:p14="http://schemas.microsoft.com/office/powerpoint/2010/main" val="6926509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6902829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grpSp>
        <p:nvGrpSpPr>
          <p:cNvPr id="5" name="Group 4">
            <a:extLst>
              <a:ext uri="{FF2B5EF4-FFF2-40B4-BE49-F238E27FC236}">
                <a16:creationId xmlns:a16="http://schemas.microsoft.com/office/drawing/2014/main" id="{55597E32-B216-F7E5-F765-1A645EB89D9C}"/>
              </a:ext>
            </a:extLst>
          </p:cNvPr>
          <p:cNvGrpSpPr/>
          <p:nvPr userDrawn="1"/>
        </p:nvGrpSpPr>
        <p:grpSpPr>
          <a:xfrm>
            <a:off x="1747415" y="1674341"/>
            <a:ext cx="9585696" cy="4733414"/>
            <a:chOff x="2298053" y="2057606"/>
            <a:chExt cx="7595894" cy="3750850"/>
          </a:xfrm>
          <a:solidFill>
            <a:srgbClr val="E1DEE2"/>
          </a:solidFill>
        </p:grpSpPr>
        <p:sp>
          <p:nvSpPr>
            <p:cNvPr id="7" name="Google Shape;216;p4">
              <a:extLst>
                <a:ext uri="{FF2B5EF4-FFF2-40B4-BE49-F238E27FC236}">
                  <a16:creationId xmlns:a16="http://schemas.microsoft.com/office/drawing/2014/main" id="{45AFAE4D-B971-DC70-EA0A-82B421CFD4FC}"/>
                </a:ext>
              </a:extLst>
            </p:cNvPr>
            <p:cNvSpPr/>
            <p:nvPr/>
          </p:nvSpPr>
          <p:spPr>
            <a:xfrm>
              <a:off x="6112404" y="4846401"/>
              <a:ext cx="267767" cy="268825"/>
            </a:xfrm>
            <a:custGeom>
              <a:avLst/>
              <a:gdLst/>
              <a:ahLst/>
              <a:cxnLst/>
              <a:rect l="l" t="t" r="r" b="b"/>
              <a:pathLst>
                <a:path w="107" h="107" extrusionOk="0">
                  <a:moveTo>
                    <a:pt x="40" y="102"/>
                  </a:moveTo>
                  <a:cubicBezTo>
                    <a:pt x="40" y="100"/>
                    <a:pt x="43" y="97"/>
                    <a:pt x="44" y="99"/>
                  </a:cubicBezTo>
                  <a:cubicBezTo>
                    <a:pt x="46" y="102"/>
                    <a:pt x="45" y="105"/>
                    <a:pt x="49" y="105"/>
                  </a:cubicBezTo>
                  <a:cubicBezTo>
                    <a:pt x="52" y="105"/>
                    <a:pt x="59" y="107"/>
                    <a:pt x="60" y="105"/>
                  </a:cubicBezTo>
                  <a:cubicBezTo>
                    <a:pt x="61" y="104"/>
                    <a:pt x="65" y="102"/>
                    <a:pt x="65" y="100"/>
                  </a:cubicBezTo>
                  <a:cubicBezTo>
                    <a:pt x="65" y="97"/>
                    <a:pt x="65" y="46"/>
                    <a:pt x="65" y="44"/>
                  </a:cubicBezTo>
                  <a:cubicBezTo>
                    <a:pt x="65" y="42"/>
                    <a:pt x="74" y="44"/>
                    <a:pt x="74" y="41"/>
                  </a:cubicBezTo>
                  <a:cubicBezTo>
                    <a:pt x="74" y="38"/>
                    <a:pt x="74" y="12"/>
                    <a:pt x="74" y="12"/>
                  </a:cubicBezTo>
                  <a:cubicBezTo>
                    <a:pt x="74" y="12"/>
                    <a:pt x="80" y="11"/>
                    <a:pt x="81" y="11"/>
                  </a:cubicBezTo>
                  <a:cubicBezTo>
                    <a:pt x="83" y="10"/>
                    <a:pt x="89" y="7"/>
                    <a:pt x="91" y="8"/>
                  </a:cubicBezTo>
                  <a:cubicBezTo>
                    <a:pt x="92" y="9"/>
                    <a:pt x="94" y="13"/>
                    <a:pt x="95" y="11"/>
                  </a:cubicBezTo>
                  <a:cubicBezTo>
                    <a:pt x="96" y="10"/>
                    <a:pt x="99" y="8"/>
                    <a:pt x="101" y="8"/>
                  </a:cubicBezTo>
                  <a:cubicBezTo>
                    <a:pt x="103" y="8"/>
                    <a:pt x="105" y="7"/>
                    <a:pt x="107" y="7"/>
                  </a:cubicBezTo>
                  <a:cubicBezTo>
                    <a:pt x="107" y="6"/>
                    <a:pt x="106" y="5"/>
                    <a:pt x="106" y="5"/>
                  </a:cubicBezTo>
                  <a:cubicBezTo>
                    <a:pt x="106" y="3"/>
                    <a:pt x="91" y="5"/>
                    <a:pt x="89" y="6"/>
                  </a:cubicBezTo>
                  <a:cubicBezTo>
                    <a:pt x="86" y="7"/>
                    <a:pt x="78" y="8"/>
                    <a:pt x="76" y="7"/>
                  </a:cubicBezTo>
                  <a:cubicBezTo>
                    <a:pt x="73" y="6"/>
                    <a:pt x="57" y="7"/>
                    <a:pt x="57" y="7"/>
                  </a:cubicBezTo>
                  <a:cubicBezTo>
                    <a:pt x="54" y="4"/>
                    <a:pt x="54" y="4"/>
                    <a:pt x="54" y="4"/>
                  </a:cubicBezTo>
                  <a:cubicBezTo>
                    <a:pt x="54" y="4"/>
                    <a:pt x="28" y="4"/>
                    <a:pt x="25" y="4"/>
                  </a:cubicBezTo>
                  <a:cubicBezTo>
                    <a:pt x="22" y="4"/>
                    <a:pt x="20" y="3"/>
                    <a:pt x="18" y="2"/>
                  </a:cubicBezTo>
                  <a:cubicBezTo>
                    <a:pt x="15" y="0"/>
                    <a:pt x="13" y="0"/>
                    <a:pt x="10" y="1"/>
                  </a:cubicBezTo>
                  <a:cubicBezTo>
                    <a:pt x="7" y="3"/>
                    <a:pt x="8" y="0"/>
                    <a:pt x="6" y="0"/>
                  </a:cubicBezTo>
                  <a:cubicBezTo>
                    <a:pt x="4" y="0"/>
                    <a:pt x="3" y="2"/>
                    <a:pt x="3" y="2"/>
                  </a:cubicBezTo>
                  <a:cubicBezTo>
                    <a:pt x="0" y="2"/>
                    <a:pt x="0" y="2"/>
                    <a:pt x="0" y="2"/>
                  </a:cubicBezTo>
                  <a:cubicBezTo>
                    <a:pt x="0" y="5"/>
                    <a:pt x="2" y="10"/>
                    <a:pt x="5" y="13"/>
                  </a:cubicBezTo>
                  <a:cubicBezTo>
                    <a:pt x="8" y="17"/>
                    <a:pt x="11" y="25"/>
                    <a:pt x="13" y="31"/>
                  </a:cubicBezTo>
                  <a:cubicBezTo>
                    <a:pt x="15" y="37"/>
                    <a:pt x="20" y="44"/>
                    <a:pt x="22" y="48"/>
                  </a:cubicBezTo>
                  <a:cubicBezTo>
                    <a:pt x="23" y="53"/>
                    <a:pt x="21" y="59"/>
                    <a:pt x="22" y="62"/>
                  </a:cubicBezTo>
                  <a:cubicBezTo>
                    <a:pt x="23" y="65"/>
                    <a:pt x="24" y="70"/>
                    <a:pt x="25" y="76"/>
                  </a:cubicBezTo>
                  <a:cubicBezTo>
                    <a:pt x="26" y="81"/>
                    <a:pt x="26" y="92"/>
                    <a:pt x="31" y="96"/>
                  </a:cubicBezTo>
                  <a:cubicBezTo>
                    <a:pt x="33" y="98"/>
                    <a:pt x="34" y="100"/>
                    <a:pt x="36" y="103"/>
                  </a:cubicBezTo>
                  <a:cubicBezTo>
                    <a:pt x="38" y="103"/>
                    <a:pt x="40" y="103"/>
                    <a:pt x="40" y="10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217;p4">
              <a:extLst>
                <a:ext uri="{FF2B5EF4-FFF2-40B4-BE49-F238E27FC236}">
                  <a16:creationId xmlns:a16="http://schemas.microsoft.com/office/drawing/2014/main" id="{CE24EE4D-D43D-35E1-BCF3-A44859D5E722}"/>
                </a:ext>
              </a:extLst>
            </p:cNvPr>
            <p:cNvSpPr/>
            <p:nvPr/>
          </p:nvSpPr>
          <p:spPr>
            <a:xfrm>
              <a:off x="6380171" y="4816767"/>
              <a:ext cx="167222" cy="144997"/>
            </a:xfrm>
            <a:custGeom>
              <a:avLst/>
              <a:gdLst/>
              <a:ahLst/>
              <a:cxnLst/>
              <a:rect l="l" t="t" r="r" b="b"/>
              <a:pathLst>
                <a:path w="67" h="58" extrusionOk="0">
                  <a:moveTo>
                    <a:pt x="45" y="3"/>
                  </a:moveTo>
                  <a:cubicBezTo>
                    <a:pt x="43" y="0"/>
                    <a:pt x="43" y="0"/>
                    <a:pt x="43" y="0"/>
                  </a:cubicBezTo>
                  <a:cubicBezTo>
                    <a:pt x="36" y="0"/>
                    <a:pt x="36" y="0"/>
                    <a:pt x="36" y="0"/>
                  </a:cubicBezTo>
                  <a:cubicBezTo>
                    <a:pt x="32" y="1"/>
                    <a:pt x="32" y="3"/>
                    <a:pt x="32" y="4"/>
                  </a:cubicBezTo>
                  <a:cubicBezTo>
                    <a:pt x="32" y="6"/>
                    <a:pt x="27" y="9"/>
                    <a:pt x="24" y="10"/>
                  </a:cubicBezTo>
                  <a:cubicBezTo>
                    <a:pt x="21" y="11"/>
                    <a:pt x="17" y="19"/>
                    <a:pt x="15" y="20"/>
                  </a:cubicBezTo>
                  <a:cubicBezTo>
                    <a:pt x="13" y="21"/>
                    <a:pt x="6" y="18"/>
                    <a:pt x="4" y="18"/>
                  </a:cubicBezTo>
                  <a:cubicBezTo>
                    <a:pt x="3" y="18"/>
                    <a:pt x="2" y="18"/>
                    <a:pt x="0" y="19"/>
                  </a:cubicBezTo>
                  <a:cubicBezTo>
                    <a:pt x="1" y="21"/>
                    <a:pt x="4" y="23"/>
                    <a:pt x="5" y="23"/>
                  </a:cubicBezTo>
                  <a:cubicBezTo>
                    <a:pt x="6" y="23"/>
                    <a:pt x="7" y="32"/>
                    <a:pt x="9" y="34"/>
                  </a:cubicBezTo>
                  <a:cubicBezTo>
                    <a:pt x="12" y="35"/>
                    <a:pt x="18" y="38"/>
                    <a:pt x="18" y="39"/>
                  </a:cubicBezTo>
                  <a:cubicBezTo>
                    <a:pt x="18" y="41"/>
                    <a:pt x="21" y="43"/>
                    <a:pt x="21" y="46"/>
                  </a:cubicBezTo>
                  <a:cubicBezTo>
                    <a:pt x="21" y="48"/>
                    <a:pt x="25" y="52"/>
                    <a:pt x="27" y="52"/>
                  </a:cubicBezTo>
                  <a:cubicBezTo>
                    <a:pt x="33" y="51"/>
                    <a:pt x="33" y="54"/>
                    <a:pt x="33" y="55"/>
                  </a:cubicBezTo>
                  <a:cubicBezTo>
                    <a:pt x="33" y="57"/>
                    <a:pt x="40" y="55"/>
                    <a:pt x="41" y="57"/>
                  </a:cubicBezTo>
                  <a:cubicBezTo>
                    <a:pt x="42" y="58"/>
                    <a:pt x="49" y="58"/>
                    <a:pt x="51" y="58"/>
                  </a:cubicBezTo>
                  <a:cubicBezTo>
                    <a:pt x="54" y="56"/>
                    <a:pt x="58" y="52"/>
                    <a:pt x="59" y="50"/>
                  </a:cubicBezTo>
                  <a:cubicBezTo>
                    <a:pt x="61" y="47"/>
                    <a:pt x="60" y="43"/>
                    <a:pt x="61" y="42"/>
                  </a:cubicBezTo>
                  <a:cubicBezTo>
                    <a:pt x="63" y="41"/>
                    <a:pt x="67" y="36"/>
                    <a:pt x="66" y="35"/>
                  </a:cubicBezTo>
                  <a:cubicBezTo>
                    <a:pt x="64" y="35"/>
                    <a:pt x="66" y="31"/>
                    <a:pt x="63" y="29"/>
                  </a:cubicBezTo>
                  <a:cubicBezTo>
                    <a:pt x="61" y="27"/>
                    <a:pt x="66" y="26"/>
                    <a:pt x="66" y="22"/>
                  </a:cubicBezTo>
                  <a:cubicBezTo>
                    <a:pt x="65" y="18"/>
                    <a:pt x="66" y="9"/>
                    <a:pt x="65" y="9"/>
                  </a:cubicBezTo>
                  <a:cubicBezTo>
                    <a:pt x="64" y="8"/>
                    <a:pt x="59" y="7"/>
                    <a:pt x="56" y="5"/>
                  </a:cubicBezTo>
                  <a:cubicBezTo>
                    <a:pt x="52" y="3"/>
                    <a:pt x="45" y="3"/>
                    <a:pt x="45" y="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218;p4">
              <a:extLst>
                <a:ext uri="{FF2B5EF4-FFF2-40B4-BE49-F238E27FC236}">
                  <a16:creationId xmlns:a16="http://schemas.microsoft.com/office/drawing/2014/main" id="{19CA993B-0C51-BB27-8501-E491E4937038}"/>
                </a:ext>
              </a:extLst>
            </p:cNvPr>
            <p:cNvSpPr/>
            <p:nvPr/>
          </p:nvSpPr>
          <p:spPr>
            <a:xfrm>
              <a:off x="6275393" y="4864394"/>
              <a:ext cx="187331" cy="203206"/>
            </a:xfrm>
            <a:custGeom>
              <a:avLst/>
              <a:gdLst/>
              <a:ahLst/>
              <a:cxnLst/>
              <a:rect l="l" t="t" r="r" b="b"/>
              <a:pathLst>
                <a:path w="75" h="81" extrusionOk="0">
                  <a:moveTo>
                    <a:pt x="69" y="33"/>
                  </a:moveTo>
                  <a:cubicBezTo>
                    <a:pt x="67" y="33"/>
                    <a:pt x="63" y="29"/>
                    <a:pt x="63" y="27"/>
                  </a:cubicBezTo>
                  <a:cubicBezTo>
                    <a:pt x="63" y="24"/>
                    <a:pt x="60" y="22"/>
                    <a:pt x="60" y="20"/>
                  </a:cubicBezTo>
                  <a:cubicBezTo>
                    <a:pt x="60" y="19"/>
                    <a:pt x="54" y="16"/>
                    <a:pt x="51" y="15"/>
                  </a:cubicBezTo>
                  <a:cubicBezTo>
                    <a:pt x="49" y="13"/>
                    <a:pt x="48" y="4"/>
                    <a:pt x="47" y="4"/>
                  </a:cubicBezTo>
                  <a:cubicBezTo>
                    <a:pt x="46" y="4"/>
                    <a:pt x="43" y="2"/>
                    <a:pt x="42" y="0"/>
                  </a:cubicBezTo>
                  <a:cubicBezTo>
                    <a:pt x="40" y="0"/>
                    <a:pt x="38" y="1"/>
                    <a:pt x="36" y="1"/>
                  </a:cubicBezTo>
                  <a:cubicBezTo>
                    <a:pt x="34" y="1"/>
                    <a:pt x="31" y="3"/>
                    <a:pt x="30" y="4"/>
                  </a:cubicBezTo>
                  <a:cubicBezTo>
                    <a:pt x="29" y="6"/>
                    <a:pt x="27" y="2"/>
                    <a:pt x="26" y="1"/>
                  </a:cubicBezTo>
                  <a:cubicBezTo>
                    <a:pt x="24" y="0"/>
                    <a:pt x="18" y="3"/>
                    <a:pt x="16" y="4"/>
                  </a:cubicBezTo>
                  <a:cubicBezTo>
                    <a:pt x="15" y="4"/>
                    <a:pt x="9" y="5"/>
                    <a:pt x="9" y="5"/>
                  </a:cubicBezTo>
                  <a:cubicBezTo>
                    <a:pt x="9" y="5"/>
                    <a:pt x="9" y="31"/>
                    <a:pt x="9" y="34"/>
                  </a:cubicBezTo>
                  <a:cubicBezTo>
                    <a:pt x="9" y="37"/>
                    <a:pt x="0" y="35"/>
                    <a:pt x="0" y="37"/>
                  </a:cubicBezTo>
                  <a:cubicBezTo>
                    <a:pt x="0" y="38"/>
                    <a:pt x="0" y="50"/>
                    <a:pt x="0" y="62"/>
                  </a:cubicBezTo>
                  <a:cubicBezTo>
                    <a:pt x="2" y="63"/>
                    <a:pt x="4" y="63"/>
                    <a:pt x="4" y="64"/>
                  </a:cubicBezTo>
                  <a:cubicBezTo>
                    <a:pt x="5" y="67"/>
                    <a:pt x="7" y="72"/>
                    <a:pt x="7" y="74"/>
                  </a:cubicBezTo>
                  <a:cubicBezTo>
                    <a:pt x="6" y="75"/>
                    <a:pt x="5" y="74"/>
                    <a:pt x="5" y="76"/>
                  </a:cubicBezTo>
                  <a:cubicBezTo>
                    <a:pt x="5" y="77"/>
                    <a:pt x="4" y="80"/>
                    <a:pt x="7" y="80"/>
                  </a:cubicBezTo>
                  <a:cubicBezTo>
                    <a:pt x="9" y="80"/>
                    <a:pt x="13" y="81"/>
                    <a:pt x="15" y="79"/>
                  </a:cubicBezTo>
                  <a:cubicBezTo>
                    <a:pt x="17" y="77"/>
                    <a:pt x="22" y="73"/>
                    <a:pt x="23" y="70"/>
                  </a:cubicBezTo>
                  <a:cubicBezTo>
                    <a:pt x="23" y="68"/>
                    <a:pt x="24" y="63"/>
                    <a:pt x="28" y="66"/>
                  </a:cubicBezTo>
                  <a:cubicBezTo>
                    <a:pt x="33" y="69"/>
                    <a:pt x="33" y="69"/>
                    <a:pt x="38" y="69"/>
                  </a:cubicBezTo>
                  <a:cubicBezTo>
                    <a:pt x="44" y="69"/>
                    <a:pt x="45" y="69"/>
                    <a:pt x="46" y="65"/>
                  </a:cubicBezTo>
                  <a:cubicBezTo>
                    <a:pt x="47" y="62"/>
                    <a:pt x="46" y="59"/>
                    <a:pt x="50" y="59"/>
                  </a:cubicBezTo>
                  <a:cubicBezTo>
                    <a:pt x="53" y="59"/>
                    <a:pt x="57" y="56"/>
                    <a:pt x="57" y="54"/>
                  </a:cubicBezTo>
                  <a:cubicBezTo>
                    <a:pt x="57" y="52"/>
                    <a:pt x="58" y="48"/>
                    <a:pt x="60" y="48"/>
                  </a:cubicBezTo>
                  <a:cubicBezTo>
                    <a:pt x="62" y="48"/>
                    <a:pt x="67" y="46"/>
                    <a:pt x="67" y="43"/>
                  </a:cubicBezTo>
                  <a:cubicBezTo>
                    <a:pt x="68" y="41"/>
                    <a:pt x="71" y="42"/>
                    <a:pt x="72" y="40"/>
                  </a:cubicBezTo>
                  <a:cubicBezTo>
                    <a:pt x="73" y="40"/>
                    <a:pt x="74" y="38"/>
                    <a:pt x="75" y="36"/>
                  </a:cubicBezTo>
                  <a:cubicBezTo>
                    <a:pt x="75" y="36"/>
                    <a:pt x="75" y="36"/>
                    <a:pt x="75" y="36"/>
                  </a:cubicBezTo>
                  <a:cubicBezTo>
                    <a:pt x="75" y="35"/>
                    <a:pt x="75" y="32"/>
                    <a:pt x="69" y="3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219;p4">
              <a:extLst>
                <a:ext uri="{FF2B5EF4-FFF2-40B4-BE49-F238E27FC236}">
                  <a16:creationId xmlns:a16="http://schemas.microsoft.com/office/drawing/2014/main" id="{730DE8C4-5048-6A22-D079-CB4BEB270178}"/>
                </a:ext>
              </a:extLst>
            </p:cNvPr>
            <p:cNvSpPr/>
            <p:nvPr/>
          </p:nvSpPr>
          <p:spPr>
            <a:xfrm>
              <a:off x="6497650" y="5040082"/>
              <a:ext cx="27517" cy="34926"/>
            </a:xfrm>
            <a:custGeom>
              <a:avLst/>
              <a:gdLst/>
              <a:ahLst/>
              <a:cxnLst/>
              <a:rect l="l" t="t" r="r" b="b"/>
              <a:pathLst>
                <a:path w="11" h="14" extrusionOk="0">
                  <a:moveTo>
                    <a:pt x="5" y="0"/>
                  </a:moveTo>
                  <a:cubicBezTo>
                    <a:pt x="3" y="0"/>
                    <a:pt x="0" y="5"/>
                    <a:pt x="0" y="6"/>
                  </a:cubicBezTo>
                  <a:cubicBezTo>
                    <a:pt x="0" y="7"/>
                    <a:pt x="2" y="14"/>
                    <a:pt x="5" y="14"/>
                  </a:cubicBezTo>
                  <a:cubicBezTo>
                    <a:pt x="7" y="14"/>
                    <a:pt x="9" y="14"/>
                    <a:pt x="9" y="12"/>
                  </a:cubicBezTo>
                  <a:cubicBezTo>
                    <a:pt x="10" y="11"/>
                    <a:pt x="10" y="10"/>
                    <a:pt x="11" y="10"/>
                  </a:cubicBezTo>
                  <a:cubicBezTo>
                    <a:pt x="11" y="8"/>
                    <a:pt x="10" y="4"/>
                    <a:pt x="10" y="2"/>
                  </a:cubicBezTo>
                  <a:cubicBezTo>
                    <a:pt x="9" y="1"/>
                    <a:pt x="7" y="0"/>
                    <a:pt x="5" y="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220;p4">
              <a:extLst>
                <a:ext uri="{FF2B5EF4-FFF2-40B4-BE49-F238E27FC236}">
                  <a16:creationId xmlns:a16="http://schemas.microsoft.com/office/drawing/2014/main" id="{41946A48-01F1-B96E-D24A-91E1FA5C4682}"/>
                </a:ext>
              </a:extLst>
            </p:cNvPr>
            <p:cNvSpPr/>
            <p:nvPr/>
          </p:nvSpPr>
          <p:spPr>
            <a:xfrm>
              <a:off x="6420389" y="5099350"/>
              <a:ext cx="47626" cy="50802"/>
            </a:xfrm>
            <a:custGeom>
              <a:avLst/>
              <a:gdLst/>
              <a:ahLst/>
              <a:cxnLst/>
              <a:rect l="l" t="t" r="r" b="b"/>
              <a:pathLst>
                <a:path w="19" h="20" extrusionOk="0">
                  <a:moveTo>
                    <a:pt x="14" y="2"/>
                  </a:moveTo>
                  <a:cubicBezTo>
                    <a:pt x="13" y="0"/>
                    <a:pt x="6" y="3"/>
                    <a:pt x="5" y="5"/>
                  </a:cubicBezTo>
                  <a:cubicBezTo>
                    <a:pt x="4" y="7"/>
                    <a:pt x="0" y="13"/>
                    <a:pt x="0" y="13"/>
                  </a:cubicBezTo>
                  <a:cubicBezTo>
                    <a:pt x="5" y="20"/>
                    <a:pt x="5" y="20"/>
                    <a:pt x="5" y="20"/>
                  </a:cubicBezTo>
                  <a:cubicBezTo>
                    <a:pt x="9" y="20"/>
                    <a:pt x="9" y="20"/>
                    <a:pt x="9" y="20"/>
                  </a:cubicBezTo>
                  <a:cubicBezTo>
                    <a:pt x="9" y="20"/>
                    <a:pt x="10" y="18"/>
                    <a:pt x="11" y="16"/>
                  </a:cubicBezTo>
                  <a:cubicBezTo>
                    <a:pt x="12" y="14"/>
                    <a:pt x="16" y="16"/>
                    <a:pt x="16" y="14"/>
                  </a:cubicBezTo>
                  <a:cubicBezTo>
                    <a:pt x="16" y="12"/>
                    <a:pt x="19" y="10"/>
                    <a:pt x="19" y="8"/>
                  </a:cubicBezTo>
                  <a:cubicBezTo>
                    <a:pt x="19" y="6"/>
                    <a:pt x="15" y="4"/>
                    <a:pt x="14" y="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 name="Google Shape;221;p4">
              <a:extLst>
                <a:ext uri="{FF2B5EF4-FFF2-40B4-BE49-F238E27FC236}">
                  <a16:creationId xmlns:a16="http://schemas.microsoft.com/office/drawing/2014/main" id="{A1DA616C-EA52-628C-D84C-EA76247F51EF}"/>
                </a:ext>
              </a:extLst>
            </p:cNvPr>
            <p:cNvSpPr/>
            <p:nvPr/>
          </p:nvSpPr>
          <p:spPr>
            <a:xfrm>
              <a:off x="6202366" y="4954355"/>
              <a:ext cx="337619" cy="298460"/>
            </a:xfrm>
            <a:custGeom>
              <a:avLst/>
              <a:gdLst/>
              <a:ahLst/>
              <a:cxnLst/>
              <a:rect l="l" t="t" r="r" b="b"/>
              <a:pathLst>
                <a:path w="135" h="119" extrusionOk="0">
                  <a:moveTo>
                    <a:pt x="129" y="44"/>
                  </a:moveTo>
                  <a:cubicBezTo>
                    <a:pt x="129" y="44"/>
                    <a:pt x="129" y="44"/>
                    <a:pt x="129" y="44"/>
                  </a:cubicBezTo>
                  <a:cubicBezTo>
                    <a:pt x="128" y="44"/>
                    <a:pt x="128" y="45"/>
                    <a:pt x="127" y="46"/>
                  </a:cubicBezTo>
                  <a:cubicBezTo>
                    <a:pt x="127" y="48"/>
                    <a:pt x="125" y="48"/>
                    <a:pt x="123" y="48"/>
                  </a:cubicBezTo>
                  <a:cubicBezTo>
                    <a:pt x="120" y="48"/>
                    <a:pt x="118" y="41"/>
                    <a:pt x="118" y="40"/>
                  </a:cubicBezTo>
                  <a:cubicBezTo>
                    <a:pt x="118" y="39"/>
                    <a:pt x="121" y="34"/>
                    <a:pt x="123" y="34"/>
                  </a:cubicBezTo>
                  <a:cubicBezTo>
                    <a:pt x="125" y="34"/>
                    <a:pt x="127" y="35"/>
                    <a:pt x="128" y="36"/>
                  </a:cubicBezTo>
                  <a:cubicBezTo>
                    <a:pt x="128" y="36"/>
                    <a:pt x="128" y="35"/>
                    <a:pt x="128" y="35"/>
                  </a:cubicBezTo>
                  <a:cubicBezTo>
                    <a:pt x="128" y="34"/>
                    <a:pt x="130" y="21"/>
                    <a:pt x="127" y="19"/>
                  </a:cubicBezTo>
                  <a:cubicBezTo>
                    <a:pt x="125" y="18"/>
                    <a:pt x="123" y="5"/>
                    <a:pt x="122" y="4"/>
                  </a:cubicBezTo>
                  <a:cubicBezTo>
                    <a:pt x="121" y="2"/>
                    <a:pt x="113" y="3"/>
                    <a:pt x="112" y="2"/>
                  </a:cubicBezTo>
                  <a:cubicBezTo>
                    <a:pt x="111" y="0"/>
                    <a:pt x="104" y="2"/>
                    <a:pt x="104" y="0"/>
                  </a:cubicBezTo>
                  <a:cubicBezTo>
                    <a:pt x="103" y="2"/>
                    <a:pt x="102" y="4"/>
                    <a:pt x="101" y="4"/>
                  </a:cubicBezTo>
                  <a:cubicBezTo>
                    <a:pt x="100" y="6"/>
                    <a:pt x="97" y="5"/>
                    <a:pt x="96" y="7"/>
                  </a:cubicBezTo>
                  <a:cubicBezTo>
                    <a:pt x="96" y="10"/>
                    <a:pt x="91" y="12"/>
                    <a:pt x="89" y="12"/>
                  </a:cubicBezTo>
                  <a:cubicBezTo>
                    <a:pt x="87" y="12"/>
                    <a:pt x="86" y="16"/>
                    <a:pt x="86" y="18"/>
                  </a:cubicBezTo>
                  <a:cubicBezTo>
                    <a:pt x="86" y="20"/>
                    <a:pt x="82" y="23"/>
                    <a:pt x="79" y="23"/>
                  </a:cubicBezTo>
                  <a:cubicBezTo>
                    <a:pt x="75" y="23"/>
                    <a:pt x="76" y="26"/>
                    <a:pt x="75" y="29"/>
                  </a:cubicBezTo>
                  <a:cubicBezTo>
                    <a:pt x="74" y="33"/>
                    <a:pt x="73" y="33"/>
                    <a:pt x="67" y="33"/>
                  </a:cubicBezTo>
                  <a:cubicBezTo>
                    <a:pt x="62" y="33"/>
                    <a:pt x="62" y="33"/>
                    <a:pt x="57" y="30"/>
                  </a:cubicBezTo>
                  <a:cubicBezTo>
                    <a:pt x="53" y="27"/>
                    <a:pt x="52" y="32"/>
                    <a:pt x="52" y="34"/>
                  </a:cubicBezTo>
                  <a:cubicBezTo>
                    <a:pt x="51" y="37"/>
                    <a:pt x="46" y="41"/>
                    <a:pt x="44" y="43"/>
                  </a:cubicBezTo>
                  <a:cubicBezTo>
                    <a:pt x="42" y="45"/>
                    <a:pt x="38" y="44"/>
                    <a:pt x="36" y="44"/>
                  </a:cubicBezTo>
                  <a:cubicBezTo>
                    <a:pt x="33" y="44"/>
                    <a:pt x="34" y="41"/>
                    <a:pt x="34" y="40"/>
                  </a:cubicBezTo>
                  <a:cubicBezTo>
                    <a:pt x="34" y="38"/>
                    <a:pt x="35" y="39"/>
                    <a:pt x="36" y="38"/>
                  </a:cubicBezTo>
                  <a:cubicBezTo>
                    <a:pt x="36" y="36"/>
                    <a:pt x="34" y="31"/>
                    <a:pt x="33" y="28"/>
                  </a:cubicBezTo>
                  <a:cubicBezTo>
                    <a:pt x="33" y="27"/>
                    <a:pt x="31" y="27"/>
                    <a:pt x="29" y="26"/>
                  </a:cubicBezTo>
                  <a:cubicBezTo>
                    <a:pt x="29" y="40"/>
                    <a:pt x="29" y="55"/>
                    <a:pt x="29" y="57"/>
                  </a:cubicBezTo>
                  <a:cubicBezTo>
                    <a:pt x="29" y="59"/>
                    <a:pt x="25" y="61"/>
                    <a:pt x="24" y="62"/>
                  </a:cubicBezTo>
                  <a:cubicBezTo>
                    <a:pt x="23" y="64"/>
                    <a:pt x="16" y="62"/>
                    <a:pt x="13" y="62"/>
                  </a:cubicBezTo>
                  <a:cubicBezTo>
                    <a:pt x="9" y="62"/>
                    <a:pt x="10" y="59"/>
                    <a:pt x="8" y="56"/>
                  </a:cubicBezTo>
                  <a:cubicBezTo>
                    <a:pt x="7" y="54"/>
                    <a:pt x="4" y="57"/>
                    <a:pt x="4" y="59"/>
                  </a:cubicBezTo>
                  <a:cubicBezTo>
                    <a:pt x="4" y="60"/>
                    <a:pt x="2" y="60"/>
                    <a:pt x="0" y="60"/>
                  </a:cubicBezTo>
                  <a:cubicBezTo>
                    <a:pt x="3" y="64"/>
                    <a:pt x="5" y="69"/>
                    <a:pt x="6" y="73"/>
                  </a:cubicBezTo>
                  <a:cubicBezTo>
                    <a:pt x="8" y="80"/>
                    <a:pt x="13" y="86"/>
                    <a:pt x="14" y="90"/>
                  </a:cubicBezTo>
                  <a:cubicBezTo>
                    <a:pt x="16" y="94"/>
                    <a:pt x="17" y="97"/>
                    <a:pt x="14" y="98"/>
                  </a:cubicBezTo>
                  <a:cubicBezTo>
                    <a:pt x="12" y="98"/>
                    <a:pt x="12" y="100"/>
                    <a:pt x="15" y="105"/>
                  </a:cubicBezTo>
                  <a:cubicBezTo>
                    <a:pt x="17" y="109"/>
                    <a:pt x="15" y="111"/>
                    <a:pt x="17" y="112"/>
                  </a:cubicBezTo>
                  <a:cubicBezTo>
                    <a:pt x="20" y="112"/>
                    <a:pt x="19" y="114"/>
                    <a:pt x="21" y="114"/>
                  </a:cubicBezTo>
                  <a:cubicBezTo>
                    <a:pt x="23" y="114"/>
                    <a:pt x="24" y="116"/>
                    <a:pt x="25" y="117"/>
                  </a:cubicBezTo>
                  <a:cubicBezTo>
                    <a:pt x="27" y="119"/>
                    <a:pt x="29" y="119"/>
                    <a:pt x="31" y="117"/>
                  </a:cubicBezTo>
                  <a:cubicBezTo>
                    <a:pt x="32" y="115"/>
                    <a:pt x="36" y="114"/>
                    <a:pt x="41" y="114"/>
                  </a:cubicBezTo>
                  <a:cubicBezTo>
                    <a:pt x="45" y="114"/>
                    <a:pt x="44" y="113"/>
                    <a:pt x="48" y="111"/>
                  </a:cubicBezTo>
                  <a:cubicBezTo>
                    <a:pt x="53" y="110"/>
                    <a:pt x="58" y="110"/>
                    <a:pt x="61" y="111"/>
                  </a:cubicBezTo>
                  <a:cubicBezTo>
                    <a:pt x="65" y="113"/>
                    <a:pt x="68" y="111"/>
                    <a:pt x="70" y="110"/>
                  </a:cubicBezTo>
                  <a:cubicBezTo>
                    <a:pt x="71" y="109"/>
                    <a:pt x="75" y="112"/>
                    <a:pt x="75" y="109"/>
                  </a:cubicBezTo>
                  <a:cubicBezTo>
                    <a:pt x="75" y="106"/>
                    <a:pt x="79" y="107"/>
                    <a:pt x="82" y="107"/>
                  </a:cubicBezTo>
                  <a:cubicBezTo>
                    <a:pt x="85" y="107"/>
                    <a:pt x="93" y="102"/>
                    <a:pt x="99" y="96"/>
                  </a:cubicBezTo>
                  <a:cubicBezTo>
                    <a:pt x="105" y="90"/>
                    <a:pt x="116" y="77"/>
                    <a:pt x="119" y="71"/>
                  </a:cubicBezTo>
                  <a:cubicBezTo>
                    <a:pt x="123" y="65"/>
                    <a:pt x="128" y="60"/>
                    <a:pt x="131" y="58"/>
                  </a:cubicBezTo>
                  <a:cubicBezTo>
                    <a:pt x="133" y="56"/>
                    <a:pt x="135" y="49"/>
                    <a:pt x="135" y="44"/>
                  </a:cubicBezTo>
                  <a:cubicBezTo>
                    <a:pt x="132" y="44"/>
                    <a:pt x="129" y="44"/>
                    <a:pt x="129" y="44"/>
                  </a:cubicBezTo>
                  <a:close/>
                  <a:moveTo>
                    <a:pt x="103" y="72"/>
                  </a:moveTo>
                  <a:cubicBezTo>
                    <a:pt x="103" y="74"/>
                    <a:pt x="99" y="72"/>
                    <a:pt x="98" y="74"/>
                  </a:cubicBezTo>
                  <a:cubicBezTo>
                    <a:pt x="97" y="76"/>
                    <a:pt x="96" y="78"/>
                    <a:pt x="96" y="78"/>
                  </a:cubicBezTo>
                  <a:cubicBezTo>
                    <a:pt x="92" y="78"/>
                    <a:pt x="92" y="78"/>
                    <a:pt x="92" y="78"/>
                  </a:cubicBezTo>
                  <a:cubicBezTo>
                    <a:pt x="87" y="71"/>
                    <a:pt x="87" y="71"/>
                    <a:pt x="87" y="71"/>
                  </a:cubicBezTo>
                  <a:cubicBezTo>
                    <a:pt x="87" y="71"/>
                    <a:pt x="91" y="65"/>
                    <a:pt x="92" y="63"/>
                  </a:cubicBezTo>
                  <a:cubicBezTo>
                    <a:pt x="93" y="61"/>
                    <a:pt x="100" y="58"/>
                    <a:pt x="101" y="60"/>
                  </a:cubicBezTo>
                  <a:cubicBezTo>
                    <a:pt x="102" y="62"/>
                    <a:pt x="106" y="64"/>
                    <a:pt x="106" y="66"/>
                  </a:cubicBezTo>
                  <a:cubicBezTo>
                    <a:pt x="106" y="68"/>
                    <a:pt x="103" y="70"/>
                    <a:pt x="103" y="7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222;p4">
              <a:extLst>
                <a:ext uri="{FF2B5EF4-FFF2-40B4-BE49-F238E27FC236}">
                  <a16:creationId xmlns:a16="http://schemas.microsoft.com/office/drawing/2014/main" id="{FE563DD6-3853-97C8-9606-CD51B759727F}"/>
                </a:ext>
              </a:extLst>
            </p:cNvPr>
            <p:cNvSpPr/>
            <p:nvPr/>
          </p:nvSpPr>
          <p:spPr>
            <a:xfrm>
              <a:off x="6112404" y="4606152"/>
              <a:ext cx="247657" cy="260358"/>
            </a:xfrm>
            <a:custGeom>
              <a:avLst/>
              <a:gdLst/>
              <a:ahLst/>
              <a:cxnLst/>
              <a:rect l="l" t="t" r="r" b="b"/>
              <a:pathLst>
                <a:path w="99" h="104" extrusionOk="0">
                  <a:moveTo>
                    <a:pt x="6" y="96"/>
                  </a:moveTo>
                  <a:cubicBezTo>
                    <a:pt x="8" y="96"/>
                    <a:pt x="7" y="99"/>
                    <a:pt x="10" y="97"/>
                  </a:cubicBezTo>
                  <a:cubicBezTo>
                    <a:pt x="13" y="96"/>
                    <a:pt x="15" y="96"/>
                    <a:pt x="18" y="98"/>
                  </a:cubicBezTo>
                  <a:cubicBezTo>
                    <a:pt x="20" y="99"/>
                    <a:pt x="22" y="100"/>
                    <a:pt x="25" y="100"/>
                  </a:cubicBezTo>
                  <a:cubicBezTo>
                    <a:pt x="28" y="100"/>
                    <a:pt x="54" y="100"/>
                    <a:pt x="54" y="100"/>
                  </a:cubicBezTo>
                  <a:cubicBezTo>
                    <a:pt x="57" y="103"/>
                    <a:pt x="57" y="103"/>
                    <a:pt x="57" y="103"/>
                  </a:cubicBezTo>
                  <a:cubicBezTo>
                    <a:pt x="57" y="103"/>
                    <a:pt x="73" y="102"/>
                    <a:pt x="76" y="103"/>
                  </a:cubicBezTo>
                  <a:cubicBezTo>
                    <a:pt x="78" y="104"/>
                    <a:pt x="86" y="103"/>
                    <a:pt x="89" y="102"/>
                  </a:cubicBezTo>
                  <a:cubicBezTo>
                    <a:pt x="89" y="102"/>
                    <a:pt x="90" y="102"/>
                    <a:pt x="91" y="101"/>
                  </a:cubicBezTo>
                  <a:cubicBezTo>
                    <a:pt x="81" y="88"/>
                    <a:pt x="81" y="88"/>
                    <a:pt x="81" y="88"/>
                  </a:cubicBezTo>
                  <a:cubicBezTo>
                    <a:pt x="82" y="60"/>
                    <a:pt x="82" y="60"/>
                    <a:pt x="82" y="60"/>
                  </a:cubicBezTo>
                  <a:cubicBezTo>
                    <a:pt x="95" y="61"/>
                    <a:pt x="95" y="61"/>
                    <a:pt x="95" y="61"/>
                  </a:cubicBezTo>
                  <a:cubicBezTo>
                    <a:pt x="97" y="59"/>
                    <a:pt x="97" y="59"/>
                    <a:pt x="97" y="59"/>
                  </a:cubicBezTo>
                  <a:cubicBezTo>
                    <a:pt x="99" y="42"/>
                    <a:pt x="99" y="42"/>
                    <a:pt x="99" y="42"/>
                  </a:cubicBezTo>
                  <a:cubicBezTo>
                    <a:pt x="98" y="42"/>
                    <a:pt x="97" y="41"/>
                    <a:pt x="96" y="42"/>
                  </a:cubicBezTo>
                  <a:cubicBezTo>
                    <a:pt x="94" y="43"/>
                    <a:pt x="92" y="43"/>
                    <a:pt x="89" y="43"/>
                  </a:cubicBezTo>
                  <a:cubicBezTo>
                    <a:pt x="86" y="43"/>
                    <a:pt x="86" y="45"/>
                    <a:pt x="84" y="45"/>
                  </a:cubicBezTo>
                  <a:cubicBezTo>
                    <a:pt x="83" y="44"/>
                    <a:pt x="84" y="40"/>
                    <a:pt x="84" y="38"/>
                  </a:cubicBezTo>
                  <a:cubicBezTo>
                    <a:pt x="85" y="36"/>
                    <a:pt x="82" y="33"/>
                    <a:pt x="80" y="31"/>
                  </a:cubicBezTo>
                  <a:cubicBezTo>
                    <a:pt x="79" y="30"/>
                    <a:pt x="83" y="20"/>
                    <a:pt x="81" y="19"/>
                  </a:cubicBezTo>
                  <a:cubicBezTo>
                    <a:pt x="80" y="18"/>
                    <a:pt x="80" y="15"/>
                    <a:pt x="80" y="13"/>
                  </a:cubicBezTo>
                  <a:cubicBezTo>
                    <a:pt x="80" y="10"/>
                    <a:pt x="78" y="12"/>
                    <a:pt x="74" y="12"/>
                  </a:cubicBezTo>
                  <a:cubicBezTo>
                    <a:pt x="71" y="12"/>
                    <a:pt x="70" y="10"/>
                    <a:pt x="70" y="10"/>
                  </a:cubicBezTo>
                  <a:cubicBezTo>
                    <a:pt x="70" y="10"/>
                    <a:pt x="66" y="9"/>
                    <a:pt x="64" y="10"/>
                  </a:cubicBezTo>
                  <a:cubicBezTo>
                    <a:pt x="61" y="11"/>
                    <a:pt x="62" y="17"/>
                    <a:pt x="60" y="17"/>
                  </a:cubicBezTo>
                  <a:cubicBezTo>
                    <a:pt x="59" y="17"/>
                    <a:pt x="54" y="17"/>
                    <a:pt x="50" y="19"/>
                  </a:cubicBezTo>
                  <a:cubicBezTo>
                    <a:pt x="47" y="20"/>
                    <a:pt x="45" y="18"/>
                    <a:pt x="43" y="13"/>
                  </a:cubicBezTo>
                  <a:cubicBezTo>
                    <a:pt x="42" y="9"/>
                    <a:pt x="39" y="10"/>
                    <a:pt x="40" y="7"/>
                  </a:cubicBezTo>
                  <a:cubicBezTo>
                    <a:pt x="41" y="4"/>
                    <a:pt x="39" y="0"/>
                    <a:pt x="39" y="0"/>
                  </a:cubicBezTo>
                  <a:cubicBezTo>
                    <a:pt x="39" y="0"/>
                    <a:pt x="14" y="0"/>
                    <a:pt x="11" y="0"/>
                  </a:cubicBezTo>
                  <a:cubicBezTo>
                    <a:pt x="10" y="0"/>
                    <a:pt x="8" y="1"/>
                    <a:pt x="7" y="3"/>
                  </a:cubicBezTo>
                  <a:cubicBezTo>
                    <a:pt x="8" y="8"/>
                    <a:pt x="13" y="18"/>
                    <a:pt x="14" y="20"/>
                  </a:cubicBezTo>
                  <a:cubicBezTo>
                    <a:pt x="15" y="22"/>
                    <a:pt x="13" y="25"/>
                    <a:pt x="13" y="29"/>
                  </a:cubicBezTo>
                  <a:cubicBezTo>
                    <a:pt x="13" y="33"/>
                    <a:pt x="17" y="41"/>
                    <a:pt x="18" y="47"/>
                  </a:cubicBezTo>
                  <a:cubicBezTo>
                    <a:pt x="18" y="52"/>
                    <a:pt x="15" y="55"/>
                    <a:pt x="12" y="59"/>
                  </a:cubicBezTo>
                  <a:cubicBezTo>
                    <a:pt x="9" y="62"/>
                    <a:pt x="6" y="70"/>
                    <a:pt x="6" y="75"/>
                  </a:cubicBezTo>
                  <a:cubicBezTo>
                    <a:pt x="6" y="80"/>
                    <a:pt x="1" y="85"/>
                    <a:pt x="1" y="87"/>
                  </a:cubicBezTo>
                  <a:cubicBezTo>
                    <a:pt x="1" y="89"/>
                    <a:pt x="1" y="96"/>
                    <a:pt x="0" y="98"/>
                  </a:cubicBezTo>
                  <a:cubicBezTo>
                    <a:pt x="0" y="98"/>
                    <a:pt x="0" y="98"/>
                    <a:pt x="0" y="98"/>
                  </a:cubicBezTo>
                  <a:cubicBezTo>
                    <a:pt x="3" y="98"/>
                    <a:pt x="3" y="98"/>
                    <a:pt x="3" y="98"/>
                  </a:cubicBezTo>
                  <a:cubicBezTo>
                    <a:pt x="3" y="98"/>
                    <a:pt x="4" y="96"/>
                    <a:pt x="6" y="9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 name="Google Shape;223;p4">
              <a:extLst>
                <a:ext uri="{FF2B5EF4-FFF2-40B4-BE49-F238E27FC236}">
                  <a16:creationId xmlns:a16="http://schemas.microsoft.com/office/drawing/2014/main" id="{31C18092-3E13-FEF7-8A52-879A28B94324}"/>
                </a:ext>
              </a:extLst>
            </p:cNvPr>
            <p:cNvSpPr/>
            <p:nvPr/>
          </p:nvSpPr>
          <p:spPr>
            <a:xfrm>
              <a:off x="6315611" y="4653779"/>
              <a:ext cx="242366" cy="215906"/>
            </a:xfrm>
            <a:custGeom>
              <a:avLst/>
              <a:gdLst/>
              <a:ahLst/>
              <a:cxnLst/>
              <a:rect l="l" t="t" r="r" b="b"/>
              <a:pathLst>
                <a:path w="97" h="86" extrusionOk="0">
                  <a:moveTo>
                    <a:pt x="75" y="4"/>
                  </a:moveTo>
                  <a:cubicBezTo>
                    <a:pt x="74" y="4"/>
                    <a:pt x="71" y="2"/>
                    <a:pt x="69" y="0"/>
                  </a:cubicBezTo>
                  <a:cubicBezTo>
                    <a:pt x="67" y="2"/>
                    <a:pt x="62" y="2"/>
                    <a:pt x="59" y="2"/>
                  </a:cubicBezTo>
                  <a:cubicBezTo>
                    <a:pt x="56" y="2"/>
                    <a:pt x="58" y="6"/>
                    <a:pt x="57" y="7"/>
                  </a:cubicBezTo>
                  <a:cubicBezTo>
                    <a:pt x="55" y="9"/>
                    <a:pt x="54" y="11"/>
                    <a:pt x="55" y="12"/>
                  </a:cubicBezTo>
                  <a:cubicBezTo>
                    <a:pt x="57" y="13"/>
                    <a:pt x="55" y="19"/>
                    <a:pt x="55" y="21"/>
                  </a:cubicBezTo>
                  <a:cubicBezTo>
                    <a:pt x="55" y="24"/>
                    <a:pt x="52" y="28"/>
                    <a:pt x="53" y="29"/>
                  </a:cubicBezTo>
                  <a:cubicBezTo>
                    <a:pt x="54" y="30"/>
                    <a:pt x="56" y="35"/>
                    <a:pt x="59" y="36"/>
                  </a:cubicBezTo>
                  <a:cubicBezTo>
                    <a:pt x="61" y="37"/>
                    <a:pt x="63" y="34"/>
                    <a:pt x="64" y="34"/>
                  </a:cubicBezTo>
                  <a:cubicBezTo>
                    <a:pt x="65" y="34"/>
                    <a:pt x="65" y="37"/>
                    <a:pt x="65" y="40"/>
                  </a:cubicBezTo>
                  <a:cubicBezTo>
                    <a:pt x="65" y="43"/>
                    <a:pt x="64" y="44"/>
                    <a:pt x="64" y="44"/>
                  </a:cubicBezTo>
                  <a:cubicBezTo>
                    <a:pt x="64" y="44"/>
                    <a:pt x="60" y="45"/>
                    <a:pt x="58" y="44"/>
                  </a:cubicBezTo>
                  <a:cubicBezTo>
                    <a:pt x="56" y="42"/>
                    <a:pt x="55" y="38"/>
                    <a:pt x="55" y="37"/>
                  </a:cubicBezTo>
                  <a:cubicBezTo>
                    <a:pt x="55" y="35"/>
                    <a:pt x="50" y="35"/>
                    <a:pt x="48" y="35"/>
                  </a:cubicBezTo>
                  <a:cubicBezTo>
                    <a:pt x="46" y="35"/>
                    <a:pt x="45" y="32"/>
                    <a:pt x="44" y="30"/>
                  </a:cubicBezTo>
                  <a:cubicBezTo>
                    <a:pt x="43" y="29"/>
                    <a:pt x="41" y="31"/>
                    <a:pt x="41" y="32"/>
                  </a:cubicBezTo>
                  <a:cubicBezTo>
                    <a:pt x="41" y="33"/>
                    <a:pt x="39" y="33"/>
                    <a:pt x="37" y="33"/>
                  </a:cubicBezTo>
                  <a:cubicBezTo>
                    <a:pt x="35" y="33"/>
                    <a:pt x="31" y="30"/>
                    <a:pt x="30" y="31"/>
                  </a:cubicBezTo>
                  <a:cubicBezTo>
                    <a:pt x="28" y="31"/>
                    <a:pt x="27" y="28"/>
                    <a:pt x="27" y="26"/>
                  </a:cubicBezTo>
                  <a:cubicBezTo>
                    <a:pt x="28" y="25"/>
                    <a:pt x="24" y="26"/>
                    <a:pt x="22" y="27"/>
                  </a:cubicBezTo>
                  <a:cubicBezTo>
                    <a:pt x="21" y="28"/>
                    <a:pt x="20" y="25"/>
                    <a:pt x="20" y="25"/>
                  </a:cubicBezTo>
                  <a:cubicBezTo>
                    <a:pt x="20" y="25"/>
                    <a:pt x="19" y="23"/>
                    <a:pt x="18" y="23"/>
                  </a:cubicBezTo>
                  <a:cubicBezTo>
                    <a:pt x="16" y="40"/>
                    <a:pt x="16" y="40"/>
                    <a:pt x="16" y="40"/>
                  </a:cubicBezTo>
                  <a:cubicBezTo>
                    <a:pt x="14" y="42"/>
                    <a:pt x="14" y="42"/>
                    <a:pt x="14" y="42"/>
                  </a:cubicBezTo>
                  <a:cubicBezTo>
                    <a:pt x="1" y="41"/>
                    <a:pt x="1" y="41"/>
                    <a:pt x="1" y="41"/>
                  </a:cubicBezTo>
                  <a:cubicBezTo>
                    <a:pt x="0" y="69"/>
                    <a:pt x="0" y="69"/>
                    <a:pt x="0" y="69"/>
                  </a:cubicBezTo>
                  <a:cubicBezTo>
                    <a:pt x="10" y="82"/>
                    <a:pt x="10" y="82"/>
                    <a:pt x="10" y="82"/>
                  </a:cubicBezTo>
                  <a:cubicBezTo>
                    <a:pt x="15" y="81"/>
                    <a:pt x="25" y="80"/>
                    <a:pt x="25" y="82"/>
                  </a:cubicBezTo>
                  <a:cubicBezTo>
                    <a:pt x="25" y="82"/>
                    <a:pt x="26" y="83"/>
                    <a:pt x="26" y="84"/>
                  </a:cubicBezTo>
                  <a:cubicBezTo>
                    <a:pt x="28" y="83"/>
                    <a:pt x="29" y="83"/>
                    <a:pt x="30" y="83"/>
                  </a:cubicBezTo>
                  <a:cubicBezTo>
                    <a:pt x="32" y="83"/>
                    <a:pt x="39" y="86"/>
                    <a:pt x="41" y="85"/>
                  </a:cubicBezTo>
                  <a:cubicBezTo>
                    <a:pt x="43" y="84"/>
                    <a:pt x="47" y="76"/>
                    <a:pt x="50" y="75"/>
                  </a:cubicBezTo>
                  <a:cubicBezTo>
                    <a:pt x="53" y="74"/>
                    <a:pt x="58" y="71"/>
                    <a:pt x="58" y="69"/>
                  </a:cubicBezTo>
                  <a:cubicBezTo>
                    <a:pt x="58" y="68"/>
                    <a:pt x="58" y="66"/>
                    <a:pt x="62" y="65"/>
                  </a:cubicBezTo>
                  <a:cubicBezTo>
                    <a:pt x="69" y="65"/>
                    <a:pt x="69" y="65"/>
                    <a:pt x="69" y="65"/>
                  </a:cubicBezTo>
                  <a:cubicBezTo>
                    <a:pt x="70" y="65"/>
                    <a:pt x="70" y="65"/>
                    <a:pt x="70" y="65"/>
                  </a:cubicBezTo>
                  <a:cubicBezTo>
                    <a:pt x="68" y="59"/>
                    <a:pt x="68" y="59"/>
                    <a:pt x="68" y="59"/>
                  </a:cubicBezTo>
                  <a:cubicBezTo>
                    <a:pt x="68" y="59"/>
                    <a:pt x="90" y="50"/>
                    <a:pt x="92" y="50"/>
                  </a:cubicBezTo>
                  <a:cubicBezTo>
                    <a:pt x="91" y="48"/>
                    <a:pt x="90" y="47"/>
                    <a:pt x="90" y="46"/>
                  </a:cubicBezTo>
                  <a:cubicBezTo>
                    <a:pt x="91" y="46"/>
                    <a:pt x="91" y="40"/>
                    <a:pt x="91" y="38"/>
                  </a:cubicBezTo>
                  <a:cubicBezTo>
                    <a:pt x="91" y="37"/>
                    <a:pt x="97" y="38"/>
                    <a:pt x="95" y="36"/>
                  </a:cubicBezTo>
                  <a:cubicBezTo>
                    <a:pt x="93" y="34"/>
                    <a:pt x="93" y="24"/>
                    <a:pt x="94" y="22"/>
                  </a:cubicBezTo>
                  <a:cubicBezTo>
                    <a:pt x="95" y="20"/>
                    <a:pt x="97" y="22"/>
                    <a:pt x="97" y="21"/>
                  </a:cubicBezTo>
                  <a:cubicBezTo>
                    <a:pt x="97" y="19"/>
                    <a:pt x="95" y="13"/>
                    <a:pt x="93" y="12"/>
                  </a:cubicBezTo>
                  <a:cubicBezTo>
                    <a:pt x="93" y="10"/>
                    <a:pt x="85" y="7"/>
                    <a:pt x="83" y="7"/>
                  </a:cubicBezTo>
                  <a:cubicBezTo>
                    <a:pt x="81" y="6"/>
                    <a:pt x="77" y="4"/>
                    <a:pt x="75" y="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224;p4">
              <a:extLst>
                <a:ext uri="{FF2B5EF4-FFF2-40B4-BE49-F238E27FC236}">
                  <a16:creationId xmlns:a16="http://schemas.microsoft.com/office/drawing/2014/main" id="{DF26F45E-CF18-30B8-BF72-B257AA38E8A7}"/>
                </a:ext>
              </a:extLst>
            </p:cNvPr>
            <p:cNvSpPr/>
            <p:nvPr/>
          </p:nvSpPr>
          <p:spPr>
            <a:xfrm>
              <a:off x="6460607" y="4503491"/>
              <a:ext cx="42335" cy="34926"/>
            </a:xfrm>
            <a:custGeom>
              <a:avLst/>
              <a:gdLst/>
              <a:ahLst/>
              <a:cxnLst/>
              <a:rect l="l" t="t" r="r" b="b"/>
              <a:pathLst>
                <a:path w="17" h="14" extrusionOk="0">
                  <a:moveTo>
                    <a:pt x="13" y="0"/>
                  </a:moveTo>
                  <a:cubicBezTo>
                    <a:pt x="12" y="0"/>
                    <a:pt x="10" y="1"/>
                    <a:pt x="9" y="1"/>
                  </a:cubicBezTo>
                  <a:cubicBezTo>
                    <a:pt x="8" y="2"/>
                    <a:pt x="7" y="2"/>
                    <a:pt x="5" y="2"/>
                  </a:cubicBezTo>
                  <a:cubicBezTo>
                    <a:pt x="4" y="2"/>
                    <a:pt x="4" y="3"/>
                    <a:pt x="4" y="3"/>
                  </a:cubicBezTo>
                  <a:cubicBezTo>
                    <a:pt x="1" y="4"/>
                    <a:pt x="2" y="8"/>
                    <a:pt x="2" y="8"/>
                  </a:cubicBezTo>
                  <a:cubicBezTo>
                    <a:pt x="2" y="8"/>
                    <a:pt x="0" y="8"/>
                    <a:pt x="0" y="11"/>
                  </a:cubicBezTo>
                  <a:cubicBezTo>
                    <a:pt x="0" y="12"/>
                    <a:pt x="1" y="13"/>
                    <a:pt x="2" y="13"/>
                  </a:cubicBezTo>
                  <a:cubicBezTo>
                    <a:pt x="3" y="13"/>
                    <a:pt x="4" y="13"/>
                    <a:pt x="4" y="13"/>
                  </a:cubicBezTo>
                  <a:cubicBezTo>
                    <a:pt x="9" y="14"/>
                    <a:pt x="9" y="11"/>
                    <a:pt x="9" y="11"/>
                  </a:cubicBezTo>
                  <a:cubicBezTo>
                    <a:pt x="9" y="11"/>
                    <a:pt x="16" y="11"/>
                    <a:pt x="16" y="9"/>
                  </a:cubicBezTo>
                  <a:cubicBezTo>
                    <a:pt x="17" y="7"/>
                    <a:pt x="15" y="3"/>
                    <a:pt x="15" y="3"/>
                  </a:cubicBezTo>
                  <a:lnTo>
                    <a:pt x="13" y="0"/>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225;p4">
              <a:extLst>
                <a:ext uri="{FF2B5EF4-FFF2-40B4-BE49-F238E27FC236}">
                  <a16:creationId xmlns:a16="http://schemas.microsoft.com/office/drawing/2014/main" id="{49393A12-E0D1-5FF0-8679-DA733D2E233B}"/>
                </a:ext>
              </a:extLst>
            </p:cNvPr>
            <p:cNvSpPr/>
            <p:nvPr/>
          </p:nvSpPr>
          <p:spPr>
            <a:xfrm>
              <a:off x="6713557" y="4220906"/>
              <a:ext cx="220140" cy="292109"/>
            </a:xfrm>
            <a:custGeom>
              <a:avLst/>
              <a:gdLst/>
              <a:ahLst/>
              <a:cxnLst/>
              <a:rect l="l" t="t" r="r" b="b"/>
              <a:pathLst>
                <a:path w="88" h="117" extrusionOk="0">
                  <a:moveTo>
                    <a:pt x="21" y="22"/>
                  </a:moveTo>
                  <a:cubicBezTo>
                    <a:pt x="22" y="23"/>
                    <a:pt x="25" y="27"/>
                    <a:pt x="26" y="27"/>
                  </a:cubicBezTo>
                  <a:cubicBezTo>
                    <a:pt x="28" y="27"/>
                    <a:pt x="37" y="31"/>
                    <a:pt x="43" y="33"/>
                  </a:cubicBezTo>
                  <a:cubicBezTo>
                    <a:pt x="49" y="35"/>
                    <a:pt x="53" y="36"/>
                    <a:pt x="55" y="36"/>
                  </a:cubicBezTo>
                  <a:cubicBezTo>
                    <a:pt x="57" y="36"/>
                    <a:pt x="60" y="36"/>
                    <a:pt x="58" y="37"/>
                  </a:cubicBezTo>
                  <a:cubicBezTo>
                    <a:pt x="56" y="39"/>
                    <a:pt x="38" y="57"/>
                    <a:pt x="35" y="60"/>
                  </a:cubicBezTo>
                  <a:cubicBezTo>
                    <a:pt x="33" y="62"/>
                    <a:pt x="32" y="62"/>
                    <a:pt x="26" y="62"/>
                  </a:cubicBezTo>
                  <a:cubicBezTo>
                    <a:pt x="21" y="62"/>
                    <a:pt x="17" y="67"/>
                    <a:pt x="15" y="67"/>
                  </a:cubicBezTo>
                  <a:cubicBezTo>
                    <a:pt x="14" y="67"/>
                    <a:pt x="11" y="68"/>
                    <a:pt x="8" y="68"/>
                  </a:cubicBezTo>
                  <a:cubicBezTo>
                    <a:pt x="4" y="74"/>
                    <a:pt x="4" y="74"/>
                    <a:pt x="4" y="74"/>
                  </a:cubicBezTo>
                  <a:cubicBezTo>
                    <a:pt x="0" y="80"/>
                    <a:pt x="0" y="80"/>
                    <a:pt x="0" y="80"/>
                  </a:cubicBezTo>
                  <a:cubicBezTo>
                    <a:pt x="1" y="110"/>
                    <a:pt x="1" y="110"/>
                    <a:pt x="1" y="110"/>
                  </a:cubicBezTo>
                  <a:cubicBezTo>
                    <a:pt x="5" y="117"/>
                    <a:pt x="5" y="117"/>
                    <a:pt x="5" y="117"/>
                  </a:cubicBezTo>
                  <a:cubicBezTo>
                    <a:pt x="8" y="113"/>
                    <a:pt x="17" y="104"/>
                    <a:pt x="24" y="97"/>
                  </a:cubicBezTo>
                  <a:cubicBezTo>
                    <a:pt x="31" y="90"/>
                    <a:pt x="34" y="88"/>
                    <a:pt x="38" y="86"/>
                  </a:cubicBezTo>
                  <a:cubicBezTo>
                    <a:pt x="42" y="84"/>
                    <a:pt x="52" y="74"/>
                    <a:pt x="59" y="66"/>
                  </a:cubicBezTo>
                  <a:cubicBezTo>
                    <a:pt x="64" y="60"/>
                    <a:pt x="68" y="54"/>
                    <a:pt x="69" y="50"/>
                  </a:cubicBezTo>
                  <a:cubicBezTo>
                    <a:pt x="70" y="46"/>
                    <a:pt x="74" y="41"/>
                    <a:pt x="77" y="37"/>
                  </a:cubicBezTo>
                  <a:cubicBezTo>
                    <a:pt x="80" y="33"/>
                    <a:pt x="85" y="23"/>
                    <a:pt x="84" y="20"/>
                  </a:cubicBezTo>
                  <a:cubicBezTo>
                    <a:pt x="84" y="17"/>
                    <a:pt x="87" y="11"/>
                    <a:pt x="87" y="6"/>
                  </a:cubicBezTo>
                  <a:cubicBezTo>
                    <a:pt x="88" y="0"/>
                    <a:pt x="83" y="0"/>
                    <a:pt x="82" y="3"/>
                  </a:cubicBezTo>
                  <a:cubicBezTo>
                    <a:pt x="80" y="6"/>
                    <a:pt x="70" y="8"/>
                    <a:pt x="63" y="8"/>
                  </a:cubicBezTo>
                  <a:cubicBezTo>
                    <a:pt x="56" y="8"/>
                    <a:pt x="52" y="9"/>
                    <a:pt x="49" y="11"/>
                  </a:cubicBezTo>
                  <a:cubicBezTo>
                    <a:pt x="47" y="13"/>
                    <a:pt x="41" y="10"/>
                    <a:pt x="39" y="13"/>
                  </a:cubicBezTo>
                  <a:cubicBezTo>
                    <a:pt x="36" y="16"/>
                    <a:pt x="27" y="18"/>
                    <a:pt x="25" y="12"/>
                  </a:cubicBezTo>
                  <a:cubicBezTo>
                    <a:pt x="23" y="9"/>
                    <a:pt x="22" y="8"/>
                    <a:pt x="20" y="7"/>
                  </a:cubicBezTo>
                  <a:cubicBezTo>
                    <a:pt x="18" y="9"/>
                    <a:pt x="15" y="13"/>
                    <a:pt x="16" y="14"/>
                  </a:cubicBezTo>
                  <a:cubicBezTo>
                    <a:pt x="16" y="16"/>
                    <a:pt x="19" y="21"/>
                    <a:pt x="21" y="2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226;p4">
              <a:extLst>
                <a:ext uri="{FF2B5EF4-FFF2-40B4-BE49-F238E27FC236}">
                  <a16:creationId xmlns:a16="http://schemas.microsoft.com/office/drawing/2014/main" id="{5D1A4F00-7794-3771-F542-345E9B5D4526}"/>
                </a:ext>
              </a:extLst>
            </p:cNvPr>
            <p:cNvSpPr/>
            <p:nvPr/>
          </p:nvSpPr>
          <p:spPr>
            <a:xfrm>
              <a:off x="5589572" y="3682198"/>
              <a:ext cx="252950" cy="202148"/>
            </a:xfrm>
            <a:custGeom>
              <a:avLst/>
              <a:gdLst/>
              <a:ahLst/>
              <a:cxnLst/>
              <a:rect l="l" t="t" r="r" b="b"/>
              <a:pathLst>
                <a:path w="101" h="81" extrusionOk="0">
                  <a:moveTo>
                    <a:pt x="37" y="81"/>
                  </a:moveTo>
                  <a:cubicBezTo>
                    <a:pt x="37" y="76"/>
                    <a:pt x="37" y="70"/>
                    <a:pt x="37" y="70"/>
                  </a:cubicBezTo>
                  <a:cubicBezTo>
                    <a:pt x="37" y="69"/>
                    <a:pt x="48" y="62"/>
                    <a:pt x="50" y="61"/>
                  </a:cubicBezTo>
                  <a:cubicBezTo>
                    <a:pt x="52" y="60"/>
                    <a:pt x="56" y="61"/>
                    <a:pt x="56" y="59"/>
                  </a:cubicBezTo>
                  <a:cubicBezTo>
                    <a:pt x="56" y="57"/>
                    <a:pt x="60" y="58"/>
                    <a:pt x="63" y="58"/>
                  </a:cubicBezTo>
                  <a:cubicBezTo>
                    <a:pt x="66" y="57"/>
                    <a:pt x="67" y="55"/>
                    <a:pt x="67" y="53"/>
                  </a:cubicBezTo>
                  <a:cubicBezTo>
                    <a:pt x="67" y="50"/>
                    <a:pt x="71" y="51"/>
                    <a:pt x="74" y="50"/>
                  </a:cubicBezTo>
                  <a:cubicBezTo>
                    <a:pt x="76" y="50"/>
                    <a:pt x="76" y="48"/>
                    <a:pt x="78" y="48"/>
                  </a:cubicBezTo>
                  <a:cubicBezTo>
                    <a:pt x="79" y="48"/>
                    <a:pt x="78" y="45"/>
                    <a:pt x="79" y="43"/>
                  </a:cubicBezTo>
                  <a:cubicBezTo>
                    <a:pt x="79" y="40"/>
                    <a:pt x="79" y="41"/>
                    <a:pt x="81" y="41"/>
                  </a:cubicBezTo>
                  <a:cubicBezTo>
                    <a:pt x="84" y="41"/>
                    <a:pt x="86" y="39"/>
                    <a:pt x="86" y="38"/>
                  </a:cubicBezTo>
                  <a:cubicBezTo>
                    <a:pt x="86" y="36"/>
                    <a:pt x="97" y="37"/>
                    <a:pt x="99" y="37"/>
                  </a:cubicBezTo>
                  <a:cubicBezTo>
                    <a:pt x="100" y="37"/>
                    <a:pt x="101" y="35"/>
                    <a:pt x="101" y="34"/>
                  </a:cubicBezTo>
                  <a:cubicBezTo>
                    <a:pt x="100" y="32"/>
                    <a:pt x="99" y="28"/>
                    <a:pt x="97" y="28"/>
                  </a:cubicBezTo>
                  <a:cubicBezTo>
                    <a:pt x="96" y="28"/>
                    <a:pt x="97" y="24"/>
                    <a:pt x="97" y="20"/>
                  </a:cubicBezTo>
                  <a:cubicBezTo>
                    <a:pt x="97" y="17"/>
                    <a:pt x="96" y="14"/>
                    <a:pt x="94" y="11"/>
                  </a:cubicBezTo>
                  <a:cubicBezTo>
                    <a:pt x="94" y="11"/>
                    <a:pt x="94" y="10"/>
                    <a:pt x="93" y="9"/>
                  </a:cubicBezTo>
                  <a:cubicBezTo>
                    <a:pt x="90" y="9"/>
                    <a:pt x="86" y="7"/>
                    <a:pt x="83" y="7"/>
                  </a:cubicBezTo>
                  <a:cubicBezTo>
                    <a:pt x="79" y="6"/>
                    <a:pt x="72" y="9"/>
                    <a:pt x="69" y="5"/>
                  </a:cubicBezTo>
                  <a:cubicBezTo>
                    <a:pt x="66" y="1"/>
                    <a:pt x="63" y="0"/>
                    <a:pt x="61" y="1"/>
                  </a:cubicBezTo>
                  <a:cubicBezTo>
                    <a:pt x="59" y="3"/>
                    <a:pt x="54" y="15"/>
                    <a:pt x="52" y="19"/>
                  </a:cubicBezTo>
                  <a:cubicBezTo>
                    <a:pt x="49" y="22"/>
                    <a:pt x="42" y="25"/>
                    <a:pt x="39" y="25"/>
                  </a:cubicBezTo>
                  <a:cubicBezTo>
                    <a:pt x="36" y="25"/>
                    <a:pt x="35" y="30"/>
                    <a:pt x="33" y="32"/>
                  </a:cubicBezTo>
                  <a:cubicBezTo>
                    <a:pt x="30" y="34"/>
                    <a:pt x="31" y="37"/>
                    <a:pt x="28" y="40"/>
                  </a:cubicBezTo>
                  <a:cubicBezTo>
                    <a:pt x="25" y="42"/>
                    <a:pt x="26" y="50"/>
                    <a:pt x="28" y="53"/>
                  </a:cubicBezTo>
                  <a:cubicBezTo>
                    <a:pt x="30" y="55"/>
                    <a:pt x="22" y="64"/>
                    <a:pt x="18" y="67"/>
                  </a:cubicBezTo>
                  <a:cubicBezTo>
                    <a:pt x="14" y="69"/>
                    <a:pt x="12" y="74"/>
                    <a:pt x="6" y="75"/>
                  </a:cubicBezTo>
                  <a:cubicBezTo>
                    <a:pt x="3" y="75"/>
                    <a:pt x="1" y="76"/>
                    <a:pt x="0" y="78"/>
                  </a:cubicBezTo>
                  <a:cubicBezTo>
                    <a:pt x="10" y="78"/>
                    <a:pt x="26" y="78"/>
                    <a:pt x="31" y="78"/>
                  </a:cubicBezTo>
                  <a:cubicBezTo>
                    <a:pt x="37" y="78"/>
                    <a:pt x="36" y="79"/>
                    <a:pt x="37" y="8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227;p4">
              <a:extLst>
                <a:ext uri="{FF2B5EF4-FFF2-40B4-BE49-F238E27FC236}">
                  <a16:creationId xmlns:a16="http://schemas.microsoft.com/office/drawing/2014/main" id="{038763F2-4A5F-B20F-BE1B-F1AD5434E78E}"/>
                </a:ext>
              </a:extLst>
            </p:cNvPr>
            <p:cNvSpPr/>
            <p:nvPr/>
          </p:nvSpPr>
          <p:spPr>
            <a:xfrm>
              <a:off x="6020327" y="3646213"/>
              <a:ext cx="89961" cy="170397"/>
            </a:xfrm>
            <a:custGeom>
              <a:avLst/>
              <a:gdLst/>
              <a:ahLst/>
              <a:cxnLst/>
              <a:rect l="l" t="t" r="r" b="b"/>
              <a:pathLst>
                <a:path w="36" h="68" extrusionOk="0">
                  <a:moveTo>
                    <a:pt x="10" y="17"/>
                  </a:moveTo>
                  <a:cubicBezTo>
                    <a:pt x="12" y="20"/>
                    <a:pt x="10" y="25"/>
                    <a:pt x="8" y="26"/>
                  </a:cubicBezTo>
                  <a:cubicBezTo>
                    <a:pt x="6" y="27"/>
                    <a:pt x="4" y="32"/>
                    <a:pt x="2" y="32"/>
                  </a:cubicBezTo>
                  <a:cubicBezTo>
                    <a:pt x="0" y="32"/>
                    <a:pt x="2" y="39"/>
                    <a:pt x="6" y="41"/>
                  </a:cubicBezTo>
                  <a:cubicBezTo>
                    <a:pt x="9" y="42"/>
                    <a:pt x="9" y="45"/>
                    <a:pt x="9" y="46"/>
                  </a:cubicBezTo>
                  <a:cubicBezTo>
                    <a:pt x="9" y="48"/>
                    <a:pt x="14" y="49"/>
                    <a:pt x="16" y="51"/>
                  </a:cubicBezTo>
                  <a:cubicBezTo>
                    <a:pt x="17" y="53"/>
                    <a:pt x="20" y="63"/>
                    <a:pt x="20" y="66"/>
                  </a:cubicBezTo>
                  <a:cubicBezTo>
                    <a:pt x="20" y="67"/>
                    <a:pt x="20" y="68"/>
                    <a:pt x="20" y="68"/>
                  </a:cubicBezTo>
                  <a:cubicBezTo>
                    <a:pt x="22" y="67"/>
                    <a:pt x="23" y="66"/>
                    <a:pt x="24" y="65"/>
                  </a:cubicBezTo>
                  <a:cubicBezTo>
                    <a:pt x="25" y="63"/>
                    <a:pt x="26" y="59"/>
                    <a:pt x="25" y="58"/>
                  </a:cubicBezTo>
                  <a:cubicBezTo>
                    <a:pt x="25" y="57"/>
                    <a:pt x="25" y="56"/>
                    <a:pt x="26" y="55"/>
                  </a:cubicBezTo>
                  <a:cubicBezTo>
                    <a:pt x="27" y="54"/>
                    <a:pt x="32" y="49"/>
                    <a:pt x="33" y="49"/>
                  </a:cubicBezTo>
                  <a:cubicBezTo>
                    <a:pt x="33" y="48"/>
                    <a:pt x="36" y="49"/>
                    <a:pt x="36" y="46"/>
                  </a:cubicBezTo>
                  <a:cubicBezTo>
                    <a:pt x="36" y="45"/>
                    <a:pt x="36" y="43"/>
                    <a:pt x="36" y="42"/>
                  </a:cubicBezTo>
                  <a:cubicBezTo>
                    <a:pt x="34" y="40"/>
                    <a:pt x="33" y="39"/>
                    <a:pt x="33" y="38"/>
                  </a:cubicBezTo>
                  <a:cubicBezTo>
                    <a:pt x="33" y="36"/>
                    <a:pt x="31" y="34"/>
                    <a:pt x="30" y="35"/>
                  </a:cubicBezTo>
                  <a:cubicBezTo>
                    <a:pt x="28" y="37"/>
                    <a:pt x="24" y="35"/>
                    <a:pt x="23" y="32"/>
                  </a:cubicBezTo>
                  <a:cubicBezTo>
                    <a:pt x="23" y="29"/>
                    <a:pt x="26" y="29"/>
                    <a:pt x="30" y="26"/>
                  </a:cubicBezTo>
                  <a:cubicBezTo>
                    <a:pt x="33" y="24"/>
                    <a:pt x="34" y="18"/>
                    <a:pt x="30" y="15"/>
                  </a:cubicBezTo>
                  <a:cubicBezTo>
                    <a:pt x="26" y="12"/>
                    <a:pt x="29" y="10"/>
                    <a:pt x="31" y="8"/>
                  </a:cubicBezTo>
                  <a:cubicBezTo>
                    <a:pt x="34" y="5"/>
                    <a:pt x="32" y="4"/>
                    <a:pt x="30" y="5"/>
                  </a:cubicBezTo>
                  <a:cubicBezTo>
                    <a:pt x="29" y="6"/>
                    <a:pt x="27" y="6"/>
                    <a:pt x="26" y="3"/>
                  </a:cubicBezTo>
                  <a:cubicBezTo>
                    <a:pt x="26" y="0"/>
                    <a:pt x="18" y="0"/>
                    <a:pt x="15" y="3"/>
                  </a:cubicBezTo>
                  <a:cubicBezTo>
                    <a:pt x="14" y="4"/>
                    <a:pt x="12" y="4"/>
                    <a:pt x="10" y="4"/>
                  </a:cubicBezTo>
                  <a:cubicBezTo>
                    <a:pt x="10" y="9"/>
                    <a:pt x="9" y="15"/>
                    <a:pt x="10" y="1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228;p4">
              <a:extLst>
                <a:ext uri="{FF2B5EF4-FFF2-40B4-BE49-F238E27FC236}">
                  <a16:creationId xmlns:a16="http://schemas.microsoft.com/office/drawing/2014/main" id="{A8E20829-CCDF-D611-1C29-3857DC94F0EC}"/>
                </a:ext>
              </a:extLst>
            </p:cNvPr>
            <p:cNvSpPr/>
            <p:nvPr/>
          </p:nvSpPr>
          <p:spPr>
            <a:xfrm>
              <a:off x="5681649" y="3651506"/>
              <a:ext cx="438164" cy="423346"/>
            </a:xfrm>
            <a:custGeom>
              <a:avLst/>
              <a:gdLst/>
              <a:ahLst/>
              <a:cxnLst/>
              <a:rect l="l" t="t" r="r" b="b"/>
              <a:pathLst>
                <a:path w="175" h="169" extrusionOk="0">
                  <a:moveTo>
                    <a:pt x="60" y="32"/>
                  </a:moveTo>
                  <a:cubicBezTo>
                    <a:pt x="60" y="36"/>
                    <a:pt x="59" y="40"/>
                    <a:pt x="60" y="40"/>
                  </a:cubicBezTo>
                  <a:cubicBezTo>
                    <a:pt x="62" y="40"/>
                    <a:pt x="63" y="44"/>
                    <a:pt x="64" y="46"/>
                  </a:cubicBezTo>
                  <a:cubicBezTo>
                    <a:pt x="64" y="47"/>
                    <a:pt x="63" y="49"/>
                    <a:pt x="62" y="49"/>
                  </a:cubicBezTo>
                  <a:cubicBezTo>
                    <a:pt x="60" y="49"/>
                    <a:pt x="49" y="48"/>
                    <a:pt x="49" y="50"/>
                  </a:cubicBezTo>
                  <a:cubicBezTo>
                    <a:pt x="49" y="51"/>
                    <a:pt x="47" y="53"/>
                    <a:pt x="44" y="53"/>
                  </a:cubicBezTo>
                  <a:cubicBezTo>
                    <a:pt x="42" y="53"/>
                    <a:pt x="42" y="52"/>
                    <a:pt x="42" y="55"/>
                  </a:cubicBezTo>
                  <a:cubicBezTo>
                    <a:pt x="41" y="57"/>
                    <a:pt x="42" y="60"/>
                    <a:pt x="41" y="60"/>
                  </a:cubicBezTo>
                  <a:cubicBezTo>
                    <a:pt x="39" y="60"/>
                    <a:pt x="39" y="62"/>
                    <a:pt x="37" y="62"/>
                  </a:cubicBezTo>
                  <a:cubicBezTo>
                    <a:pt x="34" y="63"/>
                    <a:pt x="30" y="62"/>
                    <a:pt x="30" y="65"/>
                  </a:cubicBezTo>
                  <a:cubicBezTo>
                    <a:pt x="30" y="67"/>
                    <a:pt x="29" y="69"/>
                    <a:pt x="26" y="70"/>
                  </a:cubicBezTo>
                  <a:cubicBezTo>
                    <a:pt x="23" y="70"/>
                    <a:pt x="19" y="69"/>
                    <a:pt x="19" y="71"/>
                  </a:cubicBezTo>
                  <a:cubicBezTo>
                    <a:pt x="19" y="73"/>
                    <a:pt x="15" y="72"/>
                    <a:pt x="13" y="73"/>
                  </a:cubicBezTo>
                  <a:cubicBezTo>
                    <a:pt x="11" y="74"/>
                    <a:pt x="0" y="81"/>
                    <a:pt x="0" y="82"/>
                  </a:cubicBezTo>
                  <a:cubicBezTo>
                    <a:pt x="0" y="82"/>
                    <a:pt x="0" y="88"/>
                    <a:pt x="0" y="93"/>
                  </a:cubicBezTo>
                  <a:cubicBezTo>
                    <a:pt x="0" y="94"/>
                    <a:pt x="1" y="94"/>
                    <a:pt x="2" y="95"/>
                  </a:cubicBezTo>
                  <a:cubicBezTo>
                    <a:pt x="6" y="97"/>
                    <a:pt x="81" y="147"/>
                    <a:pt x="83" y="149"/>
                  </a:cubicBezTo>
                  <a:cubicBezTo>
                    <a:pt x="86" y="151"/>
                    <a:pt x="89" y="157"/>
                    <a:pt x="89" y="157"/>
                  </a:cubicBezTo>
                  <a:cubicBezTo>
                    <a:pt x="89" y="157"/>
                    <a:pt x="94" y="157"/>
                    <a:pt x="98" y="160"/>
                  </a:cubicBezTo>
                  <a:cubicBezTo>
                    <a:pt x="102" y="162"/>
                    <a:pt x="102" y="169"/>
                    <a:pt x="102" y="169"/>
                  </a:cubicBezTo>
                  <a:cubicBezTo>
                    <a:pt x="102" y="169"/>
                    <a:pt x="108" y="167"/>
                    <a:pt x="111" y="167"/>
                  </a:cubicBezTo>
                  <a:cubicBezTo>
                    <a:pt x="113" y="166"/>
                    <a:pt x="124" y="163"/>
                    <a:pt x="124" y="163"/>
                  </a:cubicBezTo>
                  <a:cubicBezTo>
                    <a:pt x="139" y="150"/>
                    <a:pt x="139" y="150"/>
                    <a:pt x="139" y="150"/>
                  </a:cubicBezTo>
                  <a:cubicBezTo>
                    <a:pt x="175" y="128"/>
                    <a:pt x="175" y="128"/>
                    <a:pt x="175" y="128"/>
                  </a:cubicBezTo>
                  <a:cubicBezTo>
                    <a:pt x="175" y="128"/>
                    <a:pt x="175" y="128"/>
                    <a:pt x="175" y="128"/>
                  </a:cubicBezTo>
                  <a:cubicBezTo>
                    <a:pt x="174" y="124"/>
                    <a:pt x="173" y="121"/>
                    <a:pt x="171" y="121"/>
                  </a:cubicBezTo>
                  <a:cubicBezTo>
                    <a:pt x="169" y="121"/>
                    <a:pt x="167" y="119"/>
                    <a:pt x="165" y="119"/>
                  </a:cubicBezTo>
                  <a:cubicBezTo>
                    <a:pt x="162" y="119"/>
                    <a:pt x="159" y="118"/>
                    <a:pt x="159" y="115"/>
                  </a:cubicBezTo>
                  <a:cubicBezTo>
                    <a:pt x="158" y="113"/>
                    <a:pt x="160" y="112"/>
                    <a:pt x="158" y="109"/>
                  </a:cubicBezTo>
                  <a:cubicBezTo>
                    <a:pt x="156" y="106"/>
                    <a:pt x="154" y="105"/>
                    <a:pt x="154" y="104"/>
                  </a:cubicBezTo>
                  <a:cubicBezTo>
                    <a:pt x="154" y="102"/>
                    <a:pt x="157" y="100"/>
                    <a:pt x="158" y="99"/>
                  </a:cubicBezTo>
                  <a:cubicBezTo>
                    <a:pt x="158" y="99"/>
                    <a:pt x="157" y="97"/>
                    <a:pt x="157" y="96"/>
                  </a:cubicBezTo>
                  <a:cubicBezTo>
                    <a:pt x="157" y="94"/>
                    <a:pt x="155" y="92"/>
                    <a:pt x="157" y="90"/>
                  </a:cubicBezTo>
                  <a:cubicBezTo>
                    <a:pt x="158" y="89"/>
                    <a:pt x="159" y="87"/>
                    <a:pt x="157" y="85"/>
                  </a:cubicBezTo>
                  <a:cubicBezTo>
                    <a:pt x="156" y="82"/>
                    <a:pt x="159" y="79"/>
                    <a:pt x="157" y="76"/>
                  </a:cubicBezTo>
                  <a:cubicBezTo>
                    <a:pt x="156" y="72"/>
                    <a:pt x="153" y="69"/>
                    <a:pt x="154" y="68"/>
                  </a:cubicBezTo>
                  <a:cubicBezTo>
                    <a:pt x="154" y="67"/>
                    <a:pt x="154" y="67"/>
                    <a:pt x="155" y="66"/>
                  </a:cubicBezTo>
                  <a:cubicBezTo>
                    <a:pt x="155" y="66"/>
                    <a:pt x="155" y="65"/>
                    <a:pt x="155" y="64"/>
                  </a:cubicBezTo>
                  <a:cubicBezTo>
                    <a:pt x="155" y="61"/>
                    <a:pt x="152" y="51"/>
                    <a:pt x="151" y="49"/>
                  </a:cubicBezTo>
                  <a:cubicBezTo>
                    <a:pt x="149" y="47"/>
                    <a:pt x="144" y="46"/>
                    <a:pt x="144" y="44"/>
                  </a:cubicBezTo>
                  <a:cubicBezTo>
                    <a:pt x="144" y="43"/>
                    <a:pt x="144" y="40"/>
                    <a:pt x="141" y="39"/>
                  </a:cubicBezTo>
                  <a:cubicBezTo>
                    <a:pt x="137" y="37"/>
                    <a:pt x="135" y="30"/>
                    <a:pt x="137" y="30"/>
                  </a:cubicBezTo>
                  <a:cubicBezTo>
                    <a:pt x="139" y="30"/>
                    <a:pt x="141" y="25"/>
                    <a:pt x="143" y="24"/>
                  </a:cubicBezTo>
                  <a:cubicBezTo>
                    <a:pt x="145" y="23"/>
                    <a:pt x="147" y="18"/>
                    <a:pt x="145" y="15"/>
                  </a:cubicBezTo>
                  <a:cubicBezTo>
                    <a:pt x="144" y="13"/>
                    <a:pt x="145" y="7"/>
                    <a:pt x="145" y="2"/>
                  </a:cubicBezTo>
                  <a:cubicBezTo>
                    <a:pt x="142" y="2"/>
                    <a:pt x="138" y="1"/>
                    <a:pt x="137" y="1"/>
                  </a:cubicBezTo>
                  <a:cubicBezTo>
                    <a:pt x="136" y="0"/>
                    <a:pt x="132" y="1"/>
                    <a:pt x="129" y="1"/>
                  </a:cubicBezTo>
                  <a:cubicBezTo>
                    <a:pt x="126" y="2"/>
                    <a:pt x="119" y="6"/>
                    <a:pt x="117" y="4"/>
                  </a:cubicBezTo>
                  <a:cubicBezTo>
                    <a:pt x="115" y="2"/>
                    <a:pt x="92" y="5"/>
                    <a:pt x="85" y="6"/>
                  </a:cubicBezTo>
                  <a:cubicBezTo>
                    <a:pt x="79" y="6"/>
                    <a:pt x="76" y="13"/>
                    <a:pt x="72" y="13"/>
                  </a:cubicBezTo>
                  <a:cubicBezTo>
                    <a:pt x="69" y="13"/>
                    <a:pt x="62" y="16"/>
                    <a:pt x="59" y="19"/>
                  </a:cubicBezTo>
                  <a:cubicBezTo>
                    <a:pt x="58" y="20"/>
                    <a:pt x="57" y="21"/>
                    <a:pt x="56" y="21"/>
                  </a:cubicBezTo>
                  <a:cubicBezTo>
                    <a:pt x="57" y="22"/>
                    <a:pt x="57" y="23"/>
                    <a:pt x="57" y="23"/>
                  </a:cubicBezTo>
                  <a:cubicBezTo>
                    <a:pt x="59" y="26"/>
                    <a:pt x="60" y="29"/>
                    <a:pt x="60" y="3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29;p4">
              <a:extLst>
                <a:ext uri="{FF2B5EF4-FFF2-40B4-BE49-F238E27FC236}">
                  <a16:creationId xmlns:a16="http://schemas.microsoft.com/office/drawing/2014/main" id="{B2582623-46D2-BF59-0860-0C49D9586B66}"/>
                </a:ext>
              </a:extLst>
            </p:cNvPr>
            <p:cNvSpPr/>
            <p:nvPr/>
          </p:nvSpPr>
          <p:spPr>
            <a:xfrm>
              <a:off x="6064778" y="3752050"/>
              <a:ext cx="322802" cy="305868"/>
            </a:xfrm>
            <a:custGeom>
              <a:avLst/>
              <a:gdLst/>
              <a:ahLst/>
              <a:cxnLst/>
              <a:rect l="l" t="t" r="r" b="b"/>
              <a:pathLst>
                <a:path w="129" h="122" extrusionOk="0">
                  <a:moveTo>
                    <a:pt x="15" y="7"/>
                  </a:moveTo>
                  <a:cubicBezTo>
                    <a:pt x="14" y="7"/>
                    <a:pt x="9" y="12"/>
                    <a:pt x="8" y="13"/>
                  </a:cubicBezTo>
                  <a:cubicBezTo>
                    <a:pt x="7" y="14"/>
                    <a:pt x="7" y="15"/>
                    <a:pt x="7" y="16"/>
                  </a:cubicBezTo>
                  <a:cubicBezTo>
                    <a:pt x="8" y="17"/>
                    <a:pt x="7" y="21"/>
                    <a:pt x="6" y="23"/>
                  </a:cubicBezTo>
                  <a:cubicBezTo>
                    <a:pt x="5" y="25"/>
                    <a:pt x="1" y="27"/>
                    <a:pt x="1" y="28"/>
                  </a:cubicBezTo>
                  <a:cubicBezTo>
                    <a:pt x="0" y="29"/>
                    <a:pt x="3" y="32"/>
                    <a:pt x="4" y="36"/>
                  </a:cubicBezTo>
                  <a:cubicBezTo>
                    <a:pt x="6" y="39"/>
                    <a:pt x="3" y="42"/>
                    <a:pt x="4" y="45"/>
                  </a:cubicBezTo>
                  <a:cubicBezTo>
                    <a:pt x="6" y="47"/>
                    <a:pt x="5" y="49"/>
                    <a:pt x="4" y="50"/>
                  </a:cubicBezTo>
                  <a:cubicBezTo>
                    <a:pt x="2" y="52"/>
                    <a:pt x="4" y="54"/>
                    <a:pt x="4" y="56"/>
                  </a:cubicBezTo>
                  <a:cubicBezTo>
                    <a:pt x="4" y="57"/>
                    <a:pt x="5" y="59"/>
                    <a:pt x="5" y="59"/>
                  </a:cubicBezTo>
                  <a:cubicBezTo>
                    <a:pt x="4" y="60"/>
                    <a:pt x="1" y="62"/>
                    <a:pt x="1" y="64"/>
                  </a:cubicBezTo>
                  <a:cubicBezTo>
                    <a:pt x="1" y="65"/>
                    <a:pt x="3" y="66"/>
                    <a:pt x="5" y="69"/>
                  </a:cubicBezTo>
                  <a:cubicBezTo>
                    <a:pt x="7" y="72"/>
                    <a:pt x="5" y="73"/>
                    <a:pt x="6" y="75"/>
                  </a:cubicBezTo>
                  <a:cubicBezTo>
                    <a:pt x="6" y="78"/>
                    <a:pt x="9" y="79"/>
                    <a:pt x="12" y="79"/>
                  </a:cubicBezTo>
                  <a:cubicBezTo>
                    <a:pt x="14" y="79"/>
                    <a:pt x="16" y="81"/>
                    <a:pt x="18" y="81"/>
                  </a:cubicBezTo>
                  <a:cubicBezTo>
                    <a:pt x="20" y="81"/>
                    <a:pt x="21" y="84"/>
                    <a:pt x="22" y="88"/>
                  </a:cubicBezTo>
                  <a:cubicBezTo>
                    <a:pt x="23" y="88"/>
                    <a:pt x="31" y="88"/>
                    <a:pt x="34" y="90"/>
                  </a:cubicBezTo>
                  <a:cubicBezTo>
                    <a:pt x="38" y="93"/>
                    <a:pt x="40" y="95"/>
                    <a:pt x="40" y="95"/>
                  </a:cubicBezTo>
                  <a:cubicBezTo>
                    <a:pt x="54" y="88"/>
                    <a:pt x="54" y="88"/>
                    <a:pt x="54" y="88"/>
                  </a:cubicBezTo>
                  <a:cubicBezTo>
                    <a:pt x="118" y="122"/>
                    <a:pt x="118" y="122"/>
                    <a:pt x="118" y="122"/>
                  </a:cubicBezTo>
                  <a:cubicBezTo>
                    <a:pt x="118" y="118"/>
                    <a:pt x="118" y="118"/>
                    <a:pt x="118" y="118"/>
                  </a:cubicBezTo>
                  <a:cubicBezTo>
                    <a:pt x="126" y="118"/>
                    <a:pt x="126" y="118"/>
                    <a:pt x="126" y="118"/>
                  </a:cubicBezTo>
                  <a:cubicBezTo>
                    <a:pt x="126" y="118"/>
                    <a:pt x="126" y="41"/>
                    <a:pt x="126" y="35"/>
                  </a:cubicBezTo>
                  <a:cubicBezTo>
                    <a:pt x="126" y="30"/>
                    <a:pt x="123" y="26"/>
                    <a:pt x="126" y="23"/>
                  </a:cubicBezTo>
                  <a:cubicBezTo>
                    <a:pt x="129" y="20"/>
                    <a:pt x="125" y="18"/>
                    <a:pt x="127" y="12"/>
                  </a:cubicBezTo>
                  <a:cubicBezTo>
                    <a:pt x="127" y="12"/>
                    <a:pt x="128" y="11"/>
                    <a:pt x="128" y="10"/>
                  </a:cubicBezTo>
                  <a:cubicBezTo>
                    <a:pt x="128" y="10"/>
                    <a:pt x="128" y="10"/>
                    <a:pt x="128" y="10"/>
                  </a:cubicBezTo>
                  <a:cubicBezTo>
                    <a:pt x="127" y="8"/>
                    <a:pt x="124" y="8"/>
                    <a:pt x="116" y="7"/>
                  </a:cubicBezTo>
                  <a:cubicBezTo>
                    <a:pt x="109" y="6"/>
                    <a:pt x="112" y="1"/>
                    <a:pt x="103" y="0"/>
                  </a:cubicBezTo>
                  <a:cubicBezTo>
                    <a:pt x="95" y="0"/>
                    <a:pt x="85" y="7"/>
                    <a:pt x="85" y="10"/>
                  </a:cubicBezTo>
                  <a:cubicBezTo>
                    <a:pt x="85" y="14"/>
                    <a:pt x="89" y="17"/>
                    <a:pt x="86" y="21"/>
                  </a:cubicBezTo>
                  <a:cubicBezTo>
                    <a:pt x="83" y="25"/>
                    <a:pt x="77" y="25"/>
                    <a:pt x="73" y="21"/>
                  </a:cubicBezTo>
                  <a:cubicBezTo>
                    <a:pt x="69" y="17"/>
                    <a:pt x="62" y="16"/>
                    <a:pt x="57" y="16"/>
                  </a:cubicBezTo>
                  <a:cubicBezTo>
                    <a:pt x="52" y="16"/>
                    <a:pt x="49" y="12"/>
                    <a:pt x="49" y="10"/>
                  </a:cubicBezTo>
                  <a:cubicBezTo>
                    <a:pt x="49" y="7"/>
                    <a:pt x="48" y="6"/>
                    <a:pt x="43" y="5"/>
                  </a:cubicBezTo>
                  <a:cubicBezTo>
                    <a:pt x="39" y="4"/>
                    <a:pt x="36" y="0"/>
                    <a:pt x="28" y="2"/>
                  </a:cubicBezTo>
                  <a:cubicBezTo>
                    <a:pt x="24" y="2"/>
                    <a:pt x="21" y="1"/>
                    <a:pt x="18" y="0"/>
                  </a:cubicBezTo>
                  <a:cubicBezTo>
                    <a:pt x="18" y="1"/>
                    <a:pt x="18" y="3"/>
                    <a:pt x="18" y="4"/>
                  </a:cubicBezTo>
                  <a:cubicBezTo>
                    <a:pt x="18" y="7"/>
                    <a:pt x="15" y="6"/>
                    <a:pt x="15" y="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230;p4">
              <a:extLst>
                <a:ext uri="{FF2B5EF4-FFF2-40B4-BE49-F238E27FC236}">
                  <a16:creationId xmlns:a16="http://schemas.microsoft.com/office/drawing/2014/main" id="{3E19813B-E978-F7E7-7333-91755F15D0E4}"/>
                </a:ext>
              </a:extLst>
            </p:cNvPr>
            <p:cNvSpPr/>
            <p:nvPr/>
          </p:nvSpPr>
          <p:spPr>
            <a:xfrm>
              <a:off x="5512311" y="4180689"/>
              <a:ext cx="62443" cy="22226"/>
            </a:xfrm>
            <a:custGeom>
              <a:avLst/>
              <a:gdLst/>
              <a:ahLst/>
              <a:cxnLst/>
              <a:rect l="l" t="t" r="r" b="b"/>
              <a:pathLst>
                <a:path w="25" h="9" extrusionOk="0">
                  <a:moveTo>
                    <a:pt x="13" y="5"/>
                  </a:moveTo>
                  <a:cubicBezTo>
                    <a:pt x="14" y="4"/>
                    <a:pt x="17" y="7"/>
                    <a:pt x="20" y="7"/>
                  </a:cubicBezTo>
                  <a:cubicBezTo>
                    <a:pt x="22" y="8"/>
                    <a:pt x="25" y="6"/>
                    <a:pt x="25" y="6"/>
                  </a:cubicBezTo>
                  <a:cubicBezTo>
                    <a:pt x="25" y="6"/>
                    <a:pt x="24" y="6"/>
                    <a:pt x="20" y="5"/>
                  </a:cubicBezTo>
                  <a:cubicBezTo>
                    <a:pt x="16" y="5"/>
                    <a:pt x="16" y="0"/>
                    <a:pt x="12" y="2"/>
                  </a:cubicBezTo>
                  <a:cubicBezTo>
                    <a:pt x="9" y="3"/>
                    <a:pt x="6" y="4"/>
                    <a:pt x="2" y="3"/>
                  </a:cubicBezTo>
                  <a:cubicBezTo>
                    <a:pt x="2" y="5"/>
                    <a:pt x="1" y="7"/>
                    <a:pt x="0" y="9"/>
                  </a:cubicBezTo>
                  <a:cubicBezTo>
                    <a:pt x="2" y="8"/>
                    <a:pt x="3" y="8"/>
                    <a:pt x="3" y="8"/>
                  </a:cubicBezTo>
                  <a:cubicBezTo>
                    <a:pt x="5" y="8"/>
                    <a:pt x="11" y="7"/>
                    <a:pt x="13" y="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 name="Google Shape;231;p4">
              <a:extLst>
                <a:ext uri="{FF2B5EF4-FFF2-40B4-BE49-F238E27FC236}">
                  <a16:creationId xmlns:a16="http://schemas.microsoft.com/office/drawing/2014/main" id="{26EFA9DC-05F7-0B03-3ECD-CA29CA44155B}"/>
                </a:ext>
              </a:extLst>
            </p:cNvPr>
            <p:cNvSpPr/>
            <p:nvPr/>
          </p:nvSpPr>
          <p:spPr>
            <a:xfrm>
              <a:off x="5499610" y="4122478"/>
              <a:ext cx="124887" cy="98428"/>
            </a:xfrm>
            <a:custGeom>
              <a:avLst/>
              <a:gdLst/>
              <a:ahLst/>
              <a:cxnLst/>
              <a:rect l="l" t="t" r="r" b="b"/>
              <a:pathLst>
                <a:path w="50" h="39" extrusionOk="0">
                  <a:moveTo>
                    <a:pt x="12" y="38"/>
                  </a:moveTo>
                  <a:cubicBezTo>
                    <a:pt x="13" y="38"/>
                    <a:pt x="16" y="36"/>
                    <a:pt x="16" y="36"/>
                  </a:cubicBezTo>
                  <a:cubicBezTo>
                    <a:pt x="16" y="36"/>
                    <a:pt x="27" y="35"/>
                    <a:pt x="29" y="35"/>
                  </a:cubicBezTo>
                  <a:cubicBezTo>
                    <a:pt x="29" y="35"/>
                    <a:pt x="30" y="35"/>
                    <a:pt x="31" y="35"/>
                  </a:cubicBezTo>
                  <a:cubicBezTo>
                    <a:pt x="31" y="35"/>
                    <a:pt x="31" y="35"/>
                    <a:pt x="31" y="35"/>
                  </a:cubicBezTo>
                  <a:cubicBezTo>
                    <a:pt x="31" y="35"/>
                    <a:pt x="36" y="36"/>
                    <a:pt x="37" y="37"/>
                  </a:cubicBezTo>
                  <a:cubicBezTo>
                    <a:pt x="37" y="38"/>
                    <a:pt x="45" y="39"/>
                    <a:pt x="49" y="38"/>
                  </a:cubicBezTo>
                  <a:cubicBezTo>
                    <a:pt x="49" y="38"/>
                    <a:pt x="50" y="38"/>
                    <a:pt x="50" y="37"/>
                  </a:cubicBezTo>
                  <a:cubicBezTo>
                    <a:pt x="50" y="36"/>
                    <a:pt x="50" y="33"/>
                    <a:pt x="50" y="32"/>
                  </a:cubicBezTo>
                  <a:cubicBezTo>
                    <a:pt x="50" y="31"/>
                    <a:pt x="47" y="28"/>
                    <a:pt x="45" y="27"/>
                  </a:cubicBezTo>
                  <a:cubicBezTo>
                    <a:pt x="44" y="25"/>
                    <a:pt x="44" y="21"/>
                    <a:pt x="44" y="21"/>
                  </a:cubicBezTo>
                  <a:cubicBezTo>
                    <a:pt x="43" y="19"/>
                    <a:pt x="43" y="19"/>
                    <a:pt x="43" y="19"/>
                  </a:cubicBezTo>
                  <a:cubicBezTo>
                    <a:pt x="43" y="19"/>
                    <a:pt x="41" y="14"/>
                    <a:pt x="38" y="13"/>
                  </a:cubicBezTo>
                  <a:cubicBezTo>
                    <a:pt x="34" y="12"/>
                    <a:pt x="32" y="5"/>
                    <a:pt x="32" y="5"/>
                  </a:cubicBezTo>
                  <a:cubicBezTo>
                    <a:pt x="29" y="5"/>
                    <a:pt x="29" y="5"/>
                    <a:pt x="29" y="5"/>
                  </a:cubicBezTo>
                  <a:cubicBezTo>
                    <a:pt x="29" y="5"/>
                    <a:pt x="27" y="3"/>
                    <a:pt x="24" y="1"/>
                  </a:cubicBezTo>
                  <a:cubicBezTo>
                    <a:pt x="22" y="0"/>
                    <a:pt x="18" y="2"/>
                    <a:pt x="18" y="2"/>
                  </a:cubicBezTo>
                  <a:cubicBezTo>
                    <a:pt x="18" y="2"/>
                    <a:pt x="13" y="3"/>
                    <a:pt x="10" y="2"/>
                  </a:cubicBezTo>
                  <a:cubicBezTo>
                    <a:pt x="7" y="1"/>
                    <a:pt x="8" y="5"/>
                    <a:pt x="5" y="6"/>
                  </a:cubicBezTo>
                  <a:cubicBezTo>
                    <a:pt x="5" y="6"/>
                    <a:pt x="5" y="6"/>
                    <a:pt x="5" y="6"/>
                  </a:cubicBezTo>
                  <a:cubicBezTo>
                    <a:pt x="5" y="9"/>
                    <a:pt x="4" y="11"/>
                    <a:pt x="3" y="13"/>
                  </a:cubicBezTo>
                  <a:cubicBezTo>
                    <a:pt x="0" y="17"/>
                    <a:pt x="4" y="23"/>
                    <a:pt x="6" y="25"/>
                  </a:cubicBezTo>
                  <a:cubicBezTo>
                    <a:pt x="6" y="25"/>
                    <a:pt x="7" y="26"/>
                    <a:pt x="7" y="26"/>
                  </a:cubicBezTo>
                  <a:cubicBezTo>
                    <a:pt x="11" y="27"/>
                    <a:pt x="14" y="26"/>
                    <a:pt x="17" y="25"/>
                  </a:cubicBezTo>
                  <a:cubicBezTo>
                    <a:pt x="21" y="23"/>
                    <a:pt x="21" y="28"/>
                    <a:pt x="25" y="28"/>
                  </a:cubicBezTo>
                  <a:cubicBezTo>
                    <a:pt x="29" y="29"/>
                    <a:pt x="30" y="29"/>
                    <a:pt x="30" y="29"/>
                  </a:cubicBezTo>
                  <a:cubicBezTo>
                    <a:pt x="30" y="29"/>
                    <a:pt x="27" y="31"/>
                    <a:pt x="25" y="30"/>
                  </a:cubicBezTo>
                  <a:cubicBezTo>
                    <a:pt x="22" y="30"/>
                    <a:pt x="19" y="27"/>
                    <a:pt x="18" y="28"/>
                  </a:cubicBezTo>
                  <a:cubicBezTo>
                    <a:pt x="16" y="30"/>
                    <a:pt x="10" y="31"/>
                    <a:pt x="8" y="31"/>
                  </a:cubicBezTo>
                  <a:cubicBezTo>
                    <a:pt x="8" y="31"/>
                    <a:pt x="7" y="31"/>
                    <a:pt x="5" y="32"/>
                  </a:cubicBezTo>
                  <a:cubicBezTo>
                    <a:pt x="5" y="33"/>
                    <a:pt x="5" y="34"/>
                    <a:pt x="6" y="35"/>
                  </a:cubicBezTo>
                  <a:cubicBezTo>
                    <a:pt x="7" y="36"/>
                    <a:pt x="7" y="36"/>
                    <a:pt x="7" y="36"/>
                  </a:cubicBezTo>
                  <a:cubicBezTo>
                    <a:pt x="12" y="35"/>
                    <a:pt x="10" y="38"/>
                    <a:pt x="12" y="3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 name="Google Shape;232;p4">
              <a:extLst>
                <a:ext uri="{FF2B5EF4-FFF2-40B4-BE49-F238E27FC236}">
                  <a16:creationId xmlns:a16="http://schemas.microsoft.com/office/drawing/2014/main" id="{CE6C5A01-3111-1835-9D08-391033275B32}"/>
                </a:ext>
              </a:extLst>
            </p:cNvPr>
            <p:cNvSpPr/>
            <p:nvPr/>
          </p:nvSpPr>
          <p:spPr>
            <a:xfrm>
              <a:off x="5516545" y="4210323"/>
              <a:ext cx="60327" cy="34926"/>
            </a:xfrm>
            <a:custGeom>
              <a:avLst/>
              <a:gdLst/>
              <a:ahLst/>
              <a:cxnLst/>
              <a:rect l="l" t="t" r="r" b="b"/>
              <a:pathLst>
                <a:path w="24" h="14" extrusionOk="0">
                  <a:moveTo>
                    <a:pt x="13" y="13"/>
                  </a:moveTo>
                  <a:cubicBezTo>
                    <a:pt x="14" y="12"/>
                    <a:pt x="18" y="8"/>
                    <a:pt x="19" y="9"/>
                  </a:cubicBezTo>
                  <a:cubicBezTo>
                    <a:pt x="21" y="9"/>
                    <a:pt x="22" y="8"/>
                    <a:pt x="22" y="7"/>
                  </a:cubicBezTo>
                  <a:cubicBezTo>
                    <a:pt x="22" y="7"/>
                    <a:pt x="20" y="4"/>
                    <a:pt x="22" y="4"/>
                  </a:cubicBezTo>
                  <a:cubicBezTo>
                    <a:pt x="23" y="3"/>
                    <a:pt x="24" y="1"/>
                    <a:pt x="24" y="0"/>
                  </a:cubicBezTo>
                  <a:cubicBezTo>
                    <a:pt x="23" y="0"/>
                    <a:pt x="22" y="0"/>
                    <a:pt x="22" y="0"/>
                  </a:cubicBezTo>
                  <a:cubicBezTo>
                    <a:pt x="20" y="0"/>
                    <a:pt x="9" y="1"/>
                    <a:pt x="9" y="1"/>
                  </a:cubicBezTo>
                  <a:cubicBezTo>
                    <a:pt x="9" y="1"/>
                    <a:pt x="6" y="3"/>
                    <a:pt x="5" y="3"/>
                  </a:cubicBezTo>
                  <a:cubicBezTo>
                    <a:pt x="3" y="3"/>
                    <a:pt x="5" y="0"/>
                    <a:pt x="0" y="1"/>
                  </a:cubicBezTo>
                  <a:cubicBezTo>
                    <a:pt x="2" y="4"/>
                    <a:pt x="3" y="5"/>
                    <a:pt x="7" y="7"/>
                  </a:cubicBezTo>
                  <a:cubicBezTo>
                    <a:pt x="12" y="8"/>
                    <a:pt x="7" y="11"/>
                    <a:pt x="11" y="13"/>
                  </a:cubicBezTo>
                  <a:cubicBezTo>
                    <a:pt x="11" y="13"/>
                    <a:pt x="11" y="14"/>
                    <a:pt x="12" y="14"/>
                  </a:cubicBezTo>
                  <a:cubicBezTo>
                    <a:pt x="12" y="13"/>
                    <a:pt x="12" y="13"/>
                    <a:pt x="13" y="1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233;p4">
              <a:extLst>
                <a:ext uri="{FF2B5EF4-FFF2-40B4-BE49-F238E27FC236}">
                  <a16:creationId xmlns:a16="http://schemas.microsoft.com/office/drawing/2014/main" id="{9B5467DC-6C82-222B-C6A8-DB8058EBA226}"/>
                </a:ext>
              </a:extLst>
            </p:cNvPr>
            <p:cNvSpPr/>
            <p:nvPr/>
          </p:nvSpPr>
          <p:spPr>
            <a:xfrm>
              <a:off x="6169556" y="4239957"/>
              <a:ext cx="258241" cy="183098"/>
            </a:xfrm>
            <a:custGeom>
              <a:avLst/>
              <a:gdLst/>
              <a:ahLst/>
              <a:cxnLst/>
              <a:rect l="l" t="t" r="r" b="b"/>
              <a:pathLst>
                <a:path w="103" h="73" extrusionOk="0">
                  <a:moveTo>
                    <a:pt x="95" y="42"/>
                  </a:moveTo>
                  <a:cubicBezTo>
                    <a:pt x="95" y="40"/>
                    <a:pt x="95" y="39"/>
                    <a:pt x="92" y="36"/>
                  </a:cubicBezTo>
                  <a:cubicBezTo>
                    <a:pt x="89" y="33"/>
                    <a:pt x="87" y="33"/>
                    <a:pt x="87" y="31"/>
                  </a:cubicBezTo>
                  <a:cubicBezTo>
                    <a:pt x="87" y="30"/>
                    <a:pt x="86" y="29"/>
                    <a:pt x="84" y="26"/>
                  </a:cubicBezTo>
                  <a:cubicBezTo>
                    <a:pt x="81" y="23"/>
                    <a:pt x="77" y="23"/>
                    <a:pt x="77" y="23"/>
                  </a:cubicBezTo>
                  <a:cubicBezTo>
                    <a:pt x="76" y="21"/>
                    <a:pt x="76" y="21"/>
                    <a:pt x="76" y="21"/>
                  </a:cubicBezTo>
                  <a:cubicBezTo>
                    <a:pt x="72" y="20"/>
                    <a:pt x="72" y="20"/>
                    <a:pt x="72" y="20"/>
                  </a:cubicBezTo>
                  <a:cubicBezTo>
                    <a:pt x="72" y="20"/>
                    <a:pt x="70" y="18"/>
                    <a:pt x="73" y="17"/>
                  </a:cubicBezTo>
                  <a:cubicBezTo>
                    <a:pt x="76" y="15"/>
                    <a:pt x="73" y="11"/>
                    <a:pt x="73" y="10"/>
                  </a:cubicBezTo>
                  <a:cubicBezTo>
                    <a:pt x="72" y="8"/>
                    <a:pt x="68" y="3"/>
                    <a:pt x="67" y="2"/>
                  </a:cubicBezTo>
                  <a:cubicBezTo>
                    <a:pt x="66" y="2"/>
                    <a:pt x="66" y="2"/>
                    <a:pt x="65" y="1"/>
                  </a:cubicBezTo>
                  <a:cubicBezTo>
                    <a:pt x="63" y="0"/>
                    <a:pt x="60" y="2"/>
                    <a:pt x="58" y="4"/>
                  </a:cubicBezTo>
                  <a:cubicBezTo>
                    <a:pt x="57" y="6"/>
                    <a:pt x="58" y="7"/>
                    <a:pt x="57" y="8"/>
                  </a:cubicBezTo>
                  <a:cubicBezTo>
                    <a:pt x="55" y="9"/>
                    <a:pt x="51" y="13"/>
                    <a:pt x="48" y="16"/>
                  </a:cubicBezTo>
                  <a:cubicBezTo>
                    <a:pt x="46" y="20"/>
                    <a:pt x="39" y="18"/>
                    <a:pt x="36" y="19"/>
                  </a:cubicBezTo>
                  <a:cubicBezTo>
                    <a:pt x="34" y="20"/>
                    <a:pt x="37" y="22"/>
                    <a:pt x="36" y="23"/>
                  </a:cubicBezTo>
                  <a:cubicBezTo>
                    <a:pt x="34" y="25"/>
                    <a:pt x="30" y="27"/>
                    <a:pt x="28" y="27"/>
                  </a:cubicBezTo>
                  <a:cubicBezTo>
                    <a:pt x="27" y="28"/>
                    <a:pt x="21" y="28"/>
                    <a:pt x="19" y="30"/>
                  </a:cubicBezTo>
                  <a:cubicBezTo>
                    <a:pt x="17" y="32"/>
                    <a:pt x="15" y="28"/>
                    <a:pt x="14" y="30"/>
                  </a:cubicBezTo>
                  <a:cubicBezTo>
                    <a:pt x="12" y="33"/>
                    <a:pt x="10" y="33"/>
                    <a:pt x="9" y="32"/>
                  </a:cubicBezTo>
                  <a:cubicBezTo>
                    <a:pt x="9" y="32"/>
                    <a:pt x="8" y="32"/>
                    <a:pt x="8" y="31"/>
                  </a:cubicBezTo>
                  <a:cubicBezTo>
                    <a:pt x="7" y="33"/>
                    <a:pt x="5" y="34"/>
                    <a:pt x="4" y="37"/>
                  </a:cubicBezTo>
                  <a:cubicBezTo>
                    <a:pt x="3" y="40"/>
                    <a:pt x="0" y="43"/>
                    <a:pt x="0" y="45"/>
                  </a:cubicBezTo>
                  <a:cubicBezTo>
                    <a:pt x="0" y="47"/>
                    <a:pt x="1" y="49"/>
                    <a:pt x="1" y="52"/>
                  </a:cubicBezTo>
                  <a:cubicBezTo>
                    <a:pt x="1" y="55"/>
                    <a:pt x="2" y="56"/>
                    <a:pt x="3" y="59"/>
                  </a:cubicBezTo>
                  <a:cubicBezTo>
                    <a:pt x="5" y="61"/>
                    <a:pt x="5" y="64"/>
                    <a:pt x="5" y="64"/>
                  </a:cubicBezTo>
                  <a:cubicBezTo>
                    <a:pt x="5" y="64"/>
                    <a:pt x="5" y="65"/>
                    <a:pt x="7" y="66"/>
                  </a:cubicBezTo>
                  <a:cubicBezTo>
                    <a:pt x="8" y="68"/>
                    <a:pt x="12" y="70"/>
                    <a:pt x="12" y="72"/>
                  </a:cubicBezTo>
                  <a:cubicBezTo>
                    <a:pt x="12" y="72"/>
                    <a:pt x="13" y="73"/>
                    <a:pt x="13" y="73"/>
                  </a:cubicBezTo>
                  <a:cubicBezTo>
                    <a:pt x="14" y="73"/>
                    <a:pt x="14" y="73"/>
                    <a:pt x="14" y="72"/>
                  </a:cubicBezTo>
                  <a:cubicBezTo>
                    <a:pt x="16" y="70"/>
                    <a:pt x="16" y="66"/>
                    <a:pt x="16" y="66"/>
                  </a:cubicBezTo>
                  <a:cubicBezTo>
                    <a:pt x="20" y="65"/>
                    <a:pt x="20" y="65"/>
                    <a:pt x="20" y="65"/>
                  </a:cubicBezTo>
                  <a:cubicBezTo>
                    <a:pt x="24" y="64"/>
                    <a:pt x="24" y="64"/>
                    <a:pt x="24" y="64"/>
                  </a:cubicBezTo>
                  <a:cubicBezTo>
                    <a:pt x="31" y="65"/>
                    <a:pt x="31" y="65"/>
                    <a:pt x="31" y="65"/>
                  </a:cubicBezTo>
                  <a:cubicBezTo>
                    <a:pt x="31" y="59"/>
                    <a:pt x="31" y="59"/>
                    <a:pt x="31" y="59"/>
                  </a:cubicBezTo>
                  <a:cubicBezTo>
                    <a:pt x="31" y="59"/>
                    <a:pt x="36" y="53"/>
                    <a:pt x="40" y="53"/>
                  </a:cubicBezTo>
                  <a:cubicBezTo>
                    <a:pt x="44" y="53"/>
                    <a:pt x="47" y="57"/>
                    <a:pt x="47" y="57"/>
                  </a:cubicBezTo>
                  <a:cubicBezTo>
                    <a:pt x="63" y="60"/>
                    <a:pt x="63" y="60"/>
                    <a:pt x="63" y="60"/>
                  </a:cubicBezTo>
                  <a:cubicBezTo>
                    <a:pt x="63" y="60"/>
                    <a:pt x="64" y="56"/>
                    <a:pt x="65" y="55"/>
                  </a:cubicBezTo>
                  <a:cubicBezTo>
                    <a:pt x="67" y="54"/>
                    <a:pt x="70" y="56"/>
                    <a:pt x="72" y="55"/>
                  </a:cubicBezTo>
                  <a:cubicBezTo>
                    <a:pt x="74" y="54"/>
                    <a:pt x="77" y="52"/>
                    <a:pt x="81" y="52"/>
                  </a:cubicBezTo>
                  <a:cubicBezTo>
                    <a:pt x="85" y="52"/>
                    <a:pt x="86" y="54"/>
                    <a:pt x="88" y="51"/>
                  </a:cubicBezTo>
                  <a:cubicBezTo>
                    <a:pt x="89" y="48"/>
                    <a:pt x="97" y="52"/>
                    <a:pt x="97" y="52"/>
                  </a:cubicBezTo>
                  <a:cubicBezTo>
                    <a:pt x="103" y="51"/>
                    <a:pt x="103" y="51"/>
                    <a:pt x="103" y="51"/>
                  </a:cubicBezTo>
                  <a:cubicBezTo>
                    <a:pt x="101" y="46"/>
                    <a:pt x="101" y="46"/>
                    <a:pt x="101" y="46"/>
                  </a:cubicBezTo>
                  <a:cubicBezTo>
                    <a:pt x="101" y="46"/>
                    <a:pt x="95" y="43"/>
                    <a:pt x="95" y="4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234;p4">
              <a:extLst>
                <a:ext uri="{FF2B5EF4-FFF2-40B4-BE49-F238E27FC236}">
                  <a16:creationId xmlns:a16="http://schemas.microsoft.com/office/drawing/2014/main" id="{5F8FAE4E-0230-B17D-A449-DA389621F41B}"/>
                </a:ext>
              </a:extLst>
            </p:cNvPr>
            <p:cNvSpPr/>
            <p:nvPr/>
          </p:nvSpPr>
          <p:spPr>
            <a:xfrm>
              <a:off x="5921899" y="4180689"/>
              <a:ext cx="252950" cy="209556"/>
            </a:xfrm>
            <a:custGeom>
              <a:avLst/>
              <a:gdLst/>
              <a:ahLst/>
              <a:cxnLst/>
              <a:rect l="l" t="t" r="r" b="b"/>
              <a:pathLst>
                <a:path w="101" h="84" extrusionOk="0">
                  <a:moveTo>
                    <a:pt x="62" y="61"/>
                  </a:moveTo>
                  <a:cubicBezTo>
                    <a:pt x="63" y="61"/>
                    <a:pt x="65" y="62"/>
                    <a:pt x="67" y="60"/>
                  </a:cubicBezTo>
                  <a:cubicBezTo>
                    <a:pt x="69" y="59"/>
                    <a:pt x="73" y="62"/>
                    <a:pt x="73" y="65"/>
                  </a:cubicBezTo>
                  <a:cubicBezTo>
                    <a:pt x="74" y="67"/>
                    <a:pt x="75" y="64"/>
                    <a:pt x="77" y="61"/>
                  </a:cubicBezTo>
                  <a:cubicBezTo>
                    <a:pt x="78" y="58"/>
                    <a:pt x="83" y="50"/>
                    <a:pt x="83" y="48"/>
                  </a:cubicBezTo>
                  <a:cubicBezTo>
                    <a:pt x="83" y="46"/>
                    <a:pt x="87" y="44"/>
                    <a:pt x="87" y="43"/>
                  </a:cubicBezTo>
                  <a:cubicBezTo>
                    <a:pt x="87" y="42"/>
                    <a:pt x="87" y="39"/>
                    <a:pt x="88" y="38"/>
                  </a:cubicBezTo>
                  <a:cubicBezTo>
                    <a:pt x="89" y="38"/>
                    <a:pt x="90" y="34"/>
                    <a:pt x="90" y="33"/>
                  </a:cubicBezTo>
                  <a:cubicBezTo>
                    <a:pt x="90" y="32"/>
                    <a:pt x="94" y="25"/>
                    <a:pt x="95" y="24"/>
                  </a:cubicBezTo>
                  <a:cubicBezTo>
                    <a:pt x="96" y="23"/>
                    <a:pt x="99" y="23"/>
                    <a:pt x="100" y="21"/>
                  </a:cubicBezTo>
                  <a:cubicBezTo>
                    <a:pt x="100" y="19"/>
                    <a:pt x="101" y="16"/>
                    <a:pt x="99" y="16"/>
                  </a:cubicBezTo>
                  <a:cubicBezTo>
                    <a:pt x="98" y="15"/>
                    <a:pt x="96" y="14"/>
                    <a:pt x="96" y="12"/>
                  </a:cubicBezTo>
                  <a:cubicBezTo>
                    <a:pt x="96" y="12"/>
                    <a:pt x="96" y="10"/>
                    <a:pt x="96" y="8"/>
                  </a:cubicBezTo>
                  <a:cubicBezTo>
                    <a:pt x="94" y="8"/>
                    <a:pt x="94" y="6"/>
                    <a:pt x="93" y="4"/>
                  </a:cubicBezTo>
                  <a:cubicBezTo>
                    <a:pt x="92" y="3"/>
                    <a:pt x="92" y="2"/>
                    <a:pt x="90" y="3"/>
                  </a:cubicBezTo>
                  <a:cubicBezTo>
                    <a:pt x="88" y="3"/>
                    <a:pt x="86" y="7"/>
                    <a:pt x="84" y="8"/>
                  </a:cubicBezTo>
                  <a:cubicBezTo>
                    <a:pt x="82" y="9"/>
                    <a:pt x="79" y="7"/>
                    <a:pt x="77" y="6"/>
                  </a:cubicBezTo>
                  <a:cubicBezTo>
                    <a:pt x="76" y="6"/>
                    <a:pt x="69" y="6"/>
                    <a:pt x="66" y="6"/>
                  </a:cubicBezTo>
                  <a:cubicBezTo>
                    <a:pt x="64" y="6"/>
                    <a:pt x="62" y="9"/>
                    <a:pt x="60" y="10"/>
                  </a:cubicBezTo>
                  <a:cubicBezTo>
                    <a:pt x="58" y="11"/>
                    <a:pt x="53" y="11"/>
                    <a:pt x="52" y="10"/>
                  </a:cubicBezTo>
                  <a:cubicBezTo>
                    <a:pt x="50" y="10"/>
                    <a:pt x="47" y="7"/>
                    <a:pt x="45" y="7"/>
                  </a:cubicBezTo>
                  <a:cubicBezTo>
                    <a:pt x="44" y="7"/>
                    <a:pt x="41" y="7"/>
                    <a:pt x="38" y="9"/>
                  </a:cubicBezTo>
                  <a:cubicBezTo>
                    <a:pt x="36" y="10"/>
                    <a:pt x="35" y="6"/>
                    <a:pt x="34" y="4"/>
                  </a:cubicBezTo>
                  <a:cubicBezTo>
                    <a:pt x="32" y="2"/>
                    <a:pt x="29" y="4"/>
                    <a:pt x="27" y="2"/>
                  </a:cubicBezTo>
                  <a:cubicBezTo>
                    <a:pt x="25" y="0"/>
                    <a:pt x="24" y="4"/>
                    <a:pt x="22" y="4"/>
                  </a:cubicBezTo>
                  <a:cubicBezTo>
                    <a:pt x="20" y="4"/>
                    <a:pt x="16" y="3"/>
                    <a:pt x="14" y="4"/>
                  </a:cubicBezTo>
                  <a:cubicBezTo>
                    <a:pt x="13" y="5"/>
                    <a:pt x="13" y="10"/>
                    <a:pt x="12" y="11"/>
                  </a:cubicBezTo>
                  <a:cubicBezTo>
                    <a:pt x="12" y="11"/>
                    <a:pt x="9" y="15"/>
                    <a:pt x="9" y="17"/>
                  </a:cubicBezTo>
                  <a:cubicBezTo>
                    <a:pt x="9" y="17"/>
                    <a:pt x="8" y="18"/>
                    <a:pt x="8" y="18"/>
                  </a:cubicBezTo>
                  <a:cubicBezTo>
                    <a:pt x="8" y="20"/>
                    <a:pt x="9" y="23"/>
                    <a:pt x="9" y="24"/>
                  </a:cubicBezTo>
                  <a:cubicBezTo>
                    <a:pt x="9" y="26"/>
                    <a:pt x="10" y="34"/>
                    <a:pt x="8" y="36"/>
                  </a:cubicBezTo>
                  <a:cubicBezTo>
                    <a:pt x="6" y="38"/>
                    <a:pt x="5" y="41"/>
                    <a:pt x="5" y="41"/>
                  </a:cubicBezTo>
                  <a:cubicBezTo>
                    <a:pt x="5" y="41"/>
                    <a:pt x="2" y="43"/>
                    <a:pt x="1" y="47"/>
                  </a:cubicBezTo>
                  <a:cubicBezTo>
                    <a:pt x="0" y="51"/>
                    <a:pt x="1" y="54"/>
                    <a:pt x="1" y="57"/>
                  </a:cubicBezTo>
                  <a:cubicBezTo>
                    <a:pt x="1" y="59"/>
                    <a:pt x="3" y="61"/>
                    <a:pt x="4" y="63"/>
                  </a:cubicBezTo>
                  <a:cubicBezTo>
                    <a:pt x="4" y="63"/>
                    <a:pt x="4" y="63"/>
                    <a:pt x="4" y="64"/>
                  </a:cubicBezTo>
                  <a:cubicBezTo>
                    <a:pt x="5" y="66"/>
                    <a:pt x="12" y="66"/>
                    <a:pt x="16" y="67"/>
                  </a:cubicBezTo>
                  <a:cubicBezTo>
                    <a:pt x="20" y="68"/>
                    <a:pt x="25" y="73"/>
                    <a:pt x="24" y="75"/>
                  </a:cubicBezTo>
                  <a:cubicBezTo>
                    <a:pt x="24" y="77"/>
                    <a:pt x="27" y="82"/>
                    <a:pt x="29" y="83"/>
                  </a:cubicBezTo>
                  <a:cubicBezTo>
                    <a:pt x="31" y="84"/>
                    <a:pt x="35" y="81"/>
                    <a:pt x="37" y="81"/>
                  </a:cubicBezTo>
                  <a:cubicBezTo>
                    <a:pt x="40" y="81"/>
                    <a:pt x="47" y="81"/>
                    <a:pt x="49" y="79"/>
                  </a:cubicBezTo>
                  <a:cubicBezTo>
                    <a:pt x="49" y="79"/>
                    <a:pt x="50" y="79"/>
                    <a:pt x="50" y="79"/>
                  </a:cubicBezTo>
                  <a:cubicBezTo>
                    <a:pt x="52" y="75"/>
                    <a:pt x="52" y="70"/>
                    <a:pt x="52" y="70"/>
                  </a:cubicBezTo>
                  <a:cubicBezTo>
                    <a:pt x="52" y="70"/>
                    <a:pt x="61" y="61"/>
                    <a:pt x="62" y="6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235;p4">
              <a:extLst>
                <a:ext uri="{FF2B5EF4-FFF2-40B4-BE49-F238E27FC236}">
                  <a16:creationId xmlns:a16="http://schemas.microsoft.com/office/drawing/2014/main" id="{CD056E7C-D81A-C383-B52A-0DE780A2293F}"/>
                </a:ext>
              </a:extLst>
            </p:cNvPr>
            <p:cNvSpPr/>
            <p:nvPr/>
          </p:nvSpPr>
          <p:spPr>
            <a:xfrm>
              <a:off x="5881681" y="4212440"/>
              <a:ext cx="65618" cy="133354"/>
            </a:xfrm>
            <a:custGeom>
              <a:avLst/>
              <a:gdLst/>
              <a:ahLst/>
              <a:cxnLst/>
              <a:rect l="l" t="t" r="r" b="b"/>
              <a:pathLst>
                <a:path w="26" h="53" extrusionOk="0">
                  <a:moveTo>
                    <a:pt x="17" y="34"/>
                  </a:moveTo>
                  <a:cubicBezTo>
                    <a:pt x="18" y="30"/>
                    <a:pt x="21" y="28"/>
                    <a:pt x="21" y="28"/>
                  </a:cubicBezTo>
                  <a:cubicBezTo>
                    <a:pt x="21" y="28"/>
                    <a:pt x="22" y="25"/>
                    <a:pt x="24" y="23"/>
                  </a:cubicBezTo>
                  <a:cubicBezTo>
                    <a:pt x="26" y="21"/>
                    <a:pt x="25" y="13"/>
                    <a:pt x="25" y="11"/>
                  </a:cubicBezTo>
                  <a:cubicBezTo>
                    <a:pt x="25" y="10"/>
                    <a:pt x="24" y="7"/>
                    <a:pt x="24" y="5"/>
                  </a:cubicBezTo>
                  <a:cubicBezTo>
                    <a:pt x="23" y="6"/>
                    <a:pt x="22" y="6"/>
                    <a:pt x="21" y="5"/>
                  </a:cubicBezTo>
                  <a:cubicBezTo>
                    <a:pt x="19" y="4"/>
                    <a:pt x="21" y="2"/>
                    <a:pt x="18" y="1"/>
                  </a:cubicBezTo>
                  <a:cubicBezTo>
                    <a:pt x="16" y="0"/>
                    <a:pt x="15" y="3"/>
                    <a:pt x="15" y="5"/>
                  </a:cubicBezTo>
                  <a:cubicBezTo>
                    <a:pt x="16" y="7"/>
                    <a:pt x="14" y="7"/>
                    <a:pt x="13" y="8"/>
                  </a:cubicBezTo>
                  <a:cubicBezTo>
                    <a:pt x="12" y="10"/>
                    <a:pt x="8" y="10"/>
                    <a:pt x="6" y="10"/>
                  </a:cubicBezTo>
                  <a:cubicBezTo>
                    <a:pt x="5" y="10"/>
                    <a:pt x="3" y="13"/>
                    <a:pt x="1" y="13"/>
                  </a:cubicBezTo>
                  <a:cubicBezTo>
                    <a:pt x="1" y="13"/>
                    <a:pt x="1" y="13"/>
                    <a:pt x="0" y="13"/>
                  </a:cubicBezTo>
                  <a:cubicBezTo>
                    <a:pt x="0" y="20"/>
                    <a:pt x="2" y="19"/>
                    <a:pt x="5" y="21"/>
                  </a:cubicBezTo>
                  <a:cubicBezTo>
                    <a:pt x="8" y="23"/>
                    <a:pt x="5" y="26"/>
                    <a:pt x="6" y="27"/>
                  </a:cubicBezTo>
                  <a:cubicBezTo>
                    <a:pt x="8" y="29"/>
                    <a:pt x="7" y="33"/>
                    <a:pt x="8" y="37"/>
                  </a:cubicBezTo>
                  <a:cubicBezTo>
                    <a:pt x="8" y="40"/>
                    <a:pt x="8" y="47"/>
                    <a:pt x="8" y="53"/>
                  </a:cubicBezTo>
                  <a:cubicBezTo>
                    <a:pt x="10" y="52"/>
                    <a:pt x="13" y="52"/>
                    <a:pt x="14" y="52"/>
                  </a:cubicBezTo>
                  <a:cubicBezTo>
                    <a:pt x="17" y="52"/>
                    <a:pt x="18" y="49"/>
                    <a:pt x="20" y="50"/>
                  </a:cubicBezTo>
                  <a:cubicBezTo>
                    <a:pt x="19" y="48"/>
                    <a:pt x="17" y="46"/>
                    <a:pt x="17" y="44"/>
                  </a:cubicBezTo>
                  <a:cubicBezTo>
                    <a:pt x="17" y="41"/>
                    <a:pt x="16" y="38"/>
                    <a:pt x="17" y="3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236;p4">
              <a:extLst>
                <a:ext uri="{FF2B5EF4-FFF2-40B4-BE49-F238E27FC236}">
                  <a16:creationId xmlns:a16="http://schemas.microsoft.com/office/drawing/2014/main" id="{1D4B3FA4-F253-ACB7-F2F1-35236740C87B}"/>
                </a:ext>
              </a:extLst>
            </p:cNvPr>
            <p:cNvSpPr/>
            <p:nvPr/>
          </p:nvSpPr>
          <p:spPr>
            <a:xfrm>
              <a:off x="5864747" y="4243132"/>
              <a:ext cx="37042" cy="110071"/>
            </a:xfrm>
            <a:custGeom>
              <a:avLst/>
              <a:gdLst/>
              <a:ahLst/>
              <a:cxnLst/>
              <a:rect l="l" t="t" r="r" b="b"/>
              <a:pathLst>
                <a:path w="15" h="44" extrusionOk="0">
                  <a:moveTo>
                    <a:pt x="13" y="15"/>
                  </a:moveTo>
                  <a:cubicBezTo>
                    <a:pt x="12" y="14"/>
                    <a:pt x="15" y="11"/>
                    <a:pt x="12" y="9"/>
                  </a:cubicBezTo>
                  <a:cubicBezTo>
                    <a:pt x="9" y="7"/>
                    <a:pt x="7" y="8"/>
                    <a:pt x="7" y="1"/>
                  </a:cubicBezTo>
                  <a:cubicBezTo>
                    <a:pt x="5" y="1"/>
                    <a:pt x="3" y="0"/>
                    <a:pt x="1" y="0"/>
                  </a:cubicBezTo>
                  <a:cubicBezTo>
                    <a:pt x="0" y="0"/>
                    <a:pt x="0" y="0"/>
                    <a:pt x="0" y="0"/>
                  </a:cubicBezTo>
                  <a:cubicBezTo>
                    <a:pt x="0" y="3"/>
                    <a:pt x="1" y="5"/>
                    <a:pt x="1" y="6"/>
                  </a:cubicBezTo>
                  <a:cubicBezTo>
                    <a:pt x="3" y="6"/>
                    <a:pt x="4" y="8"/>
                    <a:pt x="3" y="11"/>
                  </a:cubicBezTo>
                  <a:cubicBezTo>
                    <a:pt x="3" y="13"/>
                    <a:pt x="3" y="20"/>
                    <a:pt x="4" y="22"/>
                  </a:cubicBezTo>
                  <a:cubicBezTo>
                    <a:pt x="5" y="25"/>
                    <a:pt x="6" y="30"/>
                    <a:pt x="6" y="34"/>
                  </a:cubicBezTo>
                  <a:cubicBezTo>
                    <a:pt x="6" y="37"/>
                    <a:pt x="7" y="41"/>
                    <a:pt x="9" y="44"/>
                  </a:cubicBezTo>
                  <a:cubicBezTo>
                    <a:pt x="10" y="43"/>
                    <a:pt x="10" y="43"/>
                    <a:pt x="11" y="43"/>
                  </a:cubicBezTo>
                  <a:cubicBezTo>
                    <a:pt x="12" y="42"/>
                    <a:pt x="14" y="41"/>
                    <a:pt x="15" y="41"/>
                  </a:cubicBezTo>
                  <a:cubicBezTo>
                    <a:pt x="15" y="35"/>
                    <a:pt x="15" y="28"/>
                    <a:pt x="15" y="25"/>
                  </a:cubicBezTo>
                  <a:cubicBezTo>
                    <a:pt x="14" y="21"/>
                    <a:pt x="15" y="17"/>
                    <a:pt x="13" y="1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237;p4">
              <a:extLst>
                <a:ext uri="{FF2B5EF4-FFF2-40B4-BE49-F238E27FC236}">
                  <a16:creationId xmlns:a16="http://schemas.microsoft.com/office/drawing/2014/main" id="{C0D78AAB-66AB-1F3C-68B1-89E8F59651D9}"/>
                </a:ext>
              </a:extLst>
            </p:cNvPr>
            <p:cNvSpPr/>
            <p:nvPr/>
          </p:nvSpPr>
          <p:spPr>
            <a:xfrm>
              <a:off x="6047845" y="4200798"/>
              <a:ext cx="154522" cy="242366"/>
            </a:xfrm>
            <a:custGeom>
              <a:avLst/>
              <a:gdLst/>
              <a:ahLst/>
              <a:cxnLst/>
              <a:rect l="l" t="t" r="r" b="b"/>
              <a:pathLst>
                <a:path w="62" h="97" extrusionOk="0">
                  <a:moveTo>
                    <a:pt x="26" y="92"/>
                  </a:moveTo>
                  <a:cubicBezTo>
                    <a:pt x="26" y="92"/>
                    <a:pt x="46" y="93"/>
                    <a:pt x="48" y="93"/>
                  </a:cubicBezTo>
                  <a:cubicBezTo>
                    <a:pt x="51" y="92"/>
                    <a:pt x="60" y="97"/>
                    <a:pt x="60" y="97"/>
                  </a:cubicBezTo>
                  <a:cubicBezTo>
                    <a:pt x="60" y="97"/>
                    <a:pt x="61" y="92"/>
                    <a:pt x="62" y="89"/>
                  </a:cubicBezTo>
                  <a:cubicBezTo>
                    <a:pt x="62" y="89"/>
                    <a:pt x="61" y="88"/>
                    <a:pt x="61" y="88"/>
                  </a:cubicBezTo>
                  <a:cubicBezTo>
                    <a:pt x="61" y="86"/>
                    <a:pt x="57" y="84"/>
                    <a:pt x="56" y="82"/>
                  </a:cubicBezTo>
                  <a:cubicBezTo>
                    <a:pt x="54" y="81"/>
                    <a:pt x="54" y="80"/>
                    <a:pt x="54" y="80"/>
                  </a:cubicBezTo>
                  <a:cubicBezTo>
                    <a:pt x="54" y="80"/>
                    <a:pt x="54" y="77"/>
                    <a:pt x="52" y="75"/>
                  </a:cubicBezTo>
                  <a:cubicBezTo>
                    <a:pt x="51" y="72"/>
                    <a:pt x="50" y="71"/>
                    <a:pt x="50" y="68"/>
                  </a:cubicBezTo>
                  <a:cubicBezTo>
                    <a:pt x="50" y="65"/>
                    <a:pt x="49" y="63"/>
                    <a:pt x="49" y="61"/>
                  </a:cubicBezTo>
                  <a:cubicBezTo>
                    <a:pt x="49" y="59"/>
                    <a:pt x="52" y="56"/>
                    <a:pt x="53" y="53"/>
                  </a:cubicBezTo>
                  <a:cubicBezTo>
                    <a:pt x="54" y="50"/>
                    <a:pt x="56" y="49"/>
                    <a:pt x="57" y="47"/>
                  </a:cubicBezTo>
                  <a:cubicBezTo>
                    <a:pt x="56" y="46"/>
                    <a:pt x="55" y="44"/>
                    <a:pt x="55" y="41"/>
                  </a:cubicBezTo>
                  <a:cubicBezTo>
                    <a:pt x="54" y="38"/>
                    <a:pt x="51" y="37"/>
                    <a:pt x="48" y="34"/>
                  </a:cubicBezTo>
                  <a:cubicBezTo>
                    <a:pt x="45" y="31"/>
                    <a:pt x="46" y="29"/>
                    <a:pt x="46" y="28"/>
                  </a:cubicBezTo>
                  <a:cubicBezTo>
                    <a:pt x="46" y="27"/>
                    <a:pt x="50" y="27"/>
                    <a:pt x="53" y="27"/>
                  </a:cubicBezTo>
                  <a:cubicBezTo>
                    <a:pt x="56" y="27"/>
                    <a:pt x="58" y="27"/>
                    <a:pt x="56" y="26"/>
                  </a:cubicBezTo>
                  <a:cubicBezTo>
                    <a:pt x="55" y="25"/>
                    <a:pt x="53" y="19"/>
                    <a:pt x="53" y="15"/>
                  </a:cubicBezTo>
                  <a:cubicBezTo>
                    <a:pt x="53" y="11"/>
                    <a:pt x="52" y="10"/>
                    <a:pt x="52" y="8"/>
                  </a:cubicBezTo>
                  <a:cubicBezTo>
                    <a:pt x="52" y="6"/>
                    <a:pt x="49" y="0"/>
                    <a:pt x="47" y="0"/>
                  </a:cubicBezTo>
                  <a:cubicBezTo>
                    <a:pt x="47" y="0"/>
                    <a:pt x="46" y="0"/>
                    <a:pt x="46" y="0"/>
                  </a:cubicBezTo>
                  <a:cubicBezTo>
                    <a:pt x="46" y="2"/>
                    <a:pt x="46" y="4"/>
                    <a:pt x="46" y="4"/>
                  </a:cubicBezTo>
                  <a:cubicBezTo>
                    <a:pt x="46" y="6"/>
                    <a:pt x="48" y="7"/>
                    <a:pt x="49" y="8"/>
                  </a:cubicBezTo>
                  <a:cubicBezTo>
                    <a:pt x="51" y="8"/>
                    <a:pt x="50" y="11"/>
                    <a:pt x="50" y="13"/>
                  </a:cubicBezTo>
                  <a:cubicBezTo>
                    <a:pt x="49" y="15"/>
                    <a:pt x="46" y="15"/>
                    <a:pt x="45" y="16"/>
                  </a:cubicBezTo>
                  <a:cubicBezTo>
                    <a:pt x="44" y="17"/>
                    <a:pt x="40" y="24"/>
                    <a:pt x="40" y="25"/>
                  </a:cubicBezTo>
                  <a:cubicBezTo>
                    <a:pt x="40" y="26"/>
                    <a:pt x="39" y="30"/>
                    <a:pt x="38" y="30"/>
                  </a:cubicBezTo>
                  <a:cubicBezTo>
                    <a:pt x="37" y="31"/>
                    <a:pt x="37" y="34"/>
                    <a:pt x="37" y="35"/>
                  </a:cubicBezTo>
                  <a:cubicBezTo>
                    <a:pt x="37" y="36"/>
                    <a:pt x="33" y="38"/>
                    <a:pt x="33" y="40"/>
                  </a:cubicBezTo>
                  <a:cubicBezTo>
                    <a:pt x="33" y="42"/>
                    <a:pt x="28" y="50"/>
                    <a:pt x="27" y="53"/>
                  </a:cubicBezTo>
                  <a:cubicBezTo>
                    <a:pt x="25" y="56"/>
                    <a:pt x="24" y="59"/>
                    <a:pt x="23" y="57"/>
                  </a:cubicBezTo>
                  <a:cubicBezTo>
                    <a:pt x="23" y="54"/>
                    <a:pt x="19" y="51"/>
                    <a:pt x="17" y="52"/>
                  </a:cubicBezTo>
                  <a:cubicBezTo>
                    <a:pt x="15" y="54"/>
                    <a:pt x="13" y="53"/>
                    <a:pt x="12" y="53"/>
                  </a:cubicBezTo>
                  <a:cubicBezTo>
                    <a:pt x="11" y="53"/>
                    <a:pt x="2" y="62"/>
                    <a:pt x="2" y="62"/>
                  </a:cubicBezTo>
                  <a:cubicBezTo>
                    <a:pt x="2" y="62"/>
                    <a:pt x="2" y="67"/>
                    <a:pt x="0" y="71"/>
                  </a:cubicBezTo>
                  <a:cubicBezTo>
                    <a:pt x="1" y="72"/>
                    <a:pt x="2" y="74"/>
                    <a:pt x="4" y="76"/>
                  </a:cubicBezTo>
                  <a:cubicBezTo>
                    <a:pt x="5" y="79"/>
                    <a:pt x="9" y="77"/>
                    <a:pt x="10" y="77"/>
                  </a:cubicBezTo>
                  <a:cubicBezTo>
                    <a:pt x="11" y="78"/>
                    <a:pt x="13" y="84"/>
                    <a:pt x="12" y="86"/>
                  </a:cubicBezTo>
                  <a:cubicBezTo>
                    <a:pt x="12" y="87"/>
                    <a:pt x="10" y="91"/>
                    <a:pt x="11" y="93"/>
                  </a:cubicBezTo>
                  <a:cubicBezTo>
                    <a:pt x="22" y="93"/>
                    <a:pt x="22" y="93"/>
                    <a:pt x="22" y="93"/>
                  </a:cubicBezTo>
                  <a:lnTo>
                    <a:pt x="26" y="92"/>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 name="Google Shape;238;p4">
              <a:extLst>
                <a:ext uri="{FF2B5EF4-FFF2-40B4-BE49-F238E27FC236}">
                  <a16:creationId xmlns:a16="http://schemas.microsoft.com/office/drawing/2014/main" id="{7AE1A7D0-3CAD-E493-6FC8-08E792E59A5B}"/>
                </a:ext>
              </a:extLst>
            </p:cNvPr>
            <p:cNvSpPr/>
            <p:nvPr/>
          </p:nvSpPr>
          <p:spPr>
            <a:xfrm>
              <a:off x="5681649" y="4250541"/>
              <a:ext cx="133354" cy="135471"/>
            </a:xfrm>
            <a:custGeom>
              <a:avLst/>
              <a:gdLst/>
              <a:ahLst/>
              <a:cxnLst/>
              <a:rect l="l" t="t" r="r" b="b"/>
              <a:pathLst>
                <a:path w="53" h="54" extrusionOk="0">
                  <a:moveTo>
                    <a:pt x="50" y="45"/>
                  </a:moveTo>
                  <a:cubicBezTo>
                    <a:pt x="49" y="44"/>
                    <a:pt x="46" y="37"/>
                    <a:pt x="46" y="36"/>
                  </a:cubicBezTo>
                  <a:cubicBezTo>
                    <a:pt x="46" y="34"/>
                    <a:pt x="50" y="30"/>
                    <a:pt x="49" y="27"/>
                  </a:cubicBezTo>
                  <a:cubicBezTo>
                    <a:pt x="49" y="25"/>
                    <a:pt x="53" y="24"/>
                    <a:pt x="53" y="22"/>
                  </a:cubicBezTo>
                  <a:cubicBezTo>
                    <a:pt x="53" y="20"/>
                    <a:pt x="52" y="13"/>
                    <a:pt x="50" y="9"/>
                  </a:cubicBezTo>
                  <a:cubicBezTo>
                    <a:pt x="49" y="9"/>
                    <a:pt x="49" y="9"/>
                    <a:pt x="48" y="8"/>
                  </a:cubicBezTo>
                  <a:cubicBezTo>
                    <a:pt x="47" y="7"/>
                    <a:pt x="40" y="7"/>
                    <a:pt x="38" y="9"/>
                  </a:cubicBezTo>
                  <a:cubicBezTo>
                    <a:pt x="36" y="12"/>
                    <a:pt x="31" y="7"/>
                    <a:pt x="31" y="6"/>
                  </a:cubicBezTo>
                  <a:cubicBezTo>
                    <a:pt x="30" y="5"/>
                    <a:pt x="27" y="2"/>
                    <a:pt x="24" y="4"/>
                  </a:cubicBezTo>
                  <a:cubicBezTo>
                    <a:pt x="22" y="5"/>
                    <a:pt x="21" y="5"/>
                    <a:pt x="21" y="3"/>
                  </a:cubicBezTo>
                  <a:cubicBezTo>
                    <a:pt x="21" y="0"/>
                    <a:pt x="17" y="1"/>
                    <a:pt x="17" y="3"/>
                  </a:cubicBezTo>
                  <a:cubicBezTo>
                    <a:pt x="16" y="5"/>
                    <a:pt x="13" y="7"/>
                    <a:pt x="12" y="5"/>
                  </a:cubicBezTo>
                  <a:cubicBezTo>
                    <a:pt x="11" y="4"/>
                    <a:pt x="9" y="2"/>
                    <a:pt x="8" y="4"/>
                  </a:cubicBezTo>
                  <a:cubicBezTo>
                    <a:pt x="7" y="6"/>
                    <a:pt x="6" y="5"/>
                    <a:pt x="5" y="5"/>
                  </a:cubicBezTo>
                  <a:cubicBezTo>
                    <a:pt x="5" y="7"/>
                    <a:pt x="4" y="11"/>
                    <a:pt x="5" y="11"/>
                  </a:cubicBezTo>
                  <a:cubicBezTo>
                    <a:pt x="7" y="12"/>
                    <a:pt x="7" y="14"/>
                    <a:pt x="7" y="15"/>
                  </a:cubicBezTo>
                  <a:cubicBezTo>
                    <a:pt x="6" y="16"/>
                    <a:pt x="9" y="19"/>
                    <a:pt x="8" y="21"/>
                  </a:cubicBezTo>
                  <a:cubicBezTo>
                    <a:pt x="7" y="22"/>
                    <a:pt x="5" y="19"/>
                    <a:pt x="4" y="21"/>
                  </a:cubicBezTo>
                  <a:cubicBezTo>
                    <a:pt x="3" y="23"/>
                    <a:pt x="6" y="25"/>
                    <a:pt x="5" y="26"/>
                  </a:cubicBezTo>
                  <a:cubicBezTo>
                    <a:pt x="4" y="28"/>
                    <a:pt x="2" y="28"/>
                    <a:pt x="3" y="31"/>
                  </a:cubicBezTo>
                  <a:cubicBezTo>
                    <a:pt x="3" y="34"/>
                    <a:pt x="3" y="36"/>
                    <a:pt x="2" y="37"/>
                  </a:cubicBezTo>
                  <a:cubicBezTo>
                    <a:pt x="0" y="38"/>
                    <a:pt x="2" y="38"/>
                    <a:pt x="4" y="39"/>
                  </a:cubicBezTo>
                  <a:cubicBezTo>
                    <a:pt x="7" y="41"/>
                    <a:pt x="11" y="43"/>
                    <a:pt x="11" y="46"/>
                  </a:cubicBezTo>
                  <a:cubicBezTo>
                    <a:pt x="11" y="48"/>
                    <a:pt x="9" y="49"/>
                    <a:pt x="8" y="54"/>
                  </a:cubicBezTo>
                  <a:cubicBezTo>
                    <a:pt x="14" y="54"/>
                    <a:pt x="23" y="50"/>
                    <a:pt x="33" y="48"/>
                  </a:cubicBezTo>
                  <a:cubicBezTo>
                    <a:pt x="40" y="47"/>
                    <a:pt x="46" y="48"/>
                    <a:pt x="50" y="49"/>
                  </a:cubicBezTo>
                  <a:cubicBezTo>
                    <a:pt x="50" y="48"/>
                    <a:pt x="50" y="46"/>
                    <a:pt x="50" y="4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239;p4">
              <a:extLst>
                <a:ext uri="{FF2B5EF4-FFF2-40B4-BE49-F238E27FC236}">
                  <a16:creationId xmlns:a16="http://schemas.microsoft.com/office/drawing/2014/main" id="{3A0CFD08-2967-67B3-C062-1BFAD03E6428}"/>
                </a:ext>
              </a:extLst>
            </p:cNvPr>
            <p:cNvSpPr/>
            <p:nvPr/>
          </p:nvSpPr>
          <p:spPr>
            <a:xfrm>
              <a:off x="5797011" y="4243132"/>
              <a:ext cx="89961" cy="137588"/>
            </a:xfrm>
            <a:custGeom>
              <a:avLst/>
              <a:gdLst/>
              <a:ahLst/>
              <a:cxnLst/>
              <a:rect l="l" t="t" r="r" b="b"/>
              <a:pathLst>
                <a:path w="36" h="55" extrusionOk="0">
                  <a:moveTo>
                    <a:pt x="31" y="22"/>
                  </a:moveTo>
                  <a:cubicBezTo>
                    <a:pt x="30" y="20"/>
                    <a:pt x="30" y="13"/>
                    <a:pt x="30" y="11"/>
                  </a:cubicBezTo>
                  <a:cubicBezTo>
                    <a:pt x="31" y="8"/>
                    <a:pt x="30" y="6"/>
                    <a:pt x="28" y="6"/>
                  </a:cubicBezTo>
                  <a:cubicBezTo>
                    <a:pt x="28" y="5"/>
                    <a:pt x="27" y="3"/>
                    <a:pt x="27" y="0"/>
                  </a:cubicBezTo>
                  <a:cubicBezTo>
                    <a:pt x="25" y="1"/>
                    <a:pt x="25" y="3"/>
                    <a:pt x="25" y="2"/>
                  </a:cubicBezTo>
                  <a:cubicBezTo>
                    <a:pt x="24" y="1"/>
                    <a:pt x="4" y="0"/>
                    <a:pt x="3" y="2"/>
                  </a:cubicBezTo>
                  <a:cubicBezTo>
                    <a:pt x="2" y="3"/>
                    <a:pt x="5" y="9"/>
                    <a:pt x="5" y="10"/>
                  </a:cubicBezTo>
                  <a:cubicBezTo>
                    <a:pt x="5" y="11"/>
                    <a:pt x="4" y="12"/>
                    <a:pt x="4" y="12"/>
                  </a:cubicBezTo>
                  <a:cubicBezTo>
                    <a:pt x="6" y="16"/>
                    <a:pt x="7" y="23"/>
                    <a:pt x="7" y="25"/>
                  </a:cubicBezTo>
                  <a:cubicBezTo>
                    <a:pt x="7" y="27"/>
                    <a:pt x="3" y="28"/>
                    <a:pt x="3" y="30"/>
                  </a:cubicBezTo>
                  <a:cubicBezTo>
                    <a:pt x="4" y="33"/>
                    <a:pt x="0" y="37"/>
                    <a:pt x="0" y="39"/>
                  </a:cubicBezTo>
                  <a:cubicBezTo>
                    <a:pt x="0" y="40"/>
                    <a:pt x="3" y="47"/>
                    <a:pt x="4" y="48"/>
                  </a:cubicBezTo>
                  <a:cubicBezTo>
                    <a:pt x="4" y="49"/>
                    <a:pt x="4" y="51"/>
                    <a:pt x="4" y="52"/>
                  </a:cubicBezTo>
                  <a:cubicBezTo>
                    <a:pt x="7" y="53"/>
                    <a:pt x="9" y="54"/>
                    <a:pt x="10" y="54"/>
                  </a:cubicBezTo>
                  <a:cubicBezTo>
                    <a:pt x="11" y="55"/>
                    <a:pt x="22" y="50"/>
                    <a:pt x="26" y="48"/>
                  </a:cubicBezTo>
                  <a:cubicBezTo>
                    <a:pt x="30" y="46"/>
                    <a:pt x="33" y="45"/>
                    <a:pt x="36" y="44"/>
                  </a:cubicBezTo>
                  <a:cubicBezTo>
                    <a:pt x="34" y="41"/>
                    <a:pt x="33" y="37"/>
                    <a:pt x="33" y="34"/>
                  </a:cubicBezTo>
                  <a:cubicBezTo>
                    <a:pt x="33" y="30"/>
                    <a:pt x="32" y="25"/>
                    <a:pt x="31" y="2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 name="Google Shape;240;p4">
              <a:extLst>
                <a:ext uri="{FF2B5EF4-FFF2-40B4-BE49-F238E27FC236}">
                  <a16:creationId xmlns:a16="http://schemas.microsoft.com/office/drawing/2014/main" id="{6F0C8940-B59B-E3AD-A5D8-3F5433C468AE}"/>
                </a:ext>
              </a:extLst>
            </p:cNvPr>
            <p:cNvSpPr/>
            <p:nvPr/>
          </p:nvSpPr>
          <p:spPr>
            <a:xfrm>
              <a:off x="5547237" y="4210323"/>
              <a:ext cx="157697" cy="120654"/>
            </a:xfrm>
            <a:custGeom>
              <a:avLst/>
              <a:gdLst/>
              <a:ahLst/>
              <a:cxnLst/>
              <a:rect l="l" t="t" r="r" b="b"/>
              <a:pathLst>
                <a:path w="63" h="48" extrusionOk="0">
                  <a:moveTo>
                    <a:pt x="21" y="25"/>
                  </a:moveTo>
                  <a:cubicBezTo>
                    <a:pt x="21" y="23"/>
                    <a:pt x="23" y="24"/>
                    <a:pt x="25" y="24"/>
                  </a:cubicBezTo>
                  <a:cubicBezTo>
                    <a:pt x="27" y="25"/>
                    <a:pt x="29" y="23"/>
                    <a:pt x="31" y="23"/>
                  </a:cubicBezTo>
                  <a:cubicBezTo>
                    <a:pt x="33" y="23"/>
                    <a:pt x="38" y="29"/>
                    <a:pt x="38" y="31"/>
                  </a:cubicBezTo>
                  <a:cubicBezTo>
                    <a:pt x="38" y="33"/>
                    <a:pt x="38" y="35"/>
                    <a:pt x="39" y="36"/>
                  </a:cubicBezTo>
                  <a:cubicBezTo>
                    <a:pt x="39" y="37"/>
                    <a:pt x="39" y="37"/>
                    <a:pt x="39" y="37"/>
                  </a:cubicBezTo>
                  <a:cubicBezTo>
                    <a:pt x="42" y="36"/>
                    <a:pt x="45" y="36"/>
                    <a:pt x="45" y="36"/>
                  </a:cubicBezTo>
                  <a:cubicBezTo>
                    <a:pt x="46" y="36"/>
                    <a:pt x="48" y="40"/>
                    <a:pt x="48" y="43"/>
                  </a:cubicBezTo>
                  <a:cubicBezTo>
                    <a:pt x="47" y="46"/>
                    <a:pt x="50" y="48"/>
                    <a:pt x="52" y="46"/>
                  </a:cubicBezTo>
                  <a:cubicBezTo>
                    <a:pt x="53" y="44"/>
                    <a:pt x="55" y="42"/>
                    <a:pt x="55" y="43"/>
                  </a:cubicBezTo>
                  <a:cubicBezTo>
                    <a:pt x="55" y="44"/>
                    <a:pt x="56" y="44"/>
                    <a:pt x="57" y="45"/>
                  </a:cubicBezTo>
                  <a:cubicBezTo>
                    <a:pt x="57" y="44"/>
                    <a:pt x="58" y="43"/>
                    <a:pt x="59" y="42"/>
                  </a:cubicBezTo>
                  <a:cubicBezTo>
                    <a:pt x="60" y="41"/>
                    <a:pt x="57" y="39"/>
                    <a:pt x="58" y="37"/>
                  </a:cubicBezTo>
                  <a:cubicBezTo>
                    <a:pt x="59" y="35"/>
                    <a:pt x="61" y="38"/>
                    <a:pt x="62" y="37"/>
                  </a:cubicBezTo>
                  <a:cubicBezTo>
                    <a:pt x="63" y="35"/>
                    <a:pt x="60" y="32"/>
                    <a:pt x="61" y="31"/>
                  </a:cubicBezTo>
                  <a:cubicBezTo>
                    <a:pt x="61" y="30"/>
                    <a:pt x="61" y="28"/>
                    <a:pt x="59" y="27"/>
                  </a:cubicBezTo>
                  <a:cubicBezTo>
                    <a:pt x="58" y="27"/>
                    <a:pt x="59" y="23"/>
                    <a:pt x="59" y="21"/>
                  </a:cubicBezTo>
                  <a:cubicBezTo>
                    <a:pt x="59" y="20"/>
                    <a:pt x="58" y="20"/>
                    <a:pt x="58" y="20"/>
                  </a:cubicBezTo>
                  <a:cubicBezTo>
                    <a:pt x="57" y="18"/>
                    <a:pt x="58" y="15"/>
                    <a:pt x="56" y="15"/>
                  </a:cubicBezTo>
                  <a:cubicBezTo>
                    <a:pt x="54" y="15"/>
                    <a:pt x="55" y="12"/>
                    <a:pt x="56" y="12"/>
                  </a:cubicBezTo>
                  <a:cubicBezTo>
                    <a:pt x="58" y="11"/>
                    <a:pt x="53" y="10"/>
                    <a:pt x="53" y="8"/>
                  </a:cubicBezTo>
                  <a:cubicBezTo>
                    <a:pt x="53" y="6"/>
                    <a:pt x="51" y="2"/>
                    <a:pt x="50" y="2"/>
                  </a:cubicBezTo>
                  <a:cubicBezTo>
                    <a:pt x="49" y="1"/>
                    <a:pt x="45" y="6"/>
                    <a:pt x="44" y="6"/>
                  </a:cubicBezTo>
                  <a:cubicBezTo>
                    <a:pt x="42" y="6"/>
                    <a:pt x="39" y="3"/>
                    <a:pt x="38" y="5"/>
                  </a:cubicBezTo>
                  <a:cubicBezTo>
                    <a:pt x="37" y="8"/>
                    <a:pt x="35" y="4"/>
                    <a:pt x="33" y="6"/>
                  </a:cubicBezTo>
                  <a:cubicBezTo>
                    <a:pt x="32" y="8"/>
                    <a:pt x="31" y="4"/>
                    <a:pt x="31" y="4"/>
                  </a:cubicBezTo>
                  <a:cubicBezTo>
                    <a:pt x="31" y="4"/>
                    <a:pt x="31" y="3"/>
                    <a:pt x="31" y="2"/>
                  </a:cubicBezTo>
                  <a:cubicBezTo>
                    <a:pt x="31" y="3"/>
                    <a:pt x="30" y="3"/>
                    <a:pt x="30" y="3"/>
                  </a:cubicBezTo>
                  <a:cubicBezTo>
                    <a:pt x="26" y="4"/>
                    <a:pt x="18" y="3"/>
                    <a:pt x="18" y="2"/>
                  </a:cubicBezTo>
                  <a:cubicBezTo>
                    <a:pt x="17" y="1"/>
                    <a:pt x="12" y="0"/>
                    <a:pt x="12" y="0"/>
                  </a:cubicBezTo>
                  <a:cubicBezTo>
                    <a:pt x="12" y="0"/>
                    <a:pt x="12" y="3"/>
                    <a:pt x="10" y="4"/>
                  </a:cubicBezTo>
                  <a:cubicBezTo>
                    <a:pt x="8" y="4"/>
                    <a:pt x="10" y="7"/>
                    <a:pt x="10" y="7"/>
                  </a:cubicBezTo>
                  <a:cubicBezTo>
                    <a:pt x="10" y="8"/>
                    <a:pt x="9" y="9"/>
                    <a:pt x="7" y="9"/>
                  </a:cubicBezTo>
                  <a:cubicBezTo>
                    <a:pt x="6" y="8"/>
                    <a:pt x="2" y="12"/>
                    <a:pt x="1" y="13"/>
                  </a:cubicBezTo>
                  <a:cubicBezTo>
                    <a:pt x="0" y="13"/>
                    <a:pt x="0" y="13"/>
                    <a:pt x="0" y="14"/>
                  </a:cubicBezTo>
                  <a:cubicBezTo>
                    <a:pt x="3" y="16"/>
                    <a:pt x="2" y="19"/>
                    <a:pt x="6" y="21"/>
                  </a:cubicBezTo>
                  <a:cubicBezTo>
                    <a:pt x="9" y="23"/>
                    <a:pt x="13" y="27"/>
                    <a:pt x="15" y="31"/>
                  </a:cubicBezTo>
                  <a:cubicBezTo>
                    <a:pt x="18" y="29"/>
                    <a:pt x="21" y="27"/>
                    <a:pt x="21" y="2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 name="Google Shape;241;p4">
              <a:extLst>
                <a:ext uri="{FF2B5EF4-FFF2-40B4-BE49-F238E27FC236}">
                  <a16:creationId xmlns:a16="http://schemas.microsoft.com/office/drawing/2014/main" id="{222321CA-882F-BE5C-F717-D8DACF211ECE}"/>
                </a:ext>
              </a:extLst>
            </p:cNvPr>
            <p:cNvSpPr/>
            <p:nvPr/>
          </p:nvSpPr>
          <p:spPr>
            <a:xfrm>
              <a:off x="5622381" y="4300284"/>
              <a:ext cx="86786" cy="85728"/>
            </a:xfrm>
            <a:custGeom>
              <a:avLst/>
              <a:gdLst/>
              <a:ahLst/>
              <a:cxnLst/>
              <a:rect l="l" t="t" r="r" b="b"/>
              <a:pathLst>
                <a:path w="35" h="34" extrusionOk="0">
                  <a:moveTo>
                    <a:pt x="28" y="19"/>
                  </a:moveTo>
                  <a:cubicBezTo>
                    <a:pt x="26" y="18"/>
                    <a:pt x="24" y="18"/>
                    <a:pt x="26" y="17"/>
                  </a:cubicBezTo>
                  <a:cubicBezTo>
                    <a:pt x="27" y="16"/>
                    <a:pt x="27" y="14"/>
                    <a:pt x="27" y="11"/>
                  </a:cubicBezTo>
                  <a:cubicBezTo>
                    <a:pt x="26" y="10"/>
                    <a:pt x="27" y="9"/>
                    <a:pt x="27" y="9"/>
                  </a:cubicBezTo>
                  <a:cubicBezTo>
                    <a:pt x="26" y="8"/>
                    <a:pt x="25" y="8"/>
                    <a:pt x="25" y="7"/>
                  </a:cubicBezTo>
                  <a:cubicBezTo>
                    <a:pt x="25" y="6"/>
                    <a:pt x="23" y="8"/>
                    <a:pt x="22" y="10"/>
                  </a:cubicBezTo>
                  <a:cubicBezTo>
                    <a:pt x="20" y="12"/>
                    <a:pt x="17" y="10"/>
                    <a:pt x="18" y="7"/>
                  </a:cubicBezTo>
                  <a:cubicBezTo>
                    <a:pt x="18" y="4"/>
                    <a:pt x="16" y="0"/>
                    <a:pt x="15" y="0"/>
                  </a:cubicBezTo>
                  <a:cubicBezTo>
                    <a:pt x="15" y="0"/>
                    <a:pt x="12" y="0"/>
                    <a:pt x="9" y="1"/>
                  </a:cubicBezTo>
                  <a:cubicBezTo>
                    <a:pt x="10" y="2"/>
                    <a:pt x="9" y="4"/>
                    <a:pt x="8" y="5"/>
                  </a:cubicBezTo>
                  <a:cubicBezTo>
                    <a:pt x="8" y="7"/>
                    <a:pt x="4" y="9"/>
                    <a:pt x="2" y="11"/>
                  </a:cubicBezTo>
                  <a:cubicBezTo>
                    <a:pt x="1" y="11"/>
                    <a:pt x="1" y="12"/>
                    <a:pt x="0" y="14"/>
                  </a:cubicBezTo>
                  <a:cubicBezTo>
                    <a:pt x="3" y="16"/>
                    <a:pt x="7" y="18"/>
                    <a:pt x="11" y="21"/>
                  </a:cubicBezTo>
                  <a:cubicBezTo>
                    <a:pt x="17" y="26"/>
                    <a:pt x="26" y="32"/>
                    <a:pt x="30" y="33"/>
                  </a:cubicBezTo>
                  <a:cubicBezTo>
                    <a:pt x="31" y="34"/>
                    <a:pt x="32" y="34"/>
                    <a:pt x="32" y="34"/>
                  </a:cubicBezTo>
                  <a:cubicBezTo>
                    <a:pt x="33" y="29"/>
                    <a:pt x="35" y="28"/>
                    <a:pt x="35" y="26"/>
                  </a:cubicBezTo>
                  <a:cubicBezTo>
                    <a:pt x="35" y="23"/>
                    <a:pt x="31" y="21"/>
                    <a:pt x="28" y="1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242;p4">
              <a:extLst>
                <a:ext uri="{FF2B5EF4-FFF2-40B4-BE49-F238E27FC236}">
                  <a16:creationId xmlns:a16="http://schemas.microsoft.com/office/drawing/2014/main" id="{7D2835F1-9CF8-4352-90F9-1040BBA6B25F}"/>
                </a:ext>
              </a:extLst>
            </p:cNvPr>
            <p:cNvSpPr/>
            <p:nvPr/>
          </p:nvSpPr>
          <p:spPr>
            <a:xfrm>
              <a:off x="5584280" y="4267475"/>
              <a:ext cx="62443" cy="67736"/>
            </a:xfrm>
            <a:custGeom>
              <a:avLst/>
              <a:gdLst/>
              <a:ahLst/>
              <a:cxnLst/>
              <a:rect l="l" t="t" r="r" b="b"/>
              <a:pathLst>
                <a:path w="25" h="27" extrusionOk="0">
                  <a:moveTo>
                    <a:pt x="23" y="18"/>
                  </a:moveTo>
                  <a:cubicBezTo>
                    <a:pt x="24" y="17"/>
                    <a:pt x="25" y="15"/>
                    <a:pt x="24" y="13"/>
                  </a:cubicBezTo>
                  <a:cubicBezTo>
                    <a:pt x="23" y="12"/>
                    <a:pt x="23" y="10"/>
                    <a:pt x="23" y="8"/>
                  </a:cubicBezTo>
                  <a:cubicBezTo>
                    <a:pt x="23" y="6"/>
                    <a:pt x="18" y="0"/>
                    <a:pt x="16" y="0"/>
                  </a:cubicBezTo>
                  <a:cubicBezTo>
                    <a:pt x="14" y="0"/>
                    <a:pt x="12" y="2"/>
                    <a:pt x="10" y="1"/>
                  </a:cubicBezTo>
                  <a:cubicBezTo>
                    <a:pt x="8" y="1"/>
                    <a:pt x="6" y="0"/>
                    <a:pt x="6" y="2"/>
                  </a:cubicBezTo>
                  <a:cubicBezTo>
                    <a:pt x="6" y="4"/>
                    <a:pt x="3" y="6"/>
                    <a:pt x="0" y="8"/>
                  </a:cubicBezTo>
                  <a:cubicBezTo>
                    <a:pt x="1" y="9"/>
                    <a:pt x="1" y="10"/>
                    <a:pt x="1" y="12"/>
                  </a:cubicBezTo>
                  <a:cubicBezTo>
                    <a:pt x="3" y="18"/>
                    <a:pt x="5" y="20"/>
                    <a:pt x="8" y="22"/>
                  </a:cubicBezTo>
                  <a:cubicBezTo>
                    <a:pt x="9" y="23"/>
                    <a:pt x="12" y="25"/>
                    <a:pt x="15" y="27"/>
                  </a:cubicBezTo>
                  <a:cubicBezTo>
                    <a:pt x="16" y="25"/>
                    <a:pt x="16" y="24"/>
                    <a:pt x="17" y="24"/>
                  </a:cubicBezTo>
                  <a:cubicBezTo>
                    <a:pt x="19" y="22"/>
                    <a:pt x="23" y="20"/>
                    <a:pt x="23" y="1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 name="Google Shape;243;p4">
              <a:extLst>
                <a:ext uri="{FF2B5EF4-FFF2-40B4-BE49-F238E27FC236}">
                  <a16:creationId xmlns:a16="http://schemas.microsoft.com/office/drawing/2014/main" id="{963F3922-D1ED-41C7-7945-3DD45A60B4B9}"/>
                </a:ext>
              </a:extLst>
            </p:cNvPr>
            <p:cNvSpPr/>
            <p:nvPr/>
          </p:nvSpPr>
          <p:spPr>
            <a:xfrm>
              <a:off x="5503844" y="3876938"/>
              <a:ext cx="177805" cy="142879"/>
            </a:xfrm>
            <a:custGeom>
              <a:avLst/>
              <a:gdLst/>
              <a:ahLst/>
              <a:cxnLst/>
              <a:rect l="l" t="t" r="r" b="b"/>
              <a:pathLst>
                <a:path w="71" h="57" extrusionOk="0">
                  <a:moveTo>
                    <a:pt x="34" y="44"/>
                  </a:moveTo>
                  <a:cubicBezTo>
                    <a:pt x="34" y="42"/>
                    <a:pt x="42" y="40"/>
                    <a:pt x="42" y="38"/>
                  </a:cubicBezTo>
                  <a:cubicBezTo>
                    <a:pt x="42" y="36"/>
                    <a:pt x="42" y="15"/>
                    <a:pt x="42" y="15"/>
                  </a:cubicBezTo>
                  <a:cubicBezTo>
                    <a:pt x="42" y="15"/>
                    <a:pt x="70" y="16"/>
                    <a:pt x="71" y="15"/>
                  </a:cubicBezTo>
                  <a:cubicBezTo>
                    <a:pt x="71" y="15"/>
                    <a:pt x="71" y="9"/>
                    <a:pt x="71" y="3"/>
                  </a:cubicBezTo>
                  <a:cubicBezTo>
                    <a:pt x="70" y="1"/>
                    <a:pt x="71" y="0"/>
                    <a:pt x="65" y="0"/>
                  </a:cubicBezTo>
                  <a:cubicBezTo>
                    <a:pt x="60" y="0"/>
                    <a:pt x="44" y="0"/>
                    <a:pt x="34" y="0"/>
                  </a:cubicBezTo>
                  <a:cubicBezTo>
                    <a:pt x="31" y="2"/>
                    <a:pt x="30" y="5"/>
                    <a:pt x="29" y="8"/>
                  </a:cubicBezTo>
                  <a:cubicBezTo>
                    <a:pt x="27" y="12"/>
                    <a:pt x="18" y="17"/>
                    <a:pt x="18" y="23"/>
                  </a:cubicBezTo>
                  <a:cubicBezTo>
                    <a:pt x="17" y="29"/>
                    <a:pt x="9" y="37"/>
                    <a:pt x="3" y="49"/>
                  </a:cubicBezTo>
                  <a:cubicBezTo>
                    <a:pt x="1" y="53"/>
                    <a:pt x="1" y="55"/>
                    <a:pt x="0" y="57"/>
                  </a:cubicBezTo>
                  <a:cubicBezTo>
                    <a:pt x="34" y="57"/>
                    <a:pt x="34" y="57"/>
                    <a:pt x="34" y="57"/>
                  </a:cubicBezTo>
                  <a:cubicBezTo>
                    <a:pt x="34" y="57"/>
                    <a:pt x="34" y="46"/>
                    <a:pt x="34" y="4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244;p4">
              <a:extLst>
                <a:ext uri="{FF2B5EF4-FFF2-40B4-BE49-F238E27FC236}">
                  <a16:creationId xmlns:a16="http://schemas.microsoft.com/office/drawing/2014/main" id="{4D0C1C3F-D7CE-327C-753A-490467020065}"/>
                </a:ext>
              </a:extLst>
            </p:cNvPr>
            <p:cNvSpPr/>
            <p:nvPr/>
          </p:nvSpPr>
          <p:spPr>
            <a:xfrm>
              <a:off x="5503844" y="3884346"/>
              <a:ext cx="256125" cy="280467"/>
            </a:xfrm>
            <a:custGeom>
              <a:avLst/>
              <a:gdLst/>
              <a:ahLst/>
              <a:cxnLst/>
              <a:rect l="l" t="t" r="r" b="b"/>
              <a:pathLst>
                <a:path w="102" h="112" extrusionOk="0">
                  <a:moveTo>
                    <a:pt x="8" y="97"/>
                  </a:moveTo>
                  <a:cubicBezTo>
                    <a:pt x="11" y="98"/>
                    <a:pt x="16" y="97"/>
                    <a:pt x="16" y="97"/>
                  </a:cubicBezTo>
                  <a:cubicBezTo>
                    <a:pt x="16" y="97"/>
                    <a:pt x="20" y="95"/>
                    <a:pt x="22" y="96"/>
                  </a:cubicBezTo>
                  <a:cubicBezTo>
                    <a:pt x="25" y="98"/>
                    <a:pt x="27" y="100"/>
                    <a:pt x="27" y="100"/>
                  </a:cubicBezTo>
                  <a:cubicBezTo>
                    <a:pt x="30" y="100"/>
                    <a:pt x="30" y="100"/>
                    <a:pt x="30" y="100"/>
                  </a:cubicBezTo>
                  <a:cubicBezTo>
                    <a:pt x="30" y="100"/>
                    <a:pt x="32" y="107"/>
                    <a:pt x="36" y="108"/>
                  </a:cubicBezTo>
                  <a:cubicBezTo>
                    <a:pt x="38" y="109"/>
                    <a:pt x="39" y="111"/>
                    <a:pt x="40" y="112"/>
                  </a:cubicBezTo>
                  <a:cubicBezTo>
                    <a:pt x="42" y="112"/>
                    <a:pt x="44" y="111"/>
                    <a:pt x="44" y="109"/>
                  </a:cubicBezTo>
                  <a:cubicBezTo>
                    <a:pt x="44" y="107"/>
                    <a:pt x="46" y="104"/>
                    <a:pt x="49" y="108"/>
                  </a:cubicBezTo>
                  <a:cubicBezTo>
                    <a:pt x="53" y="111"/>
                    <a:pt x="53" y="108"/>
                    <a:pt x="54" y="107"/>
                  </a:cubicBezTo>
                  <a:cubicBezTo>
                    <a:pt x="55" y="106"/>
                    <a:pt x="57" y="107"/>
                    <a:pt x="59" y="107"/>
                  </a:cubicBezTo>
                  <a:cubicBezTo>
                    <a:pt x="62" y="107"/>
                    <a:pt x="65" y="106"/>
                    <a:pt x="65" y="106"/>
                  </a:cubicBezTo>
                  <a:cubicBezTo>
                    <a:pt x="65" y="106"/>
                    <a:pt x="96" y="106"/>
                    <a:pt x="98" y="105"/>
                  </a:cubicBezTo>
                  <a:cubicBezTo>
                    <a:pt x="99" y="105"/>
                    <a:pt x="99" y="98"/>
                    <a:pt x="99" y="98"/>
                  </a:cubicBezTo>
                  <a:cubicBezTo>
                    <a:pt x="96" y="95"/>
                    <a:pt x="96" y="95"/>
                    <a:pt x="96" y="95"/>
                  </a:cubicBezTo>
                  <a:cubicBezTo>
                    <a:pt x="88" y="21"/>
                    <a:pt x="88" y="21"/>
                    <a:pt x="88" y="21"/>
                  </a:cubicBezTo>
                  <a:cubicBezTo>
                    <a:pt x="102" y="21"/>
                    <a:pt x="102" y="21"/>
                    <a:pt x="102" y="21"/>
                  </a:cubicBezTo>
                  <a:cubicBezTo>
                    <a:pt x="87" y="11"/>
                    <a:pt x="74" y="3"/>
                    <a:pt x="73" y="2"/>
                  </a:cubicBezTo>
                  <a:cubicBezTo>
                    <a:pt x="72" y="1"/>
                    <a:pt x="71" y="1"/>
                    <a:pt x="71" y="0"/>
                  </a:cubicBezTo>
                  <a:cubicBezTo>
                    <a:pt x="71" y="6"/>
                    <a:pt x="71" y="12"/>
                    <a:pt x="71" y="12"/>
                  </a:cubicBezTo>
                  <a:cubicBezTo>
                    <a:pt x="70" y="13"/>
                    <a:pt x="42" y="12"/>
                    <a:pt x="42" y="12"/>
                  </a:cubicBezTo>
                  <a:cubicBezTo>
                    <a:pt x="42" y="12"/>
                    <a:pt x="42" y="33"/>
                    <a:pt x="42" y="35"/>
                  </a:cubicBezTo>
                  <a:cubicBezTo>
                    <a:pt x="42" y="37"/>
                    <a:pt x="34" y="39"/>
                    <a:pt x="34" y="41"/>
                  </a:cubicBezTo>
                  <a:cubicBezTo>
                    <a:pt x="34" y="43"/>
                    <a:pt x="34" y="54"/>
                    <a:pt x="34" y="54"/>
                  </a:cubicBezTo>
                  <a:cubicBezTo>
                    <a:pt x="0" y="54"/>
                    <a:pt x="0" y="54"/>
                    <a:pt x="0" y="54"/>
                  </a:cubicBezTo>
                  <a:cubicBezTo>
                    <a:pt x="0" y="60"/>
                    <a:pt x="3" y="62"/>
                    <a:pt x="5" y="64"/>
                  </a:cubicBezTo>
                  <a:cubicBezTo>
                    <a:pt x="8" y="67"/>
                    <a:pt x="3" y="72"/>
                    <a:pt x="7" y="77"/>
                  </a:cubicBezTo>
                  <a:cubicBezTo>
                    <a:pt x="11" y="83"/>
                    <a:pt x="6" y="91"/>
                    <a:pt x="4" y="94"/>
                  </a:cubicBezTo>
                  <a:cubicBezTo>
                    <a:pt x="3" y="96"/>
                    <a:pt x="3" y="98"/>
                    <a:pt x="3" y="101"/>
                  </a:cubicBezTo>
                  <a:cubicBezTo>
                    <a:pt x="3" y="101"/>
                    <a:pt x="3" y="101"/>
                    <a:pt x="3" y="101"/>
                  </a:cubicBezTo>
                  <a:cubicBezTo>
                    <a:pt x="6" y="100"/>
                    <a:pt x="5" y="96"/>
                    <a:pt x="8" y="9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245;p4">
              <a:extLst>
                <a:ext uri="{FF2B5EF4-FFF2-40B4-BE49-F238E27FC236}">
                  <a16:creationId xmlns:a16="http://schemas.microsoft.com/office/drawing/2014/main" id="{8192C9D6-4F64-C405-6DA7-D45E2B81C45F}"/>
                </a:ext>
              </a:extLst>
            </p:cNvPr>
            <p:cNvSpPr/>
            <p:nvPr/>
          </p:nvSpPr>
          <p:spPr>
            <a:xfrm>
              <a:off x="5604389" y="3937264"/>
              <a:ext cx="352436" cy="330211"/>
            </a:xfrm>
            <a:custGeom>
              <a:avLst/>
              <a:gdLst/>
              <a:ahLst/>
              <a:cxnLst/>
              <a:rect l="l" t="t" r="r" b="b"/>
              <a:pathLst>
                <a:path w="141" h="132" extrusionOk="0">
                  <a:moveTo>
                    <a:pt x="133" y="55"/>
                  </a:moveTo>
                  <a:cubicBezTo>
                    <a:pt x="133" y="55"/>
                    <a:pt x="133" y="48"/>
                    <a:pt x="129" y="46"/>
                  </a:cubicBezTo>
                  <a:cubicBezTo>
                    <a:pt x="125" y="43"/>
                    <a:pt x="120" y="43"/>
                    <a:pt x="120" y="43"/>
                  </a:cubicBezTo>
                  <a:cubicBezTo>
                    <a:pt x="120" y="43"/>
                    <a:pt x="117" y="37"/>
                    <a:pt x="114" y="35"/>
                  </a:cubicBezTo>
                  <a:cubicBezTo>
                    <a:pt x="113" y="34"/>
                    <a:pt x="85" y="15"/>
                    <a:pt x="62" y="0"/>
                  </a:cubicBezTo>
                  <a:cubicBezTo>
                    <a:pt x="48" y="0"/>
                    <a:pt x="48" y="0"/>
                    <a:pt x="48" y="0"/>
                  </a:cubicBezTo>
                  <a:cubicBezTo>
                    <a:pt x="56" y="74"/>
                    <a:pt x="56" y="74"/>
                    <a:pt x="56" y="74"/>
                  </a:cubicBezTo>
                  <a:cubicBezTo>
                    <a:pt x="59" y="77"/>
                    <a:pt x="59" y="77"/>
                    <a:pt x="59" y="77"/>
                  </a:cubicBezTo>
                  <a:cubicBezTo>
                    <a:pt x="59" y="77"/>
                    <a:pt x="59" y="84"/>
                    <a:pt x="58" y="84"/>
                  </a:cubicBezTo>
                  <a:cubicBezTo>
                    <a:pt x="56" y="85"/>
                    <a:pt x="25" y="85"/>
                    <a:pt x="25" y="85"/>
                  </a:cubicBezTo>
                  <a:cubicBezTo>
                    <a:pt x="25" y="85"/>
                    <a:pt x="22" y="86"/>
                    <a:pt x="19" y="86"/>
                  </a:cubicBezTo>
                  <a:cubicBezTo>
                    <a:pt x="17" y="86"/>
                    <a:pt x="15" y="85"/>
                    <a:pt x="14" y="86"/>
                  </a:cubicBezTo>
                  <a:cubicBezTo>
                    <a:pt x="13" y="87"/>
                    <a:pt x="13" y="90"/>
                    <a:pt x="9" y="87"/>
                  </a:cubicBezTo>
                  <a:cubicBezTo>
                    <a:pt x="6" y="83"/>
                    <a:pt x="4" y="86"/>
                    <a:pt x="4" y="88"/>
                  </a:cubicBezTo>
                  <a:cubicBezTo>
                    <a:pt x="4" y="90"/>
                    <a:pt x="2" y="91"/>
                    <a:pt x="0" y="91"/>
                  </a:cubicBezTo>
                  <a:cubicBezTo>
                    <a:pt x="0" y="92"/>
                    <a:pt x="1" y="93"/>
                    <a:pt x="1" y="93"/>
                  </a:cubicBezTo>
                  <a:cubicBezTo>
                    <a:pt x="2" y="95"/>
                    <a:pt x="2" y="95"/>
                    <a:pt x="2" y="95"/>
                  </a:cubicBezTo>
                  <a:cubicBezTo>
                    <a:pt x="2" y="95"/>
                    <a:pt x="2" y="99"/>
                    <a:pt x="3" y="101"/>
                  </a:cubicBezTo>
                  <a:cubicBezTo>
                    <a:pt x="5" y="102"/>
                    <a:pt x="8" y="105"/>
                    <a:pt x="8" y="106"/>
                  </a:cubicBezTo>
                  <a:cubicBezTo>
                    <a:pt x="8" y="107"/>
                    <a:pt x="8" y="113"/>
                    <a:pt x="8" y="113"/>
                  </a:cubicBezTo>
                  <a:cubicBezTo>
                    <a:pt x="8" y="113"/>
                    <a:pt x="9" y="117"/>
                    <a:pt x="10" y="115"/>
                  </a:cubicBezTo>
                  <a:cubicBezTo>
                    <a:pt x="12" y="113"/>
                    <a:pt x="14" y="117"/>
                    <a:pt x="15" y="114"/>
                  </a:cubicBezTo>
                  <a:cubicBezTo>
                    <a:pt x="16" y="112"/>
                    <a:pt x="19" y="115"/>
                    <a:pt x="21" y="115"/>
                  </a:cubicBezTo>
                  <a:cubicBezTo>
                    <a:pt x="22" y="115"/>
                    <a:pt x="26" y="110"/>
                    <a:pt x="27" y="111"/>
                  </a:cubicBezTo>
                  <a:cubicBezTo>
                    <a:pt x="28" y="111"/>
                    <a:pt x="30" y="115"/>
                    <a:pt x="30" y="117"/>
                  </a:cubicBezTo>
                  <a:cubicBezTo>
                    <a:pt x="30" y="119"/>
                    <a:pt x="35" y="120"/>
                    <a:pt x="33" y="121"/>
                  </a:cubicBezTo>
                  <a:cubicBezTo>
                    <a:pt x="32" y="121"/>
                    <a:pt x="31" y="124"/>
                    <a:pt x="33" y="124"/>
                  </a:cubicBezTo>
                  <a:cubicBezTo>
                    <a:pt x="35" y="124"/>
                    <a:pt x="34" y="127"/>
                    <a:pt x="35" y="129"/>
                  </a:cubicBezTo>
                  <a:cubicBezTo>
                    <a:pt x="36" y="130"/>
                    <a:pt x="38" y="131"/>
                    <a:pt x="39" y="129"/>
                  </a:cubicBezTo>
                  <a:cubicBezTo>
                    <a:pt x="40" y="127"/>
                    <a:pt x="42" y="129"/>
                    <a:pt x="43" y="130"/>
                  </a:cubicBezTo>
                  <a:cubicBezTo>
                    <a:pt x="44" y="132"/>
                    <a:pt x="47" y="130"/>
                    <a:pt x="48" y="128"/>
                  </a:cubicBezTo>
                  <a:cubicBezTo>
                    <a:pt x="48" y="126"/>
                    <a:pt x="52" y="125"/>
                    <a:pt x="52" y="128"/>
                  </a:cubicBezTo>
                  <a:cubicBezTo>
                    <a:pt x="52" y="130"/>
                    <a:pt x="53" y="130"/>
                    <a:pt x="55" y="129"/>
                  </a:cubicBezTo>
                  <a:cubicBezTo>
                    <a:pt x="56" y="128"/>
                    <a:pt x="57" y="128"/>
                    <a:pt x="58" y="128"/>
                  </a:cubicBezTo>
                  <a:cubicBezTo>
                    <a:pt x="58" y="125"/>
                    <a:pt x="59" y="122"/>
                    <a:pt x="60" y="122"/>
                  </a:cubicBezTo>
                  <a:cubicBezTo>
                    <a:pt x="61" y="120"/>
                    <a:pt x="58" y="117"/>
                    <a:pt x="59" y="116"/>
                  </a:cubicBezTo>
                  <a:cubicBezTo>
                    <a:pt x="61" y="116"/>
                    <a:pt x="65" y="117"/>
                    <a:pt x="66" y="113"/>
                  </a:cubicBezTo>
                  <a:cubicBezTo>
                    <a:pt x="67" y="110"/>
                    <a:pt x="69" y="108"/>
                    <a:pt x="69" y="108"/>
                  </a:cubicBezTo>
                  <a:cubicBezTo>
                    <a:pt x="69" y="108"/>
                    <a:pt x="69" y="100"/>
                    <a:pt x="72" y="102"/>
                  </a:cubicBezTo>
                  <a:cubicBezTo>
                    <a:pt x="74" y="103"/>
                    <a:pt x="77" y="105"/>
                    <a:pt x="77" y="102"/>
                  </a:cubicBezTo>
                  <a:cubicBezTo>
                    <a:pt x="77" y="99"/>
                    <a:pt x="80" y="101"/>
                    <a:pt x="81" y="98"/>
                  </a:cubicBezTo>
                  <a:cubicBezTo>
                    <a:pt x="81" y="95"/>
                    <a:pt x="83" y="95"/>
                    <a:pt x="85" y="96"/>
                  </a:cubicBezTo>
                  <a:cubicBezTo>
                    <a:pt x="86" y="96"/>
                    <a:pt x="88" y="96"/>
                    <a:pt x="88" y="94"/>
                  </a:cubicBezTo>
                  <a:cubicBezTo>
                    <a:pt x="88" y="93"/>
                    <a:pt x="92" y="93"/>
                    <a:pt x="95" y="91"/>
                  </a:cubicBezTo>
                  <a:cubicBezTo>
                    <a:pt x="98" y="89"/>
                    <a:pt x="100" y="87"/>
                    <a:pt x="101" y="88"/>
                  </a:cubicBezTo>
                  <a:cubicBezTo>
                    <a:pt x="103" y="90"/>
                    <a:pt x="111" y="89"/>
                    <a:pt x="112" y="89"/>
                  </a:cubicBezTo>
                  <a:cubicBezTo>
                    <a:pt x="113" y="88"/>
                    <a:pt x="116" y="86"/>
                    <a:pt x="119" y="87"/>
                  </a:cubicBezTo>
                  <a:cubicBezTo>
                    <a:pt x="122" y="87"/>
                    <a:pt x="129" y="85"/>
                    <a:pt x="132" y="85"/>
                  </a:cubicBezTo>
                  <a:cubicBezTo>
                    <a:pt x="135" y="85"/>
                    <a:pt x="136" y="83"/>
                    <a:pt x="137" y="82"/>
                  </a:cubicBezTo>
                  <a:cubicBezTo>
                    <a:pt x="138" y="81"/>
                    <a:pt x="139" y="76"/>
                    <a:pt x="140" y="75"/>
                  </a:cubicBezTo>
                  <a:cubicBezTo>
                    <a:pt x="141" y="75"/>
                    <a:pt x="140" y="59"/>
                    <a:pt x="140" y="53"/>
                  </a:cubicBezTo>
                  <a:cubicBezTo>
                    <a:pt x="137" y="54"/>
                    <a:pt x="133" y="55"/>
                    <a:pt x="133" y="5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246;p4">
              <a:extLst>
                <a:ext uri="{FF2B5EF4-FFF2-40B4-BE49-F238E27FC236}">
                  <a16:creationId xmlns:a16="http://schemas.microsoft.com/office/drawing/2014/main" id="{BCD27740-D251-012F-AECC-D69C7B14D5CC}"/>
                </a:ext>
              </a:extLst>
            </p:cNvPr>
            <p:cNvSpPr/>
            <p:nvPr/>
          </p:nvSpPr>
          <p:spPr>
            <a:xfrm>
              <a:off x="5749385" y="4155288"/>
              <a:ext cx="172514" cy="124887"/>
            </a:xfrm>
            <a:custGeom>
              <a:avLst/>
              <a:gdLst/>
              <a:ahLst/>
              <a:cxnLst/>
              <a:rect l="l" t="t" r="r" b="b"/>
              <a:pathLst>
                <a:path w="69" h="50" extrusionOk="0">
                  <a:moveTo>
                    <a:pt x="68" y="28"/>
                  </a:moveTo>
                  <a:cubicBezTo>
                    <a:pt x="67" y="27"/>
                    <a:pt x="65" y="26"/>
                    <a:pt x="65" y="26"/>
                  </a:cubicBezTo>
                  <a:cubicBezTo>
                    <a:pt x="64" y="26"/>
                    <a:pt x="65" y="22"/>
                    <a:pt x="64" y="22"/>
                  </a:cubicBezTo>
                  <a:cubicBezTo>
                    <a:pt x="64" y="21"/>
                    <a:pt x="62" y="23"/>
                    <a:pt x="60" y="22"/>
                  </a:cubicBezTo>
                  <a:cubicBezTo>
                    <a:pt x="59" y="22"/>
                    <a:pt x="58" y="19"/>
                    <a:pt x="57" y="19"/>
                  </a:cubicBezTo>
                  <a:cubicBezTo>
                    <a:pt x="55" y="19"/>
                    <a:pt x="55" y="18"/>
                    <a:pt x="55" y="16"/>
                  </a:cubicBezTo>
                  <a:cubicBezTo>
                    <a:pt x="55" y="14"/>
                    <a:pt x="53" y="13"/>
                    <a:pt x="51" y="12"/>
                  </a:cubicBezTo>
                  <a:cubicBezTo>
                    <a:pt x="50" y="11"/>
                    <a:pt x="49" y="7"/>
                    <a:pt x="49" y="7"/>
                  </a:cubicBezTo>
                  <a:cubicBezTo>
                    <a:pt x="48" y="7"/>
                    <a:pt x="48" y="4"/>
                    <a:pt x="48" y="2"/>
                  </a:cubicBezTo>
                  <a:cubicBezTo>
                    <a:pt x="46" y="2"/>
                    <a:pt x="44" y="2"/>
                    <a:pt x="43" y="1"/>
                  </a:cubicBezTo>
                  <a:cubicBezTo>
                    <a:pt x="42" y="0"/>
                    <a:pt x="40" y="2"/>
                    <a:pt x="37" y="4"/>
                  </a:cubicBezTo>
                  <a:cubicBezTo>
                    <a:pt x="34" y="6"/>
                    <a:pt x="30" y="6"/>
                    <a:pt x="30" y="7"/>
                  </a:cubicBezTo>
                  <a:cubicBezTo>
                    <a:pt x="30" y="9"/>
                    <a:pt x="28" y="9"/>
                    <a:pt x="27" y="9"/>
                  </a:cubicBezTo>
                  <a:cubicBezTo>
                    <a:pt x="25" y="8"/>
                    <a:pt x="23" y="8"/>
                    <a:pt x="23" y="11"/>
                  </a:cubicBezTo>
                  <a:cubicBezTo>
                    <a:pt x="22" y="14"/>
                    <a:pt x="19" y="12"/>
                    <a:pt x="19" y="15"/>
                  </a:cubicBezTo>
                  <a:cubicBezTo>
                    <a:pt x="19" y="18"/>
                    <a:pt x="16" y="16"/>
                    <a:pt x="14" y="15"/>
                  </a:cubicBezTo>
                  <a:cubicBezTo>
                    <a:pt x="11" y="13"/>
                    <a:pt x="11" y="21"/>
                    <a:pt x="11" y="21"/>
                  </a:cubicBezTo>
                  <a:cubicBezTo>
                    <a:pt x="11" y="21"/>
                    <a:pt x="9" y="23"/>
                    <a:pt x="8" y="26"/>
                  </a:cubicBezTo>
                  <a:cubicBezTo>
                    <a:pt x="7" y="30"/>
                    <a:pt x="3" y="29"/>
                    <a:pt x="1" y="29"/>
                  </a:cubicBezTo>
                  <a:cubicBezTo>
                    <a:pt x="0" y="30"/>
                    <a:pt x="3" y="33"/>
                    <a:pt x="2" y="35"/>
                  </a:cubicBezTo>
                  <a:cubicBezTo>
                    <a:pt x="1" y="35"/>
                    <a:pt x="0" y="38"/>
                    <a:pt x="0" y="41"/>
                  </a:cubicBezTo>
                  <a:cubicBezTo>
                    <a:pt x="1" y="41"/>
                    <a:pt x="3" y="43"/>
                    <a:pt x="4" y="44"/>
                  </a:cubicBezTo>
                  <a:cubicBezTo>
                    <a:pt x="4" y="45"/>
                    <a:pt x="9" y="50"/>
                    <a:pt x="11" y="47"/>
                  </a:cubicBezTo>
                  <a:cubicBezTo>
                    <a:pt x="13" y="45"/>
                    <a:pt x="20" y="45"/>
                    <a:pt x="21" y="46"/>
                  </a:cubicBezTo>
                  <a:cubicBezTo>
                    <a:pt x="23" y="47"/>
                    <a:pt x="24" y="47"/>
                    <a:pt x="24" y="45"/>
                  </a:cubicBezTo>
                  <a:cubicBezTo>
                    <a:pt x="24" y="44"/>
                    <a:pt x="21" y="38"/>
                    <a:pt x="22" y="37"/>
                  </a:cubicBezTo>
                  <a:cubicBezTo>
                    <a:pt x="23" y="35"/>
                    <a:pt x="43" y="36"/>
                    <a:pt x="44" y="37"/>
                  </a:cubicBezTo>
                  <a:cubicBezTo>
                    <a:pt x="44" y="39"/>
                    <a:pt x="44" y="35"/>
                    <a:pt x="47" y="35"/>
                  </a:cubicBezTo>
                  <a:cubicBezTo>
                    <a:pt x="49" y="35"/>
                    <a:pt x="53" y="37"/>
                    <a:pt x="54" y="36"/>
                  </a:cubicBezTo>
                  <a:cubicBezTo>
                    <a:pt x="56" y="36"/>
                    <a:pt x="58" y="33"/>
                    <a:pt x="59" y="33"/>
                  </a:cubicBezTo>
                  <a:cubicBezTo>
                    <a:pt x="61" y="33"/>
                    <a:pt x="65" y="33"/>
                    <a:pt x="66" y="31"/>
                  </a:cubicBezTo>
                  <a:cubicBezTo>
                    <a:pt x="67" y="30"/>
                    <a:pt x="69" y="30"/>
                    <a:pt x="68" y="28"/>
                  </a:cubicBezTo>
                  <a:cubicBezTo>
                    <a:pt x="68" y="28"/>
                    <a:pt x="68" y="28"/>
                    <a:pt x="68" y="2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247;p4">
              <a:extLst>
                <a:ext uri="{FF2B5EF4-FFF2-40B4-BE49-F238E27FC236}">
                  <a16:creationId xmlns:a16="http://schemas.microsoft.com/office/drawing/2014/main" id="{C3D25D2A-CC5E-80B9-187F-7223777BB7FF}"/>
                </a:ext>
              </a:extLst>
            </p:cNvPr>
            <p:cNvSpPr/>
            <p:nvPr/>
          </p:nvSpPr>
          <p:spPr>
            <a:xfrm>
              <a:off x="5870039" y="3972190"/>
              <a:ext cx="327036" cy="256125"/>
            </a:xfrm>
            <a:custGeom>
              <a:avLst/>
              <a:gdLst/>
              <a:ahLst/>
              <a:cxnLst/>
              <a:rect l="l" t="t" r="r" b="b"/>
              <a:pathLst>
                <a:path w="131" h="102" extrusionOk="0">
                  <a:moveTo>
                    <a:pt x="125" y="15"/>
                  </a:moveTo>
                  <a:cubicBezTo>
                    <a:pt x="125" y="13"/>
                    <a:pt x="125" y="8"/>
                    <a:pt x="124" y="4"/>
                  </a:cubicBezTo>
                  <a:cubicBezTo>
                    <a:pt x="118" y="7"/>
                    <a:pt x="118" y="7"/>
                    <a:pt x="118" y="7"/>
                  </a:cubicBezTo>
                  <a:cubicBezTo>
                    <a:pt x="118" y="7"/>
                    <a:pt x="116" y="5"/>
                    <a:pt x="112" y="2"/>
                  </a:cubicBezTo>
                  <a:cubicBezTo>
                    <a:pt x="109" y="0"/>
                    <a:pt x="100" y="0"/>
                    <a:pt x="100" y="0"/>
                  </a:cubicBezTo>
                  <a:cubicBezTo>
                    <a:pt x="64" y="22"/>
                    <a:pt x="64" y="22"/>
                    <a:pt x="64" y="22"/>
                  </a:cubicBezTo>
                  <a:cubicBezTo>
                    <a:pt x="49" y="35"/>
                    <a:pt x="49" y="35"/>
                    <a:pt x="49" y="35"/>
                  </a:cubicBezTo>
                  <a:cubicBezTo>
                    <a:pt x="49" y="35"/>
                    <a:pt x="38" y="38"/>
                    <a:pt x="36" y="39"/>
                  </a:cubicBezTo>
                  <a:cubicBezTo>
                    <a:pt x="35" y="39"/>
                    <a:pt x="35" y="39"/>
                    <a:pt x="34" y="39"/>
                  </a:cubicBezTo>
                  <a:cubicBezTo>
                    <a:pt x="34" y="45"/>
                    <a:pt x="35" y="61"/>
                    <a:pt x="34" y="61"/>
                  </a:cubicBezTo>
                  <a:cubicBezTo>
                    <a:pt x="33" y="62"/>
                    <a:pt x="32" y="67"/>
                    <a:pt x="31" y="68"/>
                  </a:cubicBezTo>
                  <a:cubicBezTo>
                    <a:pt x="30" y="69"/>
                    <a:pt x="29" y="71"/>
                    <a:pt x="26" y="71"/>
                  </a:cubicBezTo>
                  <a:cubicBezTo>
                    <a:pt x="23" y="71"/>
                    <a:pt x="16" y="73"/>
                    <a:pt x="13" y="73"/>
                  </a:cubicBezTo>
                  <a:cubicBezTo>
                    <a:pt x="10" y="72"/>
                    <a:pt x="7" y="74"/>
                    <a:pt x="6" y="75"/>
                  </a:cubicBezTo>
                  <a:cubicBezTo>
                    <a:pt x="5" y="75"/>
                    <a:pt x="3" y="75"/>
                    <a:pt x="0" y="75"/>
                  </a:cubicBezTo>
                  <a:cubicBezTo>
                    <a:pt x="0" y="77"/>
                    <a:pt x="0" y="80"/>
                    <a:pt x="1" y="80"/>
                  </a:cubicBezTo>
                  <a:cubicBezTo>
                    <a:pt x="1" y="80"/>
                    <a:pt x="2" y="84"/>
                    <a:pt x="3" y="85"/>
                  </a:cubicBezTo>
                  <a:cubicBezTo>
                    <a:pt x="5" y="86"/>
                    <a:pt x="7" y="87"/>
                    <a:pt x="7" y="89"/>
                  </a:cubicBezTo>
                  <a:cubicBezTo>
                    <a:pt x="7" y="91"/>
                    <a:pt x="7" y="92"/>
                    <a:pt x="9" y="92"/>
                  </a:cubicBezTo>
                  <a:cubicBezTo>
                    <a:pt x="10" y="92"/>
                    <a:pt x="11" y="95"/>
                    <a:pt x="12" y="95"/>
                  </a:cubicBezTo>
                  <a:cubicBezTo>
                    <a:pt x="14" y="96"/>
                    <a:pt x="16" y="94"/>
                    <a:pt x="16" y="95"/>
                  </a:cubicBezTo>
                  <a:cubicBezTo>
                    <a:pt x="17" y="95"/>
                    <a:pt x="16" y="99"/>
                    <a:pt x="17" y="99"/>
                  </a:cubicBezTo>
                  <a:cubicBezTo>
                    <a:pt x="17" y="99"/>
                    <a:pt x="19" y="100"/>
                    <a:pt x="20" y="101"/>
                  </a:cubicBezTo>
                  <a:cubicBezTo>
                    <a:pt x="20" y="99"/>
                    <a:pt x="21" y="96"/>
                    <a:pt x="23" y="97"/>
                  </a:cubicBezTo>
                  <a:cubicBezTo>
                    <a:pt x="26" y="98"/>
                    <a:pt x="24" y="100"/>
                    <a:pt x="26" y="101"/>
                  </a:cubicBezTo>
                  <a:cubicBezTo>
                    <a:pt x="28" y="102"/>
                    <a:pt x="30" y="101"/>
                    <a:pt x="30" y="100"/>
                  </a:cubicBezTo>
                  <a:cubicBezTo>
                    <a:pt x="30" y="98"/>
                    <a:pt x="33" y="94"/>
                    <a:pt x="33" y="94"/>
                  </a:cubicBezTo>
                  <a:cubicBezTo>
                    <a:pt x="34" y="93"/>
                    <a:pt x="34" y="88"/>
                    <a:pt x="35" y="87"/>
                  </a:cubicBezTo>
                  <a:cubicBezTo>
                    <a:pt x="37" y="86"/>
                    <a:pt x="41" y="87"/>
                    <a:pt x="43" y="87"/>
                  </a:cubicBezTo>
                  <a:cubicBezTo>
                    <a:pt x="45" y="87"/>
                    <a:pt x="46" y="83"/>
                    <a:pt x="48" y="85"/>
                  </a:cubicBezTo>
                  <a:cubicBezTo>
                    <a:pt x="50" y="87"/>
                    <a:pt x="53" y="85"/>
                    <a:pt x="55" y="87"/>
                  </a:cubicBezTo>
                  <a:cubicBezTo>
                    <a:pt x="56" y="89"/>
                    <a:pt x="57" y="93"/>
                    <a:pt x="59" y="92"/>
                  </a:cubicBezTo>
                  <a:cubicBezTo>
                    <a:pt x="62" y="90"/>
                    <a:pt x="65" y="90"/>
                    <a:pt x="66" y="90"/>
                  </a:cubicBezTo>
                  <a:cubicBezTo>
                    <a:pt x="68" y="90"/>
                    <a:pt x="71" y="93"/>
                    <a:pt x="73" y="93"/>
                  </a:cubicBezTo>
                  <a:cubicBezTo>
                    <a:pt x="74" y="94"/>
                    <a:pt x="79" y="94"/>
                    <a:pt x="81" y="93"/>
                  </a:cubicBezTo>
                  <a:cubicBezTo>
                    <a:pt x="83" y="92"/>
                    <a:pt x="85" y="89"/>
                    <a:pt x="87" y="89"/>
                  </a:cubicBezTo>
                  <a:cubicBezTo>
                    <a:pt x="90" y="89"/>
                    <a:pt x="97" y="89"/>
                    <a:pt x="98" y="89"/>
                  </a:cubicBezTo>
                  <a:cubicBezTo>
                    <a:pt x="100" y="90"/>
                    <a:pt x="103" y="92"/>
                    <a:pt x="105" y="91"/>
                  </a:cubicBezTo>
                  <a:cubicBezTo>
                    <a:pt x="107" y="90"/>
                    <a:pt x="109" y="86"/>
                    <a:pt x="111" y="86"/>
                  </a:cubicBezTo>
                  <a:cubicBezTo>
                    <a:pt x="112" y="85"/>
                    <a:pt x="112" y="86"/>
                    <a:pt x="112" y="86"/>
                  </a:cubicBezTo>
                  <a:cubicBezTo>
                    <a:pt x="112" y="85"/>
                    <a:pt x="112" y="84"/>
                    <a:pt x="112" y="83"/>
                  </a:cubicBezTo>
                  <a:cubicBezTo>
                    <a:pt x="112" y="78"/>
                    <a:pt x="113" y="80"/>
                    <a:pt x="114" y="76"/>
                  </a:cubicBezTo>
                  <a:cubicBezTo>
                    <a:pt x="115" y="71"/>
                    <a:pt x="126" y="59"/>
                    <a:pt x="127" y="59"/>
                  </a:cubicBezTo>
                  <a:cubicBezTo>
                    <a:pt x="128" y="58"/>
                    <a:pt x="128" y="40"/>
                    <a:pt x="128" y="38"/>
                  </a:cubicBezTo>
                  <a:cubicBezTo>
                    <a:pt x="128" y="35"/>
                    <a:pt x="129" y="32"/>
                    <a:pt x="130" y="29"/>
                  </a:cubicBezTo>
                  <a:cubicBezTo>
                    <a:pt x="131" y="25"/>
                    <a:pt x="128" y="26"/>
                    <a:pt x="128" y="22"/>
                  </a:cubicBezTo>
                  <a:cubicBezTo>
                    <a:pt x="129" y="19"/>
                    <a:pt x="125" y="17"/>
                    <a:pt x="125" y="1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248;p4">
              <a:extLst>
                <a:ext uri="{FF2B5EF4-FFF2-40B4-BE49-F238E27FC236}">
                  <a16:creationId xmlns:a16="http://schemas.microsoft.com/office/drawing/2014/main" id="{1C9AD27A-1607-21D8-BF42-5F8432CF8C4B}"/>
                </a:ext>
              </a:extLst>
            </p:cNvPr>
            <p:cNvSpPr/>
            <p:nvPr/>
          </p:nvSpPr>
          <p:spPr>
            <a:xfrm>
              <a:off x="6149448" y="3972190"/>
              <a:ext cx="212731" cy="351378"/>
            </a:xfrm>
            <a:custGeom>
              <a:avLst/>
              <a:gdLst/>
              <a:ahLst/>
              <a:cxnLst/>
              <a:rect l="l" t="t" r="r" b="b"/>
              <a:pathLst>
                <a:path w="85" h="140" extrusionOk="0">
                  <a:moveTo>
                    <a:pt x="84" y="34"/>
                  </a:moveTo>
                  <a:cubicBezTo>
                    <a:pt x="20" y="0"/>
                    <a:pt x="20" y="0"/>
                    <a:pt x="20" y="0"/>
                  </a:cubicBezTo>
                  <a:cubicBezTo>
                    <a:pt x="12" y="4"/>
                    <a:pt x="12" y="4"/>
                    <a:pt x="12" y="4"/>
                  </a:cubicBezTo>
                  <a:cubicBezTo>
                    <a:pt x="13" y="8"/>
                    <a:pt x="13" y="13"/>
                    <a:pt x="13" y="15"/>
                  </a:cubicBezTo>
                  <a:cubicBezTo>
                    <a:pt x="13" y="17"/>
                    <a:pt x="17" y="19"/>
                    <a:pt x="16" y="22"/>
                  </a:cubicBezTo>
                  <a:cubicBezTo>
                    <a:pt x="16" y="26"/>
                    <a:pt x="19" y="25"/>
                    <a:pt x="18" y="29"/>
                  </a:cubicBezTo>
                  <a:cubicBezTo>
                    <a:pt x="17" y="32"/>
                    <a:pt x="16" y="35"/>
                    <a:pt x="16" y="38"/>
                  </a:cubicBezTo>
                  <a:cubicBezTo>
                    <a:pt x="16" y="40"/>
                    <a:pt x="16" y="58"/>
                    <a:pt x="15" y="59"/>
                  </a:cubicBezTo>
                  <a:cubicBezTo>
                    <a:pt x="14" y="59"/>
                    <a:pt x="3" y="71"/>
                    <a:pt x="2" y="76"/>
                  </a:cubicBezTo>
                  <a:cubicBezTo>
                    <a:pt x="1" y="80"/>
                    <a:pt x="0" y="78"/>
                    <a:pt x="0" y="83"/>
                  </a:cubicBezTo>
                  <a:cubicBezTo>
                    <a:pt x="0" y="84"/>
                    <a:pt x="0" y="85"/>
                    <a:pt x="0" y="86"/>
                  </a:cubicBezTo>
                  <a:cubicBezTo>
                    <a:pt x="1" y="86"/>
                    <a:pt x="1" y="87"/>
                    <a:pt x="2" y="87"/>
                  </a:cubicBezTo>
                  <a:cubicBezTo>
                    <a:pt x="3" y="89"/>
                    <a:pt x="3" y="91"/>
                    <a:pt x="6" y="91"/>
                  </a:cubicBezTo>
                  <a:cubicBezTo>
                    <a:pt x="8" y="91"/>
                    <a:pt x="11" y="97"/>
                    <a:pt x="11" y="99"/>
                  </a:cubicBezTo>
                  <a:cubicBezTo>
                    <a:pt x="11" y="101"/>
                    <a:pt x="12" y="102"/>
                    <a:pt x="12" y="106"/>
                  </a:cubicBezTo>
                  <a:cubicBezTo>
                    <a:pt x="12" y="110"/>
                    <a:pt x="14" y="116"/>
                    <a:pt x="15" y="117"/>
                  </a:cubicBezTo>
                  <a:cubicBezTo>
                    <a:pt x="17" y="118"/>
                    <a:pt x="15" y="118"/>
                    <a:pt x="12" y="118"/>
                  </a:cubicBezTo>
                  <a:cubicBezTo>
                    <a:pt x="9" y="118"/>
                    <a:pt x="5" y="118"/>
                    <a:pt x="5" y="119"/>
                  </a:cubicBezTo>
                  <a:cubicBezTo>
                    <a:pt x="5" y="120"/>
                    <a:pt x="4" y="122"/>
                    <a:pt x="7" y="125"/>
                  </a:cubicBezTo>
                  <a:cubicBezTo>
                    <a:pt x="10" y="128"/>
                    <a:pt x="13" y="129"/>
                    <a:pt x="14" y="132"/>
                  </a:cubicBezTo>
                  <a:cubicBezTo>
                    <a:pt x="15" y="135"/>
                    <a:pt x="16" y="138"/>
                    <a:pt x="17" y="139"/>
                  </a:cubicBezTo>
                  <a:cubicBezTo>
                    <a:pt x="18" y="140"/>
                    <a:pt x="20" y="140"/>
                    <a:pt x="22" y="137"/>
                  </a:cubicBezTo>
                  <a:cubicBezTo>
                    <a:pt x="23" y="135"/>
                    <a:pt x="25" y="139"/>
                    <a:pt x="27" y="137"/>
                  </a:cubicBezTo>
                  <a:cubicBezTo>
                    <a:pt x="29" y="135"/>
                    <a:pt x="35" y="135"/>
                    <a:pt x="36" y="134"/>
                  </a:cubicBezTo>
                  <a:cubicBezTo>
                    <a:pt x="38" y="134"/>
                    <a:pt x="42" y="132"/>
                    <a:pt x="44" y="130"/>
                  </a:cubicBezTo>
                  <a:cubicBezTo>
                    <a:pt x="45" y="129"/>
                    <a:pt x="42" y="127"/>
                    <a:pt x="44" y="126"/>
                  </a:cubicBezTo>
                  <a:cubicBezTo>
                    <a:pt x="47" y="125"/>
                    <a:pt x="54" y="127"/>
                    <a:pt x="56" y="123"/>
                  </a:cubicBezTo>
                  <a:cubicBezTo>
                    <a:pt x="59" y="120"/>
                    <a:pt x="63" y="116"/>
                    <a:pt x="65" y="115"/>
                  </a:cubicBezTo>
                  <a:cubicBezTo>
                    <a:pt x="66" y="114"/>
                    <a:pt x="65" y="113"/>
                    <a:pt x="66" y="111"/>
                  </a:cubicBezTo>
                  <a:cubicBezTo>
                    <a:pt x="68" y="109"/>
                    <a:pt x="71" y="107"/>
                    <a:pt x="73" y="108"/>
                  </a:cubicBezTo>
                  <a:cubicBezTo>
                    <a:pt x="74" y="109"/>
                    <a:pt x="74" y="109"/>
                    <a:pt x="75" y="109"/>
                  </a:cubicBezTo>
                  <a:cubicBezTo>
                    <a:pt x="75" y="108"/>
                    <a:pt x="74" y="108"/>
                    <a:pt x="74" y="108"/>
                  </a:cubicBezTo>
                  <a:cubicBezTo>
                    <a:pt x="75" y="105"/>
                    <a:pt x="75" y="105"/>
                    <a:pt x="75" y="105"/>
                  </a:cubicBezTo>
                  <a:cubicBezTo>
                    <a:pt x="75" y="105"/>
                    <a:pt x="71" y="103"/>
                    <a:pt x="71" y="99"/>
                  </a:cubicBezTo>
                  <a:cubicBezTo>
                    <a:pt x="71" y="96"/>
                    <a:pt x="72" y="93"/>
                    <a:pt x="70" y="93"/>
                  </a:cubicBezTo>
                  <a:cubicBezTo>
                    <a:pt x="67" y="93"/>
                    <a:pt x="67" y="91"/>
                    <a:pt x="69" y="89"/>
                  </a:cubicBezTo>
                  <a:cubicBezTo>
                    <a:pt x="71" y="86"/>
                    <a:pt x="66" y="82"/>
                    <a:pt x="69" y="82"/>
                  </a:cubicBezTo>
                  <a:cubicBezTo>
                    <a:pt x="73" y="82"/>
                    <a:pt x="70" y="77"/>
                    <a:pt x="73" y="76"/>
                  </a:cubicBezTo>
                  <a:cubicBezTo>
                    <a:pt x="75" y="76"/>
                    <a:pt x="76" y="74"/>
                    <a:pt x="76" y="71"/>
                  </a:cubicBezTo>
                  <a:cubicBezTo>
                    <a:pt x="76" y="68"/>
                    <a:pt x="82" y="67"/>
                    <a:pt x="83" y="66"/>
                  </a:cubicBezTo>
                  <a:cubicBezTo>
                    <a:pt x="85" y="66"/>
                    <a:pt x="84" y="57"/>
                    <a:pt x="84" y="57"/>
                  </a:cubicBezTo>
                  <a:lnTo>
                    <a:pt x="84" y="34"/>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 name="Google Shape;249;p4">
              <a:extLst>
                <a:ext uri="{FF2B5EF4-FFF2-40B4-BE49-F238E27FC236}">
                  <a16:creationId xmlns:a16="http://schemas.microsoft.com/office/drawing/2014/main" id="{E08EDF2A-D282-8B27-A33F-D3D65B72C567}"/>
                </a:ext>
              </a:extLst>
            </p:cNvPr>
            <p:cNvSpPr/>
            <p:nvPr/>
          </p:nvSpPr>
          <p:spPr>
            <a:xfrm>
              <a:off x="6372763" y="3776393"/>
              <a:ext cx="232840" cy="230724"/>
            </a:xfrm>
            <a:custGeom>
              <a:avLst/>
              <a:gdLst/>
              <a:ahLst/>
              <a:cxnLst/>
              <a:rect l="l" t="t" r="r" b="b"/>
              <a:pathLst>
                <a:path w="93" h="92" extrusionOk="0">
                  <a:moveTo>
                    <a:pt x="87" y="20"/>
                  </a:moveTo>
                  <a:cubicBezTo>
                    <a:pt x="81" y="5"/>
                    <a:pt x="81" y="5"/>
                    <a:pt x="81" y="5"/>
                  </a:cubicBezTo>
                  <a:cubicBezTo>
                    <a:pt x="80" y="6"/>
                    <a:pt x="80" y="7"/>
                    <a:pt x="80" y="7"/>
                  </a:cubicBezTo>
                  <a:cubicBezTo>
                    <a:pt x="79" y="8"/>
                    <a:pt x="74" y="5"/>
                    <a:pt x="71" y="6"/>
                  </a:cubicBezTo>
                  <a:cubicBezTo>
                    <a:pt x="67" y="7"/>
                    <a:pt x="64" y="6"/>
                    <a:pt x="60" y="4"/>
                  </a:cubicBezTo>
                  <a:cubicBezTo>
                    <a:pt x="56" y="2"/>
                    <a:pt x="44" y="5"/>
                    <a:pt x="42" y="7"/>
                  </a:cubicBezTo>
                  <a:cubicBezTo>
                    <a:pt x="41" y="9"/>
                    <a:pt x="37" y="9"/>
                    <a:pt x="33" y="8"/>
                  </a:cubicBezTo>
                  <a:cubicBezTo>
                    <a:pt x="29" y="6"/>
                    <a:pt x="24" y="4"/>
                    <a:pt x="18" y="3"/>
                  </a:cubicBezTo>
                  <a:cubicBezTo>
                    <a:pt x="11" y="3"/>
                    <a:pt x="6" y="2"/>
                    <a:pt x="5" y="0"/>
                  </a:cubicBezTo>
                  <a:cubicBezTo>
                    <a:pt x="5" y="1"/>
                    <a:pt x="4" y="2"/>
                    <a:pt x="4" y="2"/>
                  </a:cubicBezTo>
                  <a:cubicBezTo>
                    <a:pt x="2" y="8"/>
                    <a:pt x="6" y="10"/>
                    <a:pt x="3" y="13"/>
                  </a:cubicBezTo>
                  <a:cubicBezTo>
                    <a:pt x="0" y="16"/>
                    <a:pt x="3" y="20"/>
                    <a:pt x="3" y="25"/>
                  </a:cubicBezTo>
                  <a:cubicBezTo>
                    <a:pt x="3" y="29"/>
                    <a:pt x="3" y="67"/>
                    <a:pt x="3" y="90"/>
                  </a:cubicBezTo>
                  <a:cubicBezTo>
                    <a:pt x="54" y="90"/>
                    <a:pt x="54" y="90"/>
                    <a:pt x="54" y="90"/>
                  </a:cubicBezTo>
                  <a:cubicBezTo>
                    <a:pt x="54" y="90"/>
                    <a:pt x="56" y="89"/>
                    <a:pt x="57" y="88"/>
                  </a:cubicBezTo>
                  <a:cubicBezTo>
                    <a:pt x="59" y="87"/>
                    <a:pt x="61" y="90"/>
                    <a:pt x="61" y="90"/>
                  </a:cubicBezTo>
                  <a:cubicBezTo>
                    <a:pt x="72" y="90"/>
                    <a:pt x="72" y="90"/>
                    <a:pt x="72" y="90"/>
                  </a:cubicBezTo>
                  <a:cubicBezTo>
                    <a:pt x="72" y="90"/>
                    <a:pt x="74" y="92"/>
                    <a:pt x="77" y="92"/>
                  </a:cubicBezTo>
                  <a:cubicBezTo>
                    <a:pt x="79" y="92"/>
                    <a:pt x="78" y="88"/>
                    <a:pt x="82" y="88"/>
                  </a:cubicBezTo>
                  <a:cubicBezTo>
                    <a:pt x="86" y="88"/>
                    <a:pt x="85" y="82"/>
                    <a:pt x="87" y="82"/>
                  </a:cubicBezTo>
                  <a:cubicBezTo>
                    <a:pt x="90" y="82"/>
                    <a:pt x="89" y="83"/>
                    <a:pt x="92" y="79"/>
                  </a:cubicBezTo>
                  <a:cubicBezTo>
                    <a:pt x="92" y="79"/>
                    <a:pt x="92" y="79"/>
                    <a:pt x="92" y="79"/>
                  </a:cubicBezTo>
                  <a:cubicBezTo>
                    <a:pt x="92" y="78"/>
                    <a:pt x="92" y="77"/>
                    <a:pt x="92" y="76"/>
                  </a:cubicBezTo>
                  <a:cubicBezTo>
                    <a:pt x="93" y="72"/>
                    <a:pt x="90" y="72"/>
                    <a:pt x="88" y="66"/>
                  </a:cubicBezTo>
                  <a:cubicBezTo>
                    <a:pt x="86" y="61"/>
                    <a:pt x="79" y="52"/>
                    <a:pt x="79" y="49"/>
                  </a:cubicBezTo>
                  <a:cubicBezTo>
                    <a:pt x="79" y="46"/>
                    <a:pt x="75" y="44"/>
                    <a:pt x="75" y="40"/>
                  </a:cubicBezTo>
                  <a:cubicBezTo>
                    <a:pt x="75" y="37"/>
                    <a:pt x="73" y="37"/>
                    <a:pt x="69" y="31"/>
                  </a:cubicBezTo>
                  <a:cubicBezTo>
                    <a:pt x="66" y="26"/>
                    <a:pt x="64" y="16"/>
                    <a:pt x="66" y="16"/>
                  </a:cubicBezTo>
                  <a:cubicBezTo>
                    <a:pt x="67" y="15"/>
                    <a:pt x="70" y="24"/>
                    <a:pt x="71" y="26"/>
                  </a:cubicBezTo>
                  <a:cubicBezTo>
                    <a:pt x="72" y="29"/>
                    <a:pt x="77" y="38"/>
                    <a:pt x="80" y="38"/>
                  </a:cubicBezTo>
                  <a:cubicBezTo>
                    <a:pt x="83" y="38"/>
                    <a:pt x="84" y="25"/>
                    <a:pt x="85" y="26"/>
                  </a:cubicBezTo>
                  <a:cubicBezTo>
                    <a:pt x="85" y="26"/>
                    <a:pt x="85" y="26"/>
                    <a:pt x="85" y="26"/>
                  </a:cubicBezTo>
                  <a:cubicBezTo>
                    <a:pt x="85" y="24"/>
                    <a:pt x="85" y="24"/>
                    <a:pt x="85" y="24"/>
                  </a:cubicBezTo>
                  <a:lnTo>
                    <a:pt x="87" y="20"/>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250;p4">
              <a:extLst>
                <a:ext uri="{FF2B5EF4-FFF2-40B4-BE49-F238E27FC236}">
                  <a16:creationId xmlns:a16="http://schemas.microsoft.com/office/drawing/2014/main" id="{01FFA12F-5FDB-F08B-AB90-133E233D2539}"/>
                </a:ext>
              </a:extLst>
            </p:cNvPr>
            <p:cNvSpPr/>
            <p:nvPr/>
          </p:nvSpPr>
          <p:spPr>
            <a:xfrm>
              <a:off x="6049961" y="4430463"/>
              <a:ext cx="119596" cy="133354"/>
            </a:xfrm>
            <a:custGeom>
              <a:avLst/>
              <a:gdLst/>
              <a:ahLst/>
              <a:cxnLst/>
              <a:rect l="l" t="t" r="r" b="b"/>
              <a:pathLst>
                <a:path w="48" h="53" extrusionOk="0">
                  <a:moveTo>
                    <a:pt x="24" y="50"/>
                  </a:moveTo>
                  <a:cubicBezTo>
                    <a:pt x="28" y="50"/>
                    <a:pt x="27" y="48"/>
                    <a:pt x="25" y="44"/>
                  </a:cubicBezTo>
                  <a:cubicBezTo>
                    <a:pt x="24" y="39"/>
                    <a:pt x="28" y="40"/>
                    <a:pt x="30" y="40"/>
                  </a:cubicBezTo>
                  <a:cubicBezTo>
                    <a:pt x="33" y="40"/>
                    <a:pt x="32" y="35"/>
                    <a:pt x="34" y="35"/>
                  </a:cubicBezTo>
                  <a:cubicBezTo>
                    <a:pt x="36" y="35"/>
                    <a:pt x="37" y="41"/>
                    <a:pt x="39" y="41"/>
                  </a:cubicBezTo>
                  <a:cubicBezTo>
                    <a:pt x="41" y="40"/>
                    <a:pt x="42" y="42"/>
                    <a:pt x="45" y="42"/>
                  </a:cubicBezTo>
                  <a:cubicBezTo>
                    <a:pt x="48" y="41"/>
                    <a:pt x="48" y="36"/>
                    <a:pt x="48" y="32"/>
                  </a:cubicBezTo>
                  <a:cubicBezTo>
                    <a:pt x="48" y="27"/>
                    <a:pt x="48" y="24"/>
                    <a:pt x="46" y="23"/>
                  </a:cubicBezTo>
                  <a:cubicBezTo>
                    <a:pt x="43" y="21"/>
                    <a:pt x="41" y="18"/>
                    <a:pt x="44" y="16"/>
                  </a:cubicBezTo>
                  <a:cubicBezTo>
                    <a:pt x="47" y="14"/>
                    <a:pt x="48" y="11"/>
                    <a:pt x="45" y="9"/>
                  </a:cubicBezTo>
                  <a:cubicBezTo>
                    <a:pt x="42" y="7"/>
                    <a:pt x="37" y="11"/>
                    <a:pt x="37" y="9"/>
                  </a:cubicBezTo>
                  <a:cubicBezTo>
                    <a:pt x="37" y="8"/>
                    <a:pt x="37" y="4"/>
                    <a:pt x="38" y="1"/>
                  </a:cubicBezTo>
                  <a:cubicBezTo>
                    <a:pt x="32" y="0"/>
                    <a:pt x="25" y="0"/>
                    <a:pt x="25" y="0"/>
                  </a:cubicBezTo>
                  <a:cubicBezTo>
                    <a:pt x="24" y="1"/>
                    <a:pt x="24" y="1"/>
                    <a:pt x="24" y="1"/>
                  </a:cubicBezTo>
                  <a:cubicBezTo>
                    <a:pt x="24" y="7"/>
                    <a:pt x="23" y="11"/>
                    <a:pt x="23" y="11"/>
                  </a:cubicBezTo>
                  <a:cubicBezTo>
                    <a:pt x="23" y="11"/>
                    <a:pt x="14" y="12"/>
                    <a:pt x="12" y="12"/>
                  </a:cubicBezTo>
                  <a:cubicBezTo>
                    <a:pt x="11" y="12"/>
                    <a:pt x="10" y="12"/>
                    <a:pt x="8" y="12"/>
                  </a:cubicBezTo>
                  <a:cubicBezTo>
                    <a:pt x="7" y="13"/>
                    <a:pt x="7" y="14"/>
                    <a:pt x="6" y="14"/>
                  </a:cubicBezTo>
                  <a:cubicBezTo>
                    <a:pt x="5" y="15"/>
                    <a:pt x="9" y="17"/>
                    <a:pt x="10" y="18"/>
                  </a:cubicBezTo>
                  <a:cubicBezTo>
                    <a:pt x="10" y="20"/>
                    <a:pt x="5" y="20"/>
                    <a:pt x="5" y="22"/>
                  </a:cubicBezTo>
                  <a:cubicBezTo>
                    <a:pt x="5" y="24"/>
                    <a:pt x="3" y="26"/>
                    <a:pt x="2" y="27"/>
                  </a:cubicBezTo>
                  <a:cubicBezTo>
                    <a:pt x="0" y="28"/>
                    <a:pt x="6" y="33"/>
                    <a:pt x="6" y="35"/>
                  </a:cubicBezTo>
                  <a:cubicBezTo>
                    <a:pt x="6" y="36"/>
                    <a:pt x="7" y="38"/>
                    <a:pt x="12" y="42"/>
                  </a:cubicBezTo>
                  <a:cubicBezTo>
                    <a:pt x="16" y="47"/>
                    <a:pt x="14" y="48"/>
                    <a:pt x="20" y="53"/>
                  </a:cubicBezTo>
                  <a:cubicBezTo>
                    <a:pt x="21" y="52"/>
                    <a:pt x="22" y="50"/>
                    <a:pt x="24" y="5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 name="Google Shape;251;p4">
              <a:extLst>
                <a:ext uri="{FF2B5EF4-FFF2-40B4-BE49-F238E27FC236}">
                  <a16:creationId xmlns:a16="http://schemas.microsoft.com/office/drawing/2014/main" id="{193CDD86-3AC7-3F53-93A0-1D2688A72091}"/>
                </a:ext>
              </a:extLst>
            </p:cNvPr>
            <p:cNvSpPr/>
            <p:nvPr/>
          </p:nvSpPr>
          <p:spPr>
            <a:xfrm>
              <a:off x="6062662" y="4433639"/>
              <a:ext cx="47626" cy="27517"/>
            </a:xfrm>
            <a:custGeom>
              <a:avLst/>
              <a:gdLst/>
              <a:ahLst/>
              <a:cxnLst/>
              <a:rect l="l" t="t" r="r" b="b"/>
              <a:pathLst>
                <a:path w="19" h="11" extrusionOk="0">
                  <a:moveTo>
                    <a:pt x="18" y="10"/>
                  </a:moveTo>
                  <a:cubicBezTo>
                    <a:pt x="18" y="10"/>
                    <a:pt x="19" y="6"/>
                    <a:pt x="19" y="0"/>
                  </a:cubicBezTo>
                  <a:cubicBezTo>
                    <a:pt x="16" y="0"/>
                    <a:pt x="16" y="0"/>
                    <a:pt x="16" y="0"/>
                  </a:cubicBezTo>
                  <a:cubicBezTo>
                    <a:pt x="5" y="0"/>
                    <a:pt x="5" y="0"/>
                    <a:pt x="5" y="0"/>
                  </a:cubicBezTo>
                  <a:cubicBezTo>
                    <a:pt x="5" y="0"/>
                    <a:pt x="5" y="0"/>
                    <a:pt x="5" y="0"/>
                  </a:cubicBezTo>
                  <a:cubicBezTo>
                    <a:pt x="6" y="2"/>
                    <a:pt x="6" y="5"/>
                    <a:pt x="3" y="6"/>
                  </a:cubicBezTo>
                  <a:cubicBezTo>
                    <a:pt x="0" y="7"/>
                    <a:pt x="0" y="9"/>
                    <a:pt x="3" y="9"/>
                  </a:cubicBezTo>
                  <a:cubicBezTo>
                    <a:pt x="4" y="9"/>
                    <a:pt x="4" y="10"/>
                    <a:pt x="3" y="11"/>
                  </a:cubicBezTo>
                  <a:cubicBezTo>
                    <a:pt x="5" y="11"/>
                    <a:pt x="6" y="11"/>
                    <a:pt x="7" y="11"/>
                  </a:cubicBezTo>
                  <a:cubicBezTo>
                    <a:pt x="9" y="11"/>
                    <a:pt x="18" y="10"/>
                    <a:pt x="18" y="1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252;p4">
              <a:extLst>
                <a:ext uri="{FF2B5EF4-FFF2-40B4-BE49-F238E27FC236}">
                  <a16:creationId xmlns:a16="http://schemas.microsoft.com/office/drawing/2014/main" id="{35CD5C51-D285-00D5-D730-73F57AD8D5F8}"/>
                </a:ext>
              </a:extLst>
            </p:cNvPr>
            <p:cNvSpPr/>
            <p:nvPr/>
          </p:nvSpPr>
          <p:spPr>
            <a:xfrm>
              <a:off x="6099704" y="4400829"/>
              <a:ext cx="150288" cy="185214"/>
            </a:xfrm>
            <a:custGeom>
              <a:avLst/>
              <a:gdLst/>
              <a:ahLst/>
              <a:cxnLst/>
              <a:rect l="l" t="t" r="r" b="b"/>
              <a:pathLst>
                <a:path w="60" h="74" extrusionOk="0">
                  <a:moveTo>
                    <a:pt x="16" y="70"/>
                  </a:moveTo>
                  <a:cubicBezTo>
                    <a:pt x="18" y="71"/>
                    <a:pt x="19" y="73"/>
                    <a:pt x="22" y="71"/>
                  </a:cubicBezTo>
                  <a:cubicBezTo>
                    <a:pt x="25" y="68"/>
                    <a:pt x="29" y="69"/>
                    <a:pt x="29" y="71"/>
                  </a:cubicBezTo>
                  <a:cubicBezTo>
                    <a:pt x="29" y="74"/>
                    <a:pt x="30" y="73"/>
                    <a:pt x="32" y="71"/>
                  </a:cubicBezTo>
                  <a:cubicBezTo>
                    <a:pt x="35" y="68"/>
                    <a:pt x="38" y="71"/>
                    <a:pt x="38" y="66"/>
                  </a:cubicBezTo>
                  <a:cubicBezTo>
                    <a:pt x="38" y="61"/>
                    <a:pt x="41" y="66"/>
                    <a:pt x="41" y="60"/>
                  </a:cubicBezTo>
                  <a:cubicBezTo>
                    <a:pt x="41" y="54"/>
                    <a:pt x="41" y="48"/>
                    <a:pt x="41" y="46"/>
                  </a:cubicBezTo>
                  <a:cubicBezTo>
                    <a:pt x="41" y="43"/>
                    <a:pt x="48" y="41"/>
                    <a:pt x="48" y="36"/>
                  </a:cubicBezTo>
                  <a:cubicBezTo>
                    <a:pt x="48" y="32"/>
                    <a:pt x="55" y="24"/>
                    <a:pt x="55" y="19"/>
                  </a:cubicBezTo>
                  <a:cubicBezTo>
                    <a:pt x="55" y="13"/>
                    <a:pt x="56" y="12"/>
                    <a:pt x="58" y="10"/>
                  </a:cubicBezTo>
                  <a:cubicBezTo>
                    <a:pt x="59" y="8"/>
                    <a:pt x="60" y="4"/>
                    <a:pt x="59" y="1"/>
                  </a:cubicBezTo>
                  <a:cubicBezTo>
                    <a:pt x="59" y="1"/>
                    <a:pt x="59" y="1"/>
                    <a:pt x="59" y="1"/>
                  </a:cubicBezTo>
                  <a:cubicBezTo>
                    <a:pt x="52" y="0"/>
                    <a:pt x="52" y="0"/>
                    <a:pt x="52" y="0"/>
                  </a:cubicBezTo>
                  <a:cubicBezTo>
                    <a:pt x="48" y="1"/>
                    <a:pt x="48" y="1"/>
                    <a:pt x="48" y="1"/>
                  </a:cubicBezTo>
                  <a:cubicBezTo>
                    <a:pt x="44" y="2"/>
                    <a:pt x="44" y="2"/>
                    <a:pt x="44" y="2"/>
                  </a:cubicBezTo>
                  <a:cubicBezTo>
                    <a:pt x="44" y="2"/>
                    <a:pt x="44" y="6"/>
                    <a:pt x="42" y="8"/>
                  </a:cubicBezTo>
                  <a:cubicBezTo>
                    <a:pt x="40" y="11"/>
                    <a:pt x="39" y="17"/>
                    <a:pt x="39" y="17"/>
                  </a:cubicBezTo>
                  <a:cubicBezTo>
                    <a:pt x="39" y="17"/>
                    <a:pt x="30" y="12"/>
                    <a:pt x="27" y="13"/>
                  </a:cubicBezTo>
                  <a:cubicBezTo>
                    <a:pt x="26" y="13"/>
                    <a:pt x="22" y="13"/>
                    <a:pt x="18" y="13"/>
                  </a:cubicBezTo>
                  <a:cubicBezTo>
                    <a:pt x="17" y="16"/>
                    <a:pt x="17" y="20"/>
                    <a:pt x="17" y="21"/>
                  </a:cubicBezTo>
                  <a:cubicBezTo>
                    <a:pt x="17" y="23"/>
                    <a:pt x="22" y="19"/>
                    <a:pt x="25" y="21"/>
                  </a:cubicBezTo>
                  <a:cubicBezTo>
                    <a:pt x="28" y="23"/>
                    <a:pt x="27" y="26"/>
                    <a:pt x="24" y="28"/>
                  </a:cubicBezTo>
                  <a:cubicBezTo>
                    <a:pt x="21" y="30"/>
                    <a:pt x="23" y="33"/>
                    <a:pt x="26" y="35"/>
                  </a:cubicBezTo>
                  <a:cubicBezTo>
                    <a:pt x="28" y="36"/>
                    <a:pt x="28" y="39"/>
                    <a:pt x="28" y="44"/>
                  </a:cubicBezTo>
                  <a:cubicBezTo>
                    <a:pt x="28" y="48"/>
                    <a:pt x="28" y="53"/>
                    <a:pt x="25" y="54"/>
                  </a:cubicBezTo>
                  <a:cubicBezTo>
                    <a:pt x="22" y="54"/>
                    <a:pt x="21" y="52"/>
                    <a:pt x="19" y="53"/>
                  </a:cubicBezTo>
                  <a:cubicBezTo>
                    <a:pt x="17" y="53"/>
                    <a:pt x="16" y="47"/>
                    <a:pt x="14" y="47"/>
                  </a:cubicBezTo>
                  <a:cubicBezTo>
                    <a:pt x="12" y="47"/>
                    <a:pt x="13" y="52"/>
                    <a:pt x="10" y="52"/>
                  </a:cubicBezTo>
                  <a:cubicBezTo>
                    <a:pt x="8" y="52"/>
                    <a:pt x="4" y="51"/>
                    <a:pt x="5" y="56"/>
                  </a:cubicBezTo>
                  <a:cubicBezTo>
                    <a:pt x="7" y="60"/>
                    <a:pt x="8" y="62"/>
                    <a:pt x="4" y="62"/>
                  </a:cubicBezTo>
                  <a:cubicBezTo>
                    <a:pt x="2" y="62"/>
                    <a:pt x="1" y="64"/>
                    <a:pt x="0" y="65"/>
                  </a:cubicBezTo>
                  <a:cubicBezTo>
                    <a:pt x="0" y="65"/>
                    <a:pt x="1" y="65"/>
                    <a:pt x="1" y="66"/>
                  </a:cubicBezTo>
                  <a:cubicBezTo>
                    <a:pt x="5" y="68"/>
                    <a:pt x="7" y="71"/>
                    <a:pt x="8" y="74"/>
                  </a:cubicBezTo>
                  <a:cubicBezTo>
                    <a:pt x="12" y="72"/>
                    <a:pt x="15" y="70"/>
                    <a:pt x="16" y="7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 name="Google Shape;253;p4">
              <a:extLst>
                <a:ext uri="{FF2B5EF4-FFF2-40B4-BE49-F238E27FC236}">
                  <a16:creationId xmlns:a16="http://schemas.microsoft.com/office/drawing/2014/main" id="{22057CB6-2CD0-6F81-71B6-7F2A0D76A5BD}"/>
                </a:ext>
              </a:extLst>
            </p:cNvPr>
            <p:cNvSpPr/>
            <p:nvPr/>
          </p:nvSpPr>
          <p:spPr>
            <a:xfrm>
              <a:off x="6315611" y="3975365"/>
              <a:ext cx="347144" cy="430755"/>
            </a:xfrm>
            <a:custGeom>
              <a:avLst/>
              <a:gdLst/>
              <a:ahLst/>
              <a:cxnLst/>
              <a:rect l="l" t="t" r="r" b="b"/>
              <a:pathLst>
                <a:path w="139" h="172" extrusionOk="0">
                  <a:moveTo>
                    <a:pt x="110" y="3"/>
                  </a:moveTo>
                  <a:cubicBezTo>
                    <a:pt x="108" y="3"/>
                    <a:pt x="109" y="9"/>
                    <a:pt x="105" y="9"/>
                  </a:cubicBezTo>
                  <a:cubicBezTo>
                    <a:pt x="101" y="9"/>
                    <a:pt x="102" y="13"/>
                    <a:pt x="100" y="13"/>
                  </a:cubicBezTo>
                  <a:cubicBezTo>
                    <a:pt x="97" y="13"/>
                    <a:pt x="95" y="11"/>
                    <a:pt x="95" y="11"/>
                  </a:cubicBezTo>
                  <a:cubicBezTo>
                    <a:pt x="84" y="11"/>
                    <a:pt x="84" y="11"/>
                    <a:pt x="84" y="11"/>
                  </a:cubicBezTo>
                  <a:cubicBezTo>
                    <a:pt x="84" y="11"/>
                    <a:pt x="82" y="8"/>
                    <a:pt x="80" y="9"/>
                  </a:cubicBezTo>
                  <a:cubicBezTo>
                    <a:pt x="79" y="10"/>
                    <a:pt x="77" y="11"/>
                    <a:pt x="77" y="11"/>
                  </a:cubicBezTo>
                  <a:cubicBezTo>
                    <a:pt x="26" y="11"/>
                    <a:pt x="26" y="11"/>
                    <a:pt x="26" y="11"/>
                  </a:cubicBezTo>
                  <a:cubicBezTo>
                    <a:pt x="26" y="22"/>
                    <a:pt x="26" y="29"/>
                    <a:pt x="26" y="29"/>
                  </a:cubicBezTo>
                  <a:cubicBezTo>
                    <a:pt x="18" y="29"/>
                    <a:pt x="18" y="29"/>
                    <a:pt x="18" y="29"/>
                  </a:cubicBezTo>
                  <a:cubicBezTo>
                    <a:pt x="18" y="56"/>
                    <a:pt x="18" y="56"/>
                    <a:pt x="18" y="56"/>
                  </a:cubicBezTo>
                  <a:cubicBezTo>
                    <a:pt x="18" y="56"/>
                    <a:pt x="19" y="65"/>
                    <a:pt x="17" y="65"/>
                  </a:cubicBezTo>
                  <a:cubicBezTo>
                    <a:pt x="16" y="66"/>
                    <a:pt x="10" y="67"/>
                    <a:pt x="10" y="70"/>
                  </a:cubicBezTo>
                  <a:cubicBezTo>
                    <a:pt x="10" y="73"/>
                    <a:pt x="9" y="75"/>
                    <a:pt x="7" y="75"/>
                  </a:cubicBezTo>
                  <a:cubicBezTo>
                    <a:pt x="4" y="76"/>
                    <a:pt x="7" y="81"/>
                    <a:pt x="3" y="81"/>
                  </a:cubicBezTo>
                  <a:cubicBezTo>
                    <a:pt x="0" y="81"/>
                    <a:pt x="5" y="85"/>
                    <a:pt x="3" y="88"/>
                  </a:cubicBezTo>
                  <a:cubicBezTo>
                    <a:pt x="1" y="90"/>
                    <a:pt x="1" y="92"/>
                    <a:pt x="4" y="92"/>
                  </a:cubicBezTo>
                  <a:cubicBezTo>
                    <a:pt x="6" y="92"/>
                    <a:pt x="5" y="95"/>
                    <a:pt x="5" y="98"/>
                  </a:cubicBezTo>
                  <a:cubicBezTo>
                    <a:pt x="5" y="102"/>
                    <a:pt x="9" y="104"/>
                    <a:pt x="9" y="104"/>
                  </a:cubicBezTo>
                  <a:cubicBezTo>
                    <a:pt x="8" y="107"/>
                    <a:pt x="8" y="107"/>
                    <a:pt x="8" y="107"/>
                  </a:cubicBezTo>
                  <a:cubicBezTo>
                    <a:pt x="8" y="107"/>
                    <a:pt x="14" y="114"/>
                    <a:pt x="15" y="116"/>
                  </a:cubicBezTo>
                  <a:cubicBezTo>
                    <a:pt x="15" y="117"/>
                    <a:pt x="18" y="121"/>
                    <a:pt x="15" y="123"/>
                  </a:cubicBezTo>
                  <a:cubicBezTo>
                    <a:pt x="12" y="124"/>
                    <a:pt x="14" y="126"/>
                    <a:pt x="14" y="126"/>
                  </a:cubicBezTo>
                  <a:cubicBezTo>
                    <a:pt x="18" y="127"/>
                    <a:pt x="18" y="127"/>
                    <a:pt x="18" y="127"/>
                  </a:cubicBezTo>
                  <a:cubicBezTo>
                    <a:pt x="19" y="129"/>
                    <a:pt x="19" y="129"/>
                    <a:pt x="19" y="129"/>
                  </a:cubicBezTo>
                  <a:cubicBezTo>
                    <a:pt x="19" y="129"/>
                    <a:pt x="23" y="129"/>
                    <a:pt x="26" y="132"/>
                  </a:cubicBezTo>
                  <a:cubicBezTo>
                    <a:pt x="28" y="135"/>
                    <a:pt x="29" y="136"/>
                    <a:pt x="29" y="137"/>
                  </a:cubicBezTo>
                  <a:cubicBezTo>
                    <a:pt x="29" y="139"/>
                    <a:pt x="31" y="139"/>
                    <a:pt x="34" y="142"/>
                  </a:cubicBezTo>
                  <a:cubicBezTo>
                    <a:pt x="37" y="145"/>
                    <a:pt x="37" y="146"/>
                    <a:pt x="37" y="148"/>
                  </a:cubicBezTo>
                  <a:cubicBezTo>
                    <a:pt x="37" y="149"/>
                    <a:pt x="43" y="152"/>
                    <a:pt x="43" y="152"/>
                  </a:cubicBezTo>
                  <a:cubicBezTo>
                    <a:pt x="45" y="157"/>
                    <a:pt x="45" y="157"/>
                    <a:pt x="45" y="157"/>
                  </a:cubicBezTo>
                  <a:cubicBezTo>
                    <a:pt x="46" y="157"/>
                    <a:pt x="47" y="158"/>
                    <a:pt x="47" y="159"/>
                  </a:cubicBezTo>
                  <a:cubicBezTo>
                    <a:pt x="48" y="162"/>
                    <a:pt x="51" y="163"/>
                    <a:pt x="51" y="163"/>
                  </a:cubicBezTo>
                  <a:cubicBezTo>
                    <a:pt x="51" y="163"/>
                    <a:pt x="54" y="165"/>
                    <a:pt x="56" y="163"/>
                  </a:cubicBezTo>
                  <a:cubicBezTo>
                    <a:pt x="58" y="161"/>
                    <a:pt x="61" y="164"/>
                    <a:pt x="61" y="164"/>
                  </a:cubicBezTo>
                  <a:cubicBezTo>
                    <a:pt x="61" y="164"/>
                    <a:pt x="63" y="162"/>
                    <a:pt x="65" y="163"/>
                  </a:cubicBezTo>
                  <a:cubicBezTo>
                    <a:pt x="66" y="163"/>
                    <a:pt x="71" y="167"/>
                    <a:pt x="75" y="171"/>
                  </a:cubicBezTo>
                  <a:cubicBezTo>
                    <a:pt x="75" y="171"/>
                    <a:pt x="79" y="169"/>
                    <a:pt x="81" y="169"/>
                  </a:cubicBezTo>
                  <a:cubicBezTo>
                    <a:pt x="83" y="169"/>
                    <a:pt x="85" y="172"/>
                    <a:pt x="86" y="171"/>
                  </a:cubicBezTo>
                  <a:cubicBezTo>
                    <a:pt x="87" y="170"/>
                    <a:pt x="91" y="168"/>
                    <a:pt x="92" y="169"/>
                  </a:cubicBezTo>
                  <a:cubicBezTo>
                    <a:pt x="94" y="170"/>
                    <a:pt x="97" y="170"/>
                    <a:pt x="98" y="168"/>
                  </a:cubicBezTo>
                  <a:cubicBezTo>
                    <a:pt x="98" y="168"/>
                    <a:pt x="99" y="167"/>
                    <a:pt x="100" y="166"/>
                  </a:cubicBezTo>
                  <a:cubicBezTo>
                    <a:pt x="101" y="165"/>
                    <a:pt x="101" y="165"/>
                    <a:pt x="102" y="164"/>
                  </a:cubicBezTo>
                  <a:cubicBezTo>
                    <a:pt x="102" y="163"/>
                    <a:pt x="106" y="160"/>
                    <a:pt x="108" y="160"/>
                  </a:cubicBezTo>
                  <a:cubicBezTo>
                    <a:pt x="110" y="160"/>
                    <a:pt x="112" y="159"/>
                    <a:pt x="113" y="160"/>
                  </a:cubicBezTo>
                  <a:cubicBezTo>
                    <a:pt x="114" y="161"/>
                    <a:pt x="115" y="161"/>
                    <a:pt x="115" y="162"/>
                  </a:cubicBezTo>
                  <a:cubicBezTo>
                    <a:pt x="116" y="157"/>
                    <a:pt x="117" y="154"/>
                    <a:pt x="116" y="154"/>
                  </a:cubicBezTo>
                  <a:cubicBezTo>
                    <a:pt x="113" y="154"/>
                    <a:pt x="109" y="152"/>
                    <a:pt x="108" y="148"/>
                  </a:cubicBezTo>
                  <a:cubicBezTo>
                    <a:pt x="106" y="144"/>
                    <a:pt x="101" y="141"/>
                    <a:pt x="100" y="139"/>
                  </a:cubicBezTo>
                  <a:cubicBezTo>
                    <a:pt x="99" y="136"/>
                    <a:pt x="94" y="137"/>
                    <a:pt x="93" y="135"/>
                  </a:cubicBezTo>
                  <a:cubicBezTo>
                    <a:pt x="92" y="132"/>
                    <a:pt x="94" y="132"/>
                    <a:pt x="94" y="130"/>
                  </a:cubicBezTo>
                  <a:cubicBezTo>
                    <a:pt x="94" y="127"/>
                    <a:pt x="100" y="129"/>
                    <a:pt x="101" y="128"/>
                  </a:cubicBezTo>
                  <a:cubicBezTo>
                    <a:pt x="101" y="128"/>
                    <a:pt x="102" y="122"/>
                    <a:pt x="102" y="119"/>
                  </a:cubicBezTo>
                  <a:cubicBezTo>
                    <a:pt x="102" y="116"/>
                    <a:pt x="106" y="113"/>
                    <a:pt x="105" y="111"/>
                  </a:cubicBezTo>
                  <a:cubicBezTo>
                    <a:pt x="103" y="110"/>
                    <a:pt x="106" y="109"/>
                    <a:pt x="108" y="107"/>
                  </a:cubicBezTo>
                  <a:cubicBezTo>
                    <a:pt x="110" y="106"/>
                    <a:pt x="109" y="101"/>
                    <a:pt x="111" y="99"/>
                  </a:cubicBezTo>
                  <a:cubicBezTo>
                    <a:pt x="113" y="97"/>
                    <a:pt x="114" y="93"/>
                    <a:pt x="116" y="93"/>
                  </a:cubicBezTo>
                  <a:cubicBezTo>
                    <a:pt x="118" y="93"/>
                    <a:pt x="120" y="91"/>
                    <a:pt x="120" y="89"/>
                  </a:cubicBezTo>
                  <a:cubicBezTo>
                    <a:pt x="120" y="87"/>
                    <a:pt x="123" y="82"/>
                    <a:pt x="123" y="79"/>
                  </a:cubicBezTo>
                  <a:cubicBezTo>
                    <a:pt x="122" y="75"/>
                    <a:pt x="121" y="71"/>
                    <a:pt x="123" y="67"/>
                  </a:cubicBezTo>
                  <a:cubicBezTo>
                    <a:pt x="126" y="64"/>
                    <a:pt x="127" y="62"/>
                    <a:pt x="126" y="59"/>
                  </a:cubicBezTo>
                  <a:cubicBezTo>
                    <a:pt x="126" y="56"/>
                    <a:pt x="130" y="56"/>
                    <a:pt x="131" y="54"/>
                  </a:cubicBezTo>
                  <a:cubicBezTo>
                    <a:pt x="132" y="53"/>
                    <a:pt x="136" y="52"/>
                    <a:pt x="139" y="47"/>
                  </a:cubicBezTo>
                  <a:cubicBezTo>
                    <a:pt x="137" y="45"/>
                    <a:pt x="135" y="43"/>
                    <a:pt x="134" y="42"/>
                  </a:cubicBezTo>
                  <a:cubicBezTo>
                    <a:pt x="131" y="41"/>
                    <a:pt x="129" y="35"/>
                    <a:pt x="129" y="29"/>
                  </a:cubicBezTo>
                  <a:cubicBezTo>
                    <a:pt x="129" y="22"/>
                    <a:pt x="127" y="17"/>
                    <a:pt x="127" y="15"/>
                  </a:cubicBezTo>
                  <a:cubicBezTo>
                    <a:pt x="127" y="13"/>
                    <a:pt x="124" y="8"/>
                    <a:pt x="120" y="6"/>
                  </a:cubicBezTo>
                  <a:cubicBezTo>
                    <a:pt x="117" y="5"/>
                    <a:pt x="115" y="2"/>
                    <a:pt x="115" y="0"/>
                  </a:cubicBezTo>
                  <a:cubicBezTo>
                    <a:pt x="115" y="0"/>
                    <a:pt x="115" y="0"/>
                    <a:pt x="115" y="0"/>
                  </a:cubicBezTo>
                  <a:cubicBezTo>
                    <a:pt x="112" y="4"/>
                    <a:pt x="113" y="3"/>
                    <a:pt x="110" y="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 name="Google Shape;254;p4">
              <a:extLst>
                <a:ext uri="{FF2B5EF4-FFF2-40B4-BE49-F238E27FC236}">
                  <a16:creationId xmlns:a16="http://schemas.microsoft.com/office/drawing/2014/main" id="{D41B3EA0-5A41-8479-02F8-E0619AF9B952}"/>
                </a:ext>
              </a:extLst>
            </p:cNvPr>
            <p:cNvSpPr/>
            <p:nvPr/>
          </p:nvSpPr>
          <p:spPr>
            <a:xfrm>
              <a:off x="6730491" y="4208206"/>
              <a:ext cx="40218" cy="40218"/>
            </a:xfrm>
            <a:custGeom>
              <a:avLst/>
              <a:gdLst/>
              <a:ahLst/>
              <a:cxnLst/>
              <a:rect l="l" t="t" r="r" b="b"/>
              <a:pathLst>
                <a:path w="16" h="16" extrusionOk="0">
                  <a:moveTo>
                    <a:pt x="5" y="2"/>
                  </a:moveTo>
                  <a:cubicBezTo>
                    <a:pt x="5" y="3"/>
                    <a:pt x="3" y="6"/>
                    <a:pt x="1" y="8"/>
                  </a:cubicBezTo>
                  <a:cubicBezTo>
                    <a:pt x="0" y="10"/>
                    <a:pt x="1" y="14"/>
                    <a:pt x="1" y="15"/>
                  </a:cubicBezTo>
                  <a:cubicBezTo>
                    <a:pt x="2" y="16"/>
                    <a:pt x="4" y="16"/>
                    <a:pt x="6" y="15"/>
                  </a:cubicBezTo>
                  <a:cubicBezTo>
                    <a:pt x="7" y="14"/>
                    <a:pt x="8" y="14"/>
                    <a:pt x="10" y="16"/>
                  </a:cubicBezTo>
                  <a:cubicBezTo>
                    <a:pt x="11" y="15"/>
                    <a:pt x="12" y="13"/>
                    <a:pt x="13" y="12"/>
                  </a:cubicBezTo>
                  <a:cubicBezTo>
                    <a:pt x="11" y="11"/>
                    <a:pt x="9" y="11"/>
                    <a:pt x="9" y="10"/>
                  </a:cubicBezTo>
                  <a:cubicBezTo>
                    <a:pt x="8" y="9"/>
                    <a:pt x="11" y="7"/>
                    <a:pt x="14" y="6"/>
                  </a:cubicBezTo>
                  <a:cubicBezTo>
                    <a:pt x="16" y="6"/>
                    <a:pt x="15" y="3"/>
                    <a:pt x="13" y="1"/>
                  </a:cubicBezTo>
                  <a:cubicBezTo>
                    <a:pt x="13" y="1"/>
                    <a:pt x="12" y="1"/>
                    <a:pt x="12" y="0"/>
                  </a:cubicBezTo>
                  <a:cubicBezTo>
                    <a:pt x="11" y="1"/>
                    <a:pt x="10" y="1"/>
                    <a:pt x="9" y="2"/>
                  </a:cubicBezTo>
                  <a:cubicBezTo>
                    <a:pt x="9" y="3"/>
                    <a:pt x="7" y="2"/>
                    <a:pt x="5" y="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255;p4">
              <a:extLst>
                <a:ext uri="{FF2B5EF4-FFF2-40B4-BE49-F238E27FC236}">
                  <a16:creationId xmlns:a16="http://schemas.microsoft.com/office/drawing/2014/main" id="{059DA510-F2CB-84A0-020C-0A497E585992}"/>
                </a:ext>
              </a:extLst>
            </p:cNvPr>
            <p:cNvSpPr/>
            <p:nvPr/>
          </p:nvSpPr>
          <p:spPr>
            <a:xfrm>
              <a:off x="6618304" y="4092844"/>
              <a:ext cx="141821" cy="122771"/>
            </a:xfrm>
            <a:custGeom>
              <a:avLst/>
              <a:gdLst/>
              <a:ahLst/>
              <a:cxnLst/>
              <a:rect l="l" t="t" r="r" b="b"/>
              <a:pathLst>
                <a:path w="57" h="49" extrusionOk="0">
                  <a:moveTo>
                    <a:pt x="10" y="7"/>
                  </a:moveTo>
                  <a:cubicBezTo>
                    <a:pt x="9" y="9"/>
                    <a:pt x="5" y="9"/>
                    <a:pt x="5" y="12"/>
                  </a:cubicBezTo>
                  <a:cubicBezTo>
                    <a:pt x="6" y="15"/>
                    <a:pt x="5" y="17"/>
                    <a:pt x="2" y="20"/>
                  </a:cubicBezTo>
                  <a:cubicBezTo>
                    <a:pt x="0" y="24"/>
                    <a:pt x="1" y="28"/>
                    <a:pt x="2" y="32"/>
                  </a:cubicBezTo>
                  <a:cubicBezTo>
                    <a:pt x="5" y="32"/>
                    <a:pt x="8" y="32"/>
                    <a:pt x="9" y="32"/>
                  </a:cubicBezTo>
                  <a:cubicBezTo>
                    <a:pt x="10" y="33"/>
                    <a:pt x="11" y="32"/>
                    <a:pt x="11" y="30"/>
                  </a:cubicBezTo>
                  <a:cubicBezTo>
                    <a:pt x="12" y="27"/>
                    <a:pt x="14" y="27"/>
                    <a:pt x="15" y="28"/>
                  </a:cubicBezTo>
                  <a:cubicBezTo>
                    <a:pt x="17" y="30"/>
                    <a:pt x="18" y="32"/>
                    <a:pt x="21" y="31"/>
                  </a:cubicBezTo>
                  <a:cubicBezTo>
                    <a:pt x="23" y="29"/>
                    <a:pt x="23" y="30"/>
                    <a:pt x="24" y="31"/>
                  </a:cubicBezTo>
                  <a:cubicBezTo>
                    <a:pt x="26" y="31"/>
                    <a:pt x="31" y="30"/>
                    <a:pt x="33" y="31"/>
                  </a:cubicBezTo>
                  <a:cubicBezTo>
                    <a:pt x="35" y="31"/>
                    <a:pt x="51" y="48"/>
                    <a:pt x="51" y="48"/>
                  </a:cubicBezTo>
                  <a:cubicBezTo>
                    <a:pt x="51" y="48"/>
                    <a:pt x="51" y="48"/>
                    <a:pt x="50" y="48"/>
                  </a:cubicBezTo>
                  <a:cubicBezTo>
                    <a:pt x="52" y="48"/>
                    <a:pt x="54" y="49"/>
                    <a:pt x="54" y="48"/>
                  </a:cubicBezTo>
                  <a:cubicBezTo>
                    <a:pt x="55" y="47"/>
                    <a:pt x="56" y="47"/>
                    <a:pt x="57" y="46"/>
                  </a:cubicBezTo>
                  <a:cubicBezTo>
                    <a:pt x="55" y="44"/>
                    <a:pt x="52" y="41"/>
                    <a:pt x="48" y="36"/>
                  </a:cubicBezTo>
                  <a:cubicBezTo>
                    <a:pt x="43" y="30"/>
                    <a:pt x="37" y="27"/>
                    <a:pt x="34" y="27"/>
                  </a:cubicBezTo>
                  <a:cubicBezTo>
                    <a:pt x="31" y="27"/>
                    <a:pt x="31" y="22"/>
                    <a:pt x="29" y="22"/>
                  </a:cubicBezTo>
                  <a:cubicBezTo>
                    <a:pt x="27" y="21"/>
                    <a:pt x="23" y="14"/>
                    <a:pt x="23" y="9"/>
                  </a:cubicBezTo>
                  <a:cubicBezTo>
                    <a:pt x="23" y="7"/>
                    <a:pt x="21" y="3"/>
                    <a:pt x="18" y="0"/>
                  </a:cubicBezTo>
                  <a:cubicBezTo>
                    <a:pt x="15" y="5"/>
                    <a:pt x="11" y="6"/>
                    <a:pt x="10" y="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256;p4">
              <a:extLst>
                <a:ext uri="{FF2B5EF4-FFF2-40B4-BE49-F238E27FC236}">
                  <a16:creationId xmlns:a16="http://schemas.microsoft.com/office/drawing/2014/main" id="{B9CD93CE-B929-CEA1-6F1B-B87226C319D6}"/>
                </a:ext>
              </a:extLst>
            </p:cNvPr>
            <p:cNvSpPr/>
            <p:nvPr/>
          </p:nvSpPr>
          <p:spPr>
            <a:xfrm>
              <a:off x="6545277" y="4160580"/>
              <a:ext cx="317510" cy="247657"/>
            </a:xfrm>
            <a:custGeom>
              <a:avLst/>
              <a:gdLst/>
              <a:ahLst/>
              <a:cxnLst/>
              <a:rect l="l" t="t" r="r" b="b"/>
              <a:pathLst>
                <a:path w="127" h="99" extrusionOk="0">
                  <a:moveTo>
                    <a:pt x="8" y="65"/>
                  </a:moveTo>
                  <a:cubicBezTo>
                    <a:pt x="9" y="67"/>
                    <a:pt x="14" y="70"/>
                    <a:pt x="16" y="74"/>
                  </a:cubicBezTo>
                  <a:cubicBezTo>
                    <a:pt x="17" y="78"/>
                    <a:pt x="21" y="80"/>
                    <a:pt x="24" y="80"/>
                  </a:cubicBezTo>
                  <a:cubicBezTo>
                    <a:pt x="25" y="80"/>
                    <a:pt x="24" y="83"/>
                    <a:pt x="23" y="88"/>
                  </a:cubicBezTo>
                  <a:cubicBezTo>
                    <a:pt x="24" y="88"/>
                    <a:pt x="25" y="88"/>
                    <a:pt x="26" y="89"/>
                  </a:cubicBezTo>
                  <a:cubicBezTo>
                    <a:pt x="27" y="90"/>
                    <a:pt x="33" y="89"/>
                    <a:pt x="35" y="91"/>
                  </a:cubicBezTo>
                  <a:cubicBezTo>
                    <a:pt x="37" y="92"/>
                    <a:pt x="43" y="96"/>
                    <a:pt x="44" y="96"/>
                  </a:cubicBezTo>
                  <a:cubicBezTo>
                    <a:pt x="46" y="96"/>
                    <a:pt x="53" y="97"/>
                    <a:pt x="54" y="98"/>
                  </a:cubicBezTo>
                  <a:cubicBezTo>
                    <a:pt x="55" y="99"/>
                    <a:pt x="57" y="95"/>
                    <a:pt x="60" y="93"/>
                  </a:cubicBezTo>
                  <a:cubicBezTo>
                    <a:pt x="63" y="92"/>
                    <a:pt x="66" y="91"/>
                    <a:pt x="67" y="92"/>
                  </a:cubicBezTo>
                  <a:cubicBezTo>
                    <a:pt x="68" y="93"/>
                    <a:pt x="70" y="94"/>
                    <a:pt x="71" y="94"/>
                  </a:cubicBezTo>
                  <a:cubicBezTo>
                    <a:pt x="72" y="93"/>
                    <a:pt x="73" y="93"/>
                    <a:pt x="75" y="92"/>
                  </a:cubicBezTo>
                  <a:cubicBezTo>
                    <a:pt x="78" y="92"/>
                    <a:pt x="81" y="91"/>
                    <a:pt x="82" y="91"/>
                  </a:cubicBezTo>
                  <a:cubicBezTo>
                    <a:pt x="84" y="91"/>
                    <a:pt x="88" y="86"/>
                    <a:pt x="93" y="86"/>
                  </a:cubicBezTo>
                  <a:cubicBezTo>
                    <a:pt x="99" y="86"/>
                    <a:pt x="100" y="86"/>
                    <a:pt x="102" y="84"/>
                  </a:cubicBezTo>
                  <a:cubicBezTo>
                    <a:pt x="105" y="81"/>
                    <a:pt x="123" y="63"/>
                    <a:pt x="125" y="61"/>
                  </a:cubicBezTo>
                  <a:cubicBezTo>
                    <a:pt x="127" y="60"/>
                    <a:pt x="124" y="60"/>
                    <a:pt x="122" y="60"/>
                  </a:cubicBezTo>
                  <a:cubicBezTo>
                    <a:pt x="120" y="60"/>
                    <a:pt x="116" y="59"/>
                    <a:pt x="110" y="57"/>
                  </a:cubicBezTo>
                  <a:cubicBezTo>
                    <a:pt x="104" y="55"/>
                    <a:pt x="95" y="51"/>
                    <a:pt x="93" y="51"/>
                  </a:cubicBezTo>
                  <a:cubicBezTo>
                    <a:pt x="92" y="51"/>
                    <a:pt x="89" y="47"/>
                    <a:pt x="88" y="46"/>
                  </a:cubicBezTo>
                  <a:cubicBezTo>
                    <a:pt x="86" y="45"/>
                    <a:pt x="83" y="40"/>
                    <a:pt x="83" y="38"/>
                  </a:cubicBezTo>
                  <a:cubicBezTo>
                    <a:pt x="82" y="38"/>
                    <a:pt x="83" y="36"/>
                    <a:pt x="84" y="35"/>
                  </a:cubicBezTo>
                  <a:cubicBezTo>
                    <a:pt x="82" y="33"/>
                    <a:pt x="81" y="33"/>
                    <a:pt x="80" y="34"/>
                  </a:cubicBezTo>
                  <a:cubicBezTo>
                    <a:pt x="78" y="35"/>
                    <a:pt x="76" y="35"/>
                    <a:pt x="75" y="34"/>
                  </a:cubicBezTo>
                  <a:cubicBezTo>
                    <a:pt x="75" y="33"/>
                    <a:pt x="74" y="29"/>
                    <a:pt x="75" y="27"/>
                  </a:cubicBezTo>
                  <a:cubicBezTo>
                    <a:pt x="77" y="25"/>
                    <a:pt x="80" y="21"/>
                    <a:pt x="80" y="21"/>
                  </a:cubicBezTo>
                  <a:cubicBezTo>
                    <a:pt x="80" y="21"/>
                    <a:pt x="64" y="4"/>
                    <a:pt x="62" y="4"/>
                  </a:cubicBezTo>
                  <a:cubicBezTo>
                    <a:pt x="60" y="3"/>
                    <a:pt x="55" y="4"/>
                    <a:pt x="53" y="4"/>
                  </a:cubicBezTo>
                  <a:cubicBezTo>
                    <a:pt x="52" y="3"/>
                    <a:pt x="52" y="2"/>
                    <a:pt x="50" y="4"/>
                  </a:cubicBezTo>
                  <a:cubicBezTo>
                    <a:pt x="47" y="5"/>
                    <a:pt x="46" y="3"/>
                    <a:pt x="44" y="1"/>
                  </a:cubicBezTo>
                  <a:cubicBezTo>
                    <a:pt x="43" y="0"/>
                    <a:pt x="41" y="0"/>
                    <a:pt x="40" y="3"/>
                  </a:cubicBezTo>
                  <a:cubicBezTo>
                    <a:pt x="40" y="5"/>
                    <a:pt x="39" y="6"/>
                    <a:pt x="38" y="5"/>
                  </a:cubicBezTo>
                  <a:cubicBezTo>
                    <a:pt x="37" y="5"/>
                    <a:pt x="34" y="5"/>
                    <a:pt x="31" y="5"/>
                  </a:cubicBezTo>
                  <a:cubicBezTo>
                    <a:pt x="31" y="5"/>
                    <a:pt x="31" y="5"/>
                    <a:pt x="31" y="5"/>
                  </a:cubicBezTo>
                  <a:cubicBezTo>
                    <a:pt x="31" y="8"/>
                    <a:pt x="28" y="13"/>
                    <a:pt x="28" y="15"/>
                  </a:cubicBezTo>
                  <a:cubicBezTo>
                    <a:pt x="28" y="17"/>
                    <a:pt x="26" y="19"/>
                    <a:pt x="24" y="19"/>
                  </a:cubicBezTo>
                  <a:cubicBezTo>
                    <a:pt x="22" y="19"/>
                    <a:pt x="21" y="23"/>
                    <a:pt x="19" y="25"/>
                  </a:cubicBezTo>
                  <a:cubicBezTo>
                    <a:pt x="17" y="27"/>
                    <a:pt x="18" y="32"/>
                    <a:pt x="16" y="33"/>
                  </a:cubicBezTo>
                  <a:cubicBezTo>
                    <a:pt x="14" y="35"/>
                    <a:pt x="11" y="36"/>
                    <a:pt x="13" y="37"/>
                  </a:cubicBezTo>
                  <a:cubicBezTo>
                    <a:pt x="14" y="39"/>
                    <a:pt x="10" y="42"/>
                    <a:pt x="10" y="45"/>
                  </a:cubicBezTo>
                  <a:cubicBezTo>
                    <a:pt x="10" y="48"/>
                    <a:pt x="9" y="54"/>
                    <a:pt x="9" y="54"/>
                  </a:cubicBezTo>
                  <a:cubicBezTo>
                    <a:pt x="8" y="55"/>
                    <a:pt x="2" y="53"/>
                    <a:pt x="2" y="56"/>
                  </a:cubicBezTo>
                  <a:cubicBezTo>
                    <a:pt x="2" y="58"/>
                    <a:pt x="0" y="58"/>
                    <a:pt x="1" y="61"/>
                  </a:cubicBezTo>
                  <a:cubicBezTo>
                    <a:pt x="2" y="63"/>
                    <a:pt x="7" y="62"/>
                    <a:pt x="8" y="6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257;p4">
              <a:extLst>
                <a:ext uri="{FF2B5EF4-FFF2-40B4-BE49-F238E27FC236}">
                  <a16:creationId xmlns:a16="http://schemas.microsoft.com/office/drawing/2014/main" id="{22FB4328-DC9F-1636-1322-66D12733C500}"/>
                </a:ext>
              </a:extLst>
            </p:cNvPr>
            <p:cNvSpPr/>
            <p:nvPr/>
          </p:nvSpPr>
          <p:spPr>
            <a:xfrm>
              <a:off x="6595019" y="3709715"/>
              <a:ext cx="30692" cy="37042"/>
            </a:xfrm>
            <a:custGeom>
              <a:avLst/>
              <a:gdLst/>
              <a:ahLst/>
              <a:cxnLst/>
              <a:rect l="l" t="t" r="r" b="b"/>
              <a:pathLst>
                <a:path w="12" h="15" extrusionOk="0">
                  <a:moveTo>
                    <a:pt x="10" y="6"/>
                  </a:moveTo>
                  <a:cubicBezTo>
                    <a:pt x="12" y="5"/>
                    <a:pt x="12" y="0"/>
                    <a:pt x="6" y="0"/>
                  </a:cubicBezTo>
                  <a:cubicBezTo>
                    <a:pt x="6" y="0"/>
                    <a:pt x="6" y="1"/>
                    <a:pt x="6" y="1"/>
                  </a:cubicBezTo>
                  <a:cubicBezTo>
                    <a:pt x="6" y="3"/>
                    <a:pt x="2" y="9"/>
                    <a:pt x="0" y="14"/>
                  </a:cubicBezTo>
                  <a:cubicBezTo>
                    <a:pt x="3" y="15"/>
                    <a:pt x="3" y="15"/>
                    <a:pt x="3" y="15"/>
                  </a:cubicBezTo>
                  <a:cubicBezTo>
                    <a:pt x="6" y="12"/>
                    <a:pt x="9" y="7"/>
                    <a:pt x="10" y="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258;p4">
              <a:extLst>
                <a:ext uri="{FF2B5EF4-FFF2-40B4-BE49-F238E27FC236}">
                  <a16:creationId xmlns:a16="http://schemas.microsoft.com/office/drawing/2014/main" id="{D2A5BA73-812C-118E-CD27-B64F2DB5CABE}"/>
                </a:ext>
              </a:extLst>
            </p:cNvPr>
            <p:cNvSpPr/>
            <p:nvPr/>
          </p:nvSpPr>
          <p:spPr>
            <a:xfrm>
              <a:off x="6602428" y="3649389"/>
              <a:ext cx="146054" cy="115362"/>
            </a:xfrm>
            <a:custGeom>
              <a:avLst/>
              <a:gdLst/>
              <a:ahLst/>
              <a:cxnLst/>
              <a:rect l="l" t="t" r="r" b="b"/>
              <a:pathLst>
                <a:path w="58" h="46" extrusionOk="0">
                  <a:moveTo>
                    <a:pt x="7" y="30"/>
                  </a:moveTo>
                  <a:cubicBezTo>
                    <a:pt x="6" y="31"/>
                    <a:pt x="3" y="36"/>
                    <a:pt x="0" y="39"/>
                  </a:cubicBezTo>
                  <a:cubicBezTo>
                    <a:pt x="1" y="39"/>
                    <a:pt x="1" y="39"/>
                    <a:pt x="1" y="39"/>
                  </a:cubicBezTo>
                  <a:cubicBezTo>
                    <a:pt x="2" y="42"/>
                    <a:pt x="2" y="42"/>
                    <a:pt x="2" y="42"/>
                  </a:cubicBezTo>
                  <a:cubicBezTo>
                    <a:pt x="9" y="46"/>
                    <a:pt x="9" y="46"/>
                    <a:pt x="9" y="46"/>
                  </a:cubicBezTo>
                  <a:cubicBezTo>
                    <a:pt x="9" y="46"/>
                    <a:pt x="15" y="42"/>
                    <a:pt x="17" y="42"/>
                  </a:cubicBezTo>
                  <a:cubicBezTo>
                    <a:pt x="20" y="42"/>
                    <a:pt x="46" y="27"/>
                    <a:pt x="46" y="27"/>
                  </a:cubicBezTo>
                  <a:cubicBezTo>
                    <a:pt x="46" y="27"/>
                    <a:pt x="48" y="24"/>
                    <a:pt x="48" y="22"/>
                  </a:cubicBezTo>
                  <a:cubicBezTo>
                    <a:pt x="48" y="21"/>
                    <a:pt x="47" y="17"/>
                    <a:pt x="49" y="16"/>
                  </a:cubicBezTo>
                  <a:cubicBezTo>
                    <a:pt x="50" y="14"/>
                    <a:pt x="47" y="11"/>
                    <a:pt x="48" y="9"/>
                  </a:cubicBezTo>
                  <a:cubicBezTo>
                    <a:pt x="49" y="6"/>
                    <a:pt x="53" y="5"/>
                    <a:pt x="53" y="5"/>
                  </a:cubicBezTo>
                  <a:cubicBezTo>
                    <a:pt x="58" y="1"/>
                    <a:pt x="58" y="1"/>
                    <a:pt x="58" y="1"/>
                  </a:cubicBezTo>
                  <a:cubicBezTo>
                    <a:pt x="55" y="0"/>
                    <a:pt x="55" y="0"/>
                    <a:pt x="55" y="0"/>
                  </a:cubicBezTo>
                  <a:cubicBezTo>
                    <a:pt x="55" y="0"/>
                    <a:pt x="51" y="2"/>
                    <a:pt x="46" y="2"/>
                  </a:cubicBezTo>
                  <a:cubicBezTo>
                    <a:pt x="41" y="1"/>
                    <a:pt x="40" y="5"/>
                    <a:pt x="34" y="5"/>
                  </a:cubicBezTo>
                  <a:cubicBezTo>
                    <a:pt x="29" y="5"/>
                    <a:pt x="26" y="6"/>
                    <a:pt x="25" y="5"/>
                  </a:cubicBezTo>
                  <a:cubicBezTo>
                    <a:pt x="24" y="3"/>
                    <a:pt x="23" y="4"/>
                    <a:pt x="20" y="6"/>
                  </a:cubicBezTo>
                  <a:cubicBezTo>
                    <a:pt x="16" y="7"/>
                    <a:pt x="14" y="7"/>
                    <a:pt x="12" y="6"/>
                  </a:cubicBezTo>
                  <a:cubicBezTo>
                    <a:pt x="10" y="4"/>
                    <a:pt x="9" y="6"/>
                    <a:pt x="9" y="8"/>
                  </a:cubicBezTo>
                  <a:cubicBezTo>
                    <a:pt x="8" y="9"/>
                    <a:pt x="9" y="13"/>
                    <a:pt x="4" y="13"/>
                  </a:cubicBezTo>
                  <a:cubicBezTo>
                    <a:pt x="3" y="15"/>
                    <a:pt x="3" y="16"/>
                    <a:pt x="3" y="18"/>
                  </a:cubicBezTo>
                  <a:cubicBezTo>
                    <a:pt x="5" y="19"/>
                    <a:pt x="3" y="21"/>
                    <a:pt x="3" y="24"/>
                  </a:cubicBezTo>
                  <a:cubicBezTo>
                    <a:pt x="9" y="24"/>
                    <a:pt x="9" y="29"/>
                    <a:pt x="7" y="3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259;p4">
              <a:extLst>
                <a:ext uri="{FF2B5EF4-FFF2-40B4-BE49-F238E27FC236}">
                  <a16:creationId xmlns:a16="http://schemas.microsoft.com/office/drawing/2014/main" id="{AE348723-1F22-4B72-19DD-7DDFB3E2D781}"/>
                </a:ext>
              </a:extLst>
            </p:cNvPr>
            <p:cNvSpPr/>
            <p:nvPr/>
          </p:nvSpPr>
          <p:spPr>
            <a:xfrm>
              <a:off x="8500079" y="3623988"/>
              <a:ext cx="80436" cy="100545"/>
            </a:xfrm>
            <a:custGeom>
              <a:avLst/>
              <a:gdLst/>
              <a:ahLst/>
              <a:cxnLst/>
              <a:rect l="l" t="t" r="r" b="b"/>
              <a:pathLst>
                <a:path w="32" h="40" extrusionOk="0">
                  <a:moveTo>
                    <a:pt x="8" y="3"/>
                  </a:moveTo>
                  <a:cubicBezTo>
                    <a:pt x="7" y="4"/>
                    <a:pt x="5" y="5"/>
                    <a:pt x="3" y="7"/>
                  </a:cubicBezTo>
                  <a:cubicBezTo>
                    <a:pt x="4" y="9"/>
                    <a:pt x="4" y="11"/>
                    <a:pt x="6" y="11"/>
                  </a:cubicBezTo>
                  <a:cubicBezTo>
                    <a:pt x="8" y="12"/>
                    <a:pt x="8" y="16"/>
                    <a:pt x="5" y="15"/>
                  </a:cubicBezTo>
                  <a:cubicBezTo>
                    <a:pt x="2" y="14"/>
                    <a:pt x="2" y="19"/>
                    <a:pt x="5" y="23"/>
                  </a:cubicBezTo>
                  <a:cubicBezTo>
                    <a:pt x="7" y="27"/>
                    <a:pt x="0" y="31"/>
                    <a:pt x="2" y="33"/>
                  </a:cubicBezTo>
                  <a:cubicBezTo>
                    <a:pt x="4" y="35"/>
                    <a:pt x="3" y="37"/>
                    <a:pt x="3" y="39"/>
                  </a:cubicBezTo>
                  <a:cubicBezTo>
                    <a:pt x="4" y="40"/>
                    <a:pt x="15" y="38"/>
                    <a:pt x="20" y="33"/>
                  </a:cubicBezTo>
                  <a:cubicBezTo>
                    <a:pt x="24" y="29"/>
                    <a:pt x="25" y="29"/>
                    <a:pt x="28" y="30"/>
                  </a:cubicBezTo>
                  <a:cubicBezTo>
                    <a:pt x="30" y="30"/>
                    <a:pt x="32" y="28"/>
                    <a:pt x="31" y="26"/>
                  </a:cubicBezTo>
                  <a:cubicBezTo>
                    <a:pt x="30" y="24"/>
                    <a:pt x="29" y="20"/>
                    <a:pt x="29" y="14"/>
                  </a:cubicBezTo>
                  <a:cubicBezTo>
                    <a:pt x="29" y="11"/>
                    <a:pt x="25" y="5"/>
                    <a:pt x="20" y="0"/>
                  </a:cubicBezTo>
                  <a:cubicBezTo>
                    <a:pt x="19" y="1"/>
                    <a:pt x="18" y="2"/>
                    <a:pt x="16" y="2"/>
                  </a:cubicBezTo>
                  <a:cubicBezTo>
                    <a:pt x="13" y="2"/>
                    <a:pt x="9" y="2"/>
                    <a:pt x="8" y="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260;p4">
              <a:extLst>
                <a:ext uri="{FF2B5EF4-FFF2-40B4-BE49-F238E27FC236}">
                  <a16:creationId xmlns:a16="http://schemas.microsoft.com/office/drawing/2014/main" id="{E5A50339-6E13-5BE0-8E63-9B4D06F49D5B}"/>
                </a:ext>
              </a:extLst>
            </p:cNvPr>
            <p:cNvSpPr/>
            <p:nvPr/>
          </p:nvSpPr>
          <p:spPr>
            <a:xfrm>
              <a:off x="7706304" y="3904455"/>
              <a:ext cx="95253" cy="125946"/>
            </a:xfrm>
            <a:custGeom>
              <a:avLst/>
              <a:gdLst/>
              <a:ahLst/>
              <a:cxnLst/>
              <a:rect l="l" t="t" r="r" b="b"/>
              <a:pathLst>
                <a:path w="38" h="50" extrusionOk="0">
                  <a:moveTo>
                    <a:pt x="38" y="42"/>
                  </a:moveTo>
                  <a:cubicBezTo>
                    <a:pt x="37" y="34"/>
                    <a:pt x="36" y="26"/>
                    <a:pt x="35" y="26"/>
                  </a:cubicBezTo>
                  <a:cubicBezTo>
                    <a:pt x="33" y="26"/>
                    <a:pt x="31" y="33"/>
                    <a:pt x="29" y="32"/>
                  </a:cubicBezTo>
                  <a:cubicBezTo>
                    <a:pt x="26" y="32"/>
                    <a:pt x="26" y="23"/>
                    <a:pt x="29" y="23"/>
                  </a:cubicBezTo>
                  <a:cubicBezTo>
                    <a:pt x="32" y="23"/>
                    <a:pt x="36" y="17"/>
                    <a:pt x="36" y="15"/>
                  </a:cubicBezTo>
                  <a:cubicBezTo>
                    <a:pt x="36" y="13"/>
                    <a:pt x="33" y="13"/>
                    <a:pt x="30" y="13"/>
                  </a:cubicBezTo>
                  <a:cubicBezTo>
                    <a:pt x="27" y="13"/>
                    <a:pt x="20" y="13"/>
                    <a:pt x="20" y="13"/>
                  </a:cubicBezTo>
                  <a:cubicBezTo>
                    <a:pt x="20" y="13"/>
                    <a:pt x="16" y="12"/>
                    <a:pt x="16" y="9"/>
                  </a:cubicBezTo>
                  <a:cubicBezTo>
                    <a:pt x="16" y="7"/>
                    <a:pt x="14" y="4"/>
                    <a:pt x="10" y="4"/>
                  </a:cubicBezTo>
                  <a:cubicBezTo>
                    <a:pt x="6" y="4"/>
                    <a:pt x="6" y="0"/>
                    <a:pt x="3" y="4"/>
                  </a:cubicBezTo>
                  <a:cubicBezTo>
                    <a:pt x="0" y="9"/>
                    <a:pt x="10" y="9"/>
                    <a:pt x="9" y="12"/>
                  </a:cubicBezTo>
                  <a:cubicBezTo>
                    <a:pt x="8" y="15"/>
                    <a:pt x="5" y="13"/>
                    <a:pt x="4" y="15"/>
                  </a:cubicBezTo>
                  <a:cubicBezTo>
                    <a:pt x="4" y="18"/>
                    <a:pt x="5" y="24"/>
                    <a:pt x="6" y="28"/>
                  </a:cubicBezTo>
                  <a:cubicBezTo>
                    <a:pt x="8" y="30"/>
                    <a:pt x="9" y="37"/>
                    <a:pt x="9" y="43"/>
                  </a:cubicBezTo>
                  <a:cubicBezTo>
                    <a:pt x="12" y="43"/>
                    <a:pt x="13" y="42"/>
                    <a:pt x="15" y="42"/>
                  </a:cubicBezTo>
                  <a:cubicBezTo>
                    <a:pt x="18" y="42"/>
                    <a:pt x="21" y="41"/>
                    <a:pt x="22" y="38"/>
                  </a:cubicBezTo>
                  <a:cubicBezTo>
                    <a:pt x="22" y="35"/>
                    <a:pt x="25" y="33"/>
                    <a:pt x="27" y="34"/>
                  </a:cubicBezTo>
                  <a:cubicBezTo>
                    <a:pt x="29" y="35"/>
                    <a:pt x="31" y="42"/>
                    <a:pt x="31" y="46"/>
                  </a:cubicBezTo>
                  <a:cubicBezTo>
                    <a:pt x="31" y="47"/>
                    <a:pt x="32" y="48"/>
                    <a:pt x="33" y="50"/>
                  </a:cubicBezTo>
                  <a:cubicBezTo>
                    <a:pt x="34" y="49"/>
                    <a:pt x="36" y="47"/>
                    <a:pt x="36" y="47"/>
                  </a:cubicBezTo>
                  <a:cubicBezTo>
                    <a:pt x="36" y="47"/>
                    <a:pt x="37" y="44"/>
                    <a:pt x="38" y="4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261;p4">
              <a:extLst>
                <a:ext uri="{FF2B5EF4-FFF2-40B4-BE49-F238E27FC236}">
                  <a16:creationId xmlns:a16="http://schemas.microsoft.com/office/drawing/2014/main" id="{BF8D4C7D-E687-E7F0-7BC0-3E7BDA739902}"/>
                </a:ext>
              </a:extLst>
            </p:cNvPr>
            <p:cNvSpPr/>
            <p:nvPr/>
          </p:nvSpPr>
          <p:spPr>
            <a:xfrm>
              <a:off x="7304125" y="3693840"/>
              <a:ext cx="587393" cy="621261"/>
            </a:xfrm>
            <a:custGeom>
              <a:avLst/>
              <a:gdLst/>
              <a:ahLst/>
              <a:cxnLst/>
              <a:rect l="l" t="t" r="r" b="b"/>
              <a:pathLst>
                <a:path w="235" h="248" extrusionOk="0">
                  <a:moveTo>
                    <a:pt x="167" y="112"/>
                  </a:moveTo>
                  <a:cubicBezTo>
                    <a:pt x="166" y="108"/>
                    <a:pt x="165" y="102"/>
                    <a:pt x="165" y="99"/>
                  </a:cubicBezTo>
                  <a:cubicBezTo>
                    <a:pt x="166" y="97"/>
                    <a:pt x="169" y="99"/>
                    <a:pt x="170" y="96"/>
                  </a:cubicBezTo>
                  <a:cubicBezTo>
                    <a:pt x="171" y="93"/>
                    <a:pt x="161" y="93"/>
                    <a:pt x="164" y="88"/>
                  </a:cubicBezTo>
                  <a:cubicBezTo>
                    <a:pt x="167" y="84"/>
                    <a:pt x="167" y="88"/>
                    <a:pt x="171" y="88"/>
                  </a:cubicBezTo>
                  <a:cubicBezTo>
                    <a:pt x="175" y="88"/>
                    <a:pt x="177" y="91"/>
                    <a:pt x="177" y="93"/>
                  </a:cubicBezTo>
                  <a:cubicBezTo>
                    <a:pt x="177" y="96"/>
                    <a:pt x="181" y="97"/>
                    <a:pt x="181" y="97"/>
                  </a:cubicBezTo>
                  <a:cubicBezTo>
                    <a:pt x="181" y="97"/>
                    <a:pt x="188" y="97"/>
                    <a:pt x="191" y="97"/>
                  </a:cubicBezTo>
                  <a:cubicBezTo>
                    <a:pt x="194" y="97"/>
                    <a:pt x="197" y="97"/>
                    <a:pt x="197" y="99"/>
                  </a:cubicBezTo>
                  <a:cubicBezTo>
                    <a:pt x="197" y="101"/>
                    <a:pt x="193" y="107"/>
                    <a:pt x="190" y="107"/>
                  </a:cubicBezTo>
                  <a:cubicBezTo>
                    <a:pt x="187" y="107"/>
                    <a:pt x="187" y="116"/>
                    <a:pt x="190" y="116"/>
                  </a:cubicBezTo>
                  <a:cubicBezTo>
                    <a:pt x="192" y="117"/>
                    <a:pt x="194" y="110"/>
                    <a:pt x="196" y="110"/>
                  </a:cubicBezTo>
                  <a:cubicBezTo>
                    <a:pt x="197" y="110"/>
                    <a:pt x="198" y="118"/>
                    <a:pt x="199" y="126"/>
                  </a:cubicBezTo>
                  <a:cubicBezTo>
                    <a:pt x="199" y="125"/>
                    <a:pt x="200" y="125"/>
                    <a:pt x="200" y="125"/>
                  </a:cubicBezTo>
                  <a:cubicBezTo>
                    <a:pt x="202" y="125"/>
                    <a:pt x="201" y="118"/>
                    <a:pt x="203" y="116"/>
                  </a:cubicBezTo>
                  <a:cubicBezTo>
                    <a:pt x="204" y="114"/>
                    <a:pt x="203" y="108"/>
                    <a:pt x="204" y="108"/>
                  </a:cubicBezTo>
                  <a:cubicBezTo>
                    <a:pt x="205" y="108"/>
                    <a:pt x="211" y="110"/>
                    <a:pt x="211" y="108"/>
                  </a:cubicBezTo>
                  <a:cubicBezTo>
                    <a:pt x="211" y="107"/>
                    <a:pt x="215" y="101"/>
                    <a:pt x="214" y="98"/>
                  </a:cubicBezTo>
                  <a:cubicBezTo>
                    <a:pt x="213" y="95"/>
                    <a:pt x="216" y="91"/>
                    <a:pt x="216" y="88"/>
                  </a:cubicBezTo>
                  <a:cubicBezTo>
                    <a:pt x="216" y="84"/>
                    <a:pt x="220" y="83"/>
                    <a:pt x="222" y="81"/>
                  </a:cubicBezTo>
                  <a:cubicBezTo>
                    <a:pt x="224" y="79"/>
                    <a:pt x="228" y="76"/>
                    <a:pt x="229" y="78"/>
                  </a:cubicBezTo>
                  <a:cubicBezTo>
                    <a:pt x="230" y="80"/>
                    <a:pt x="235" y="81"/>
                    <a:pt x="233" y="78"/>
                  </a:cubicBezTo>
                  <a:cubicBezTo>
                    <a:pt x="231" y="75"/>
                    <a:pt x="231" y="73"/>
                    <a:pt x="232" y="72"/>
                  </a:cubicBezTo>
                  <a:cubicBezTo>
                    <a:pt x="233" y="72"/>
                    <a:pt x="234" y="68"/>
                    <a:pt x="234" y="68"/>
                  </a:cubicBezTo>
                  <a:cubicBezTo>
                    <a:pt x="234" y="68"/>
                    <a:pt x="230" y="68"/>
                    <a:pt x="229" y="66"/>
                  </a:cubicBezTo>
                  <a:cubicBezTo>
                    <a:pt x="228" y="64"/>
                    <a:pt x="226" y="62"/>
                    <a:pt x="226" y="60"/>
                  </a:cubicBezTo>
                  <a:cubicBezTo>
                    <a:pt x="226" y="58"/>
                    <a:pt x="223" y="59"/>
                    <a:pt x="221" y="61"/>
                  </a:cubicBezTo>
                  <a:cubicBezTo>
                    <a:pt x="219" y="62"/>
                    <a:pt x="216" y="59"/>
                    <a:pt x="211" y="61"/>
                  </a:cubicBezTo>
                  <a:cubicBezTo>
                    <a:pt x="207" y="63"/>
                    <a:pt x="206" y="66"/>
                    <a:pt x="204" y="66"/>
                  </a:cubicBezTo>
                  <a:cubicBezTo>
                    <a:pt x="202" y="65"/>
                    <a:pt x="202" y="67"/>
                    <a:pt x="201" y="69"/>
                  </a:cubicBezTo>
                  <a:cubicBezTo>
                    <a:pt x="199" y="71"/>
                    <a:pt x="198" y="73"/>
                    <a:pt x="197" y="73"/>
                  </a:cubicBezTo>
                  <a:cubicBezTo>
                    <a:pt x="196" y="73"/>
                    <a:pt x="192" y="74"/>
                    <a:pt x="192" y="74"/>
                  </a:cubicBezTo>
                  <a:cubicBezTo>
                    <a:pt x="192" y="74"/>
                    <a:pt x="195" y="79"/>
                    <a:pt x="193" y="82"/>
                  </a:cubicBezTo>
                  <a:cubicBezTo>
                    <a:pt x="192" y="84"/>
                    <a:pt x="189" y="82"/>
                    <a:pt x="185" y="83"/>
                  </a:cubicBezTo>
                  <a:cubicBezTo>
                    <a:pt x="181" y="84"/>
                    <a:pt x="180" y="81"/>
                    <a:pt x="177" y="82"/>
                  </a:cubicBezTo>
                  <a:cubicBezTo>
                    <a:pt x="174" y="83"/>
                    <a:pt x="173" y="80"/>
                    <a:pt x="171" y="81"/>
                  </a:cubicBezTo>
                  <a:cubicBezTo>
                    <a:pt x="170" y="81"/>
                    <a:pt x="168" y="78"/>
                    <a:pt x="169" y="75"/>
                  </a:cubicBezTo>
                  <a:cubicBezTo>
                    <a:pt x="169" y="72"/>
                    <a:pt x="167" y="69"/>
                    <a:pt x="166" y="71"/>
                  </a:cubicBezTo>
                  <a:cubicBezTo>
                    <a:pt x="165" y="73"/>
                    <a:pt x="163" y="72"/>
                    <a:pt x="163" y="75"/>
                  </a:cubicBezTo>
                  <a:cubicBezTo>
                    <a:pt x="163" y="78"/>
                    <a:pt x="164" y="81"/>
                    <a:pt x="162" y="83"/>
                  </a:cubicBezTo>
                  <a:cubicBezTo>
                    <a:pt x="160" y="85"/>
                    <a:pt x="150" y="86"/>
                    <a:pt x="148" y="85"/>
                  </a:cubicBezTo>
                  <a:cubicBezTo>
                    <a:pt x="146" y="83"/>
                    <a:pt x="137" y="82"/>
                    <a:pt x="137" y="80"/>
                  </a:cubicBezTo>
                  <a:cubicBezTo>
                    <a:pt x="136" y="79"/>
                    <a:pt x="134" y="76"/>
                    <a:pt x="132" y="76"/>
                  </a:cubicBezTo>
                  <a:cubicBezTo>
                    <a:pt x="130" y="76"/>
                    <a:pt x="125" y="78"/>
                    <a:pt x="124" y="77"/>
                  </a:cubicBezTo>
                  <a:cubicBezTo>
                    <a:pt x="123" y="76"/>
                    <a:pt x="119" y="73"/>
                    <a:pt x="117" y="73"/>
                  </a:cubicBezTo>
                  <a:cubicBezTo>
                    <a:pt x="115" y="73"/>
                    <a:pt x="111" y="71"/>
                    <a:pt x="111" y="70"/>
                  </a:cubicBezTo>
                  <a:cubicBezTo>
                    <a:pt x="111" y="68"/>
                    <a:pt x="105" y="68"/>
                    <a:pt x="104" y="66"/>
                  </a:cubicBezTo>
                  <a:cubicBezTo>
                    <a:pt x="103" y="65"/>
                    <a:pt x="100" y="65"/>
                    <a:pt x="100" y="63"/>
                  </a:cubicBezTo>
                  <a:cubicBezTo>
                    <a:pt x="100" y="61"/>
                    <a:pt x="101" y="59"/>
                    <a:pt x="101" y="57"/>
                  </a:cubicBezTo>
                  <a:cubicBezTo>
                    <a:pt x="101" y="55"/>
                    <a:pt x="105" y="53"/>
                    <a:pt x="105" y="51"/>
                  </a:cubicBezTo>
                  <a:cubicBezTo>
                    <a:pt x="105" y="50"/>
                    <a:pt x="102" y="48"/>
                    <a:pt x="102" y="48"/>
                  </a:cubicBezTo>
                  <a:cubicBezTo>
                    <a:pt x="102" y="48"/>
                    <a:pt x="99" y="43"/>
                    <a:pt x="97" y="43"/>
                  </a:cubicBezTo>
                  <a:cubicBezTo>
                    <a:pt x="94" y="43"/>
                    <a:pt x="92" y="39"/>
                    <a:pt x="90" y="38"/>
                  </a:cubicBezTo>
                  <a:cubicBezTo>
                    <a:pt x="87" y="38"/>
                    <a:pt x="88" y="33"/>
                    <a:pt x="87" y="32"/>
                  </a:cubicBezTo>
                  <a:cubicBezTo>
                    <a:pt x="85" y="30"/>
                    <a:pt x="86" y="26"/>
                    <a:pt x="89" y="28"/>
                  </a:cubicBezTo>
                  <a:cubicBezTo>
                    <a:pt x="91" y="30"/>
                    <a:pt x="95" y="28"/>
                    <a:pt x="94" y="25"/>
                  </a:cubicBezTo>
                  <a:cubicBezTo>
                    <a:pt x="92" y="22"/>
                    <a:pt x="89" y="19"/>
                    <a:pt x="89" y="18"/>
                  </a:cubicBezTo>
                  <a:cubicBezTo>
                    <a:pt x="89" y="16"/>
                    <a:pt x="91" y="11"/>
                    <a:pt x="89" y="10"/>
                  </a:cubicBezTo>
                  <a:cubicBezTo>
                    <a:pt x="86" y="8"/>
                    <a:pt x="84" y="6"/>
                    <a:pt x="84" y="4"/>
                  </a:cubicBezTo>
                  <a:cubicBezTo>
                    <a:pt x="83" y="2"/>
                    <a:pt x="80" y="0"/>
                    <a:pt x="80" y="0"/>
                  </a:cubicBezTo>
                  <a:cubicBezTo>
                    <a:pt x="77" y="0"/>
                    <a:pt x="77" y="0"/>
                    <a:pt x="77" y="0"/>
                  </a:cubicBezTo>
                  <a:cubicBezTo>
                    <a:pt x="77" y="0"/>
                    <a:pt x="75" y="6"/>
                    <a:pt x="74" y="6"/>
                  </a:cubicBezTo>
                  <a:cubicBezTo>
                    <a:pt x="72" y="7"/>
                    <a:pt x="68" y="8"/>
                    <a:pt x="65" y="10"/>
                  </a:cubicBezTo>
                  <a:cubicBezTo>
                    <a:pt x="63" y="11"/>
                    <a:pt x="56" y="7"/>
                    <a:pt x="53" y="7"/>
                  </a:cubicBezTo>
                  <a:cubicBezTo>
                    <a:pt x="49" y="7"/>
                    <a:pt x="47" y="11"/>
                    <a:pt x="48" y="12"/>
                  </a:cubicBezTo>
                  <a:cubicBezTo>
                    <a:pt x="50" y="13"/>
                    <a:pt x="50" y="20"/>
                    <a:pt x="50" y="20"/>
                  </a:cubicBezTo>
                  <a:cubicBezTo>
                    <a:pt x="50" y="20"/>
                    <a:pt x="52" y="29"/>
                    <a:pt x="55" y="28"/>
                  </a:cubicBezTo>
                  <a:cubicBezTo>
                    <a:pt x="58" y="27"/>
                    <a:pt x="61" y="31"/>
                    <a:pt x="59" y="32"/>
                  </a:cubicBezTo>
                  <a:cubicBezTo>
                    <a:pt x="56" y="32"/>
                    <a:pt x="55" y="35"/>
                    <a:pt x="54" y="38"/>
                  </a:cubicBezTo>
                  <a:cubicBezTo>
                    <a:pt x="54" y="41"/>
                    <a:pt x="55" y="44"/>
                    <a:pt x="53" y="44"/>
                  </a:cubicBezTo>
                  <a:cubicBezTo>
                    <a:pt x="51" y="45"/>
                    <a:pt x="49" y="45"/>
                    <a:pt x="49" y="49"/>
                  </a:cubicBezTo>
                  <a:cubicBezTo>
                    <a:pt x="49" y="53"/>
                    <a:pt x="44" y="52"/>
                    <a:pt x="44" y="53"/>
                  </a:cubicBezTo>
                  <a:cubicBezTo>
                    <a:pt x="43" y="54"/>
                    <a:pt x="41" y="61"/>
                    <a:pt x="40" y="62"/>
                  </a:cubicBezTo>
                  <a:cubicBezTo>
                    <a:pt x="39" y="63"/>
                    <a:pt x="34" y="63"/>
                    <a:pt x="33" y="66"/>
                  </a:cubicBezTo>
                  <a:cubicBezTo>
                    <a:pt x="33" y="69"/>
                    <a:pt x="30" y="73"/>
                    <a:pt x="29" y="73"/>
                  </a:cubicBezTo>
                  <a:cubicBezTo>
                    <a:pt x="27" y="72"/>
                    <a:pt x="24" y="71"/>
                    <a:pt x="23" y="73"/>
                  </a:cubicBezTo>
                  <a:cubicBezTo>
                    <a:pt x="22" y="75"/>
                    <a:pt x="18" y="71"/>
                    <a:pt x="17" y="72"/>
                  </a:cubicBezTo>
                  <a:cubicBezTo>
                    <a:pt x="16" y="73"/>
                    <a:pt x="10" y="78"/>
                    <a:pt x="10" y="80"/>
                  </a:cubicBezTo>
                  <a:cubicBezTo>
                    <a:pt x="10" y="83"/>
                    <a:pt x="16" y="83"/>
                    <a:pt x="16" y="86"/>
                  </a:cubicBezTo>
                  <a:cubicBezTo>
                    <a:pt x="15" y="90"/>
                    <a:pt x="18" y="93"/>
                    <a:pt x="19" y="95"/>
                  </a:cubicBezTo>
                  <a:cubicBezTo>
                    <a:pt x="21" y="97"/>
                    <a:pt x="24" y="101"/>
                    <a:pt x="22" y="103"/>
                  </a:cubicBezTo>
                  <a:cubicBezTo>
                    <a:pt x="21" y="105"/>
                    <a:pt x="19" y="105"/>
                    <a:pt x="16" y="104"/>
                  </a:cubicBezTo>
                  <a:cubicBezTo>
                    <a:pt x="13" y="104"/>
                    <a:pt x="13" y="106"/>
                    <a:pt x="8" y="105"/>
                  </a:cubicBezTo>
                  <a:cubicBezTo>
                    <a:pt x="3" y="104"/>
                    <a:pt x="2" y="108"/>
                    <a:pt x="0" y="110"/>
                  </a:cubicBezTo>
                  <a:cubicBezTo>
                    <a:pt x="0" y="110"/>
                    <a:pt x="0" y="110"/>
                    <a:pt x="0" y="110"/>
                  </a:cubicBezTo>
                  <a:cubicBezTo>
                    <a:pt x="2" y="112"/>
                    <a:pt x="4" y="116"/>
                    <a:pt x="8" y="118"/>
                  </a:cubicBezTo>
                  <a:cubicBezTo>
                    <a:pt x="13" y="119"/>
                    <a:pt x="17" y="114"/>
                    <a:pt x="17" y="118"/>
                  </a:cubicBezTo>
                  <a:cubicBezTo>
                    <a:pt x="17" y="122"/>
                    <a:pt x="5" y="121"/>
                    <a:pt x="5" y="122"/>
                  </a:cubicBezTo>
                  <a:cubicBezTo>
                    <a:pt x="5" y="123"/>
                    <a:pt x="17" y="138"/>
                    <a:pt x="23" y="137"/>
                  </a:cubicBezTo>
                  <a:cubicBezTo>
                    <a:pt x="29" y="136"/>
                    <a:pt x="34" y="129"/>
                    <a:pt x="32" y="128"/>
                  </a:cubicBezTo>
                  <a:cubicBezTo>
                    <a:pt x="30" y="127"/>
                    <a:pt x="33" y="123"/>
                    <a:pt x="35" y="124"/>
                  </a:cubicBezTo>
                  <a:cubicBezTo>
                    <a:pt x="36" y="124"/>
                    <a:pt x="35" y="131"/>
                    <a:pt x="37" y="132"/>
                  </a:cubicBezTo>
                  <a:cubicBezTo>
                    <a:pt x="39" y="134"/>
                    <a:pt x="38" y="137"/>
                    <a:pt x="37" y="140"/>
                  </a:cubicBezTo>
                  <a:cubicBezTo>
                    <a:pt x="35" y="143"/>
                    <a:pt x="38" y="150"/>
                    <a:pt x="38" y="154"/>
                  </a:cubicBezTo>
                  <a:cubicBezTo>
                    <a:pt x="39" y="158"/>
                    <a:pt x="41" y="164"/>
                    <a:pt x="42" y="169"/>
                  </a:cubicBezTo>
                  <a:cubicBezTo>
                    <a:pt x="43" y="175"/>
                    <a:pt x="47" y="186"/>
                    <a:pt x="50" y="192"/>
                  </a:cubicBezTo>
                  <a:cubicBezTo>
                    <a:pt x="53" y="198"/>
                    <a:pt x="56" y="211"/>
                    <a:pt x="58" y="214"/>
                  </a:cubicBezTo>
                  <a:cubicBezTo>
                    <a:pt x="60" y="217"/>
                    <a:pt x="66" y="226"/>
                    <a:pt x="66" y="231"/>
                  </a:cubicBezTo>
                  <a:cubicBezTo>
                    <a:pt x="66" y="237"/>
                    <a:pt x="72" y="245"/>
                    <a:pt x="74" y="246"/>
                  </a:cubicBezTo>
                  <a:cubicBezTo>
                    <a:pt x="77" y="248"/>
                    <a:pt x="81" y="245"/>
                    <a:pt x="82" y="241"/>
                  </a:cubicBezTo>
                  <a:cubicBezTo>
                    <a:pt x="83" y="238"/>
                    <a:pt x="90" y="236"/>
                    <a:pt x="90" y="233"/>
                  </a:cubicBezTo>
                  <a:cubicBezTo>
                    <a:pt x="90" y="230"/>
                    <a:pt x="91" y="228"/>
                    <a:pt x="93" y="228"/>
                  </a:cubicBezTo>
                  <a:cubicBezTo>
                    <a:pt x="96" y="227"/>
                    <a:pt x="96" y="225"/>
                    <a:pt x="96" y="222"/>
                  </a:cubicBezTo>
                  <a:cubicBezTo>
                    <a:pt x="96" y="218"/>
                    <a:pt x="96" y="214"/>
                    <a:pt x="98" y="211"/>
                  </a:cubicBezTo>
                  <a:cubicBezTo>
                    <a:pt x="100" y="208"/>
                    <a:pt x="101" y="200"/>
                    <a:pt x="99" y="197"/>
                  </a:cubicBezTo>
                  <a:cubicBezTo>
                    <a:pt x="98" y="194"/>
                    <a:pt x="99" y="190"/>
                    <a:pt x="100" y="187"/>
                  </a:cubicBezTo>
                  <a:cubicBezTo>
                    <a:pt x="101" y="183"/>
                    <a:pt x="101" y="180"/>
                    <a:pt x="103" y="180"/>
                  </a:cubicBezTo>
                  <a:cubicBezTo>
                    <a:pt x="105" y="179"/>
                    <a:pt x="109" y="177"/>
                    <a:pt x="111" y="174"/>
                  </a:cubicBezTo>
                  <a:cubicBezTo>
                    <a:pt x="114" y="170"/>
                    <a:pt x="121" y="166"/>
                    <a:pt x="124" y="164"/>
                  </a:cubicBezTo>
                  <a:cubicBezTo>
                    <a:pt x="127" y="161"/>
                    <a:pt x="135" y="154"/>
                    <a:pt x="138" y="150"/>
                  </a:cubicBezTo>
                  <a:cubicBezTo>
                    <a:pt x="140" y="146"/>
                    <a:pt x="147" y="144"/>
                    <a:pt x="151" y="141"/>
                  </a:cubicBezTo>
                  <a:cubicBezTo>
                    <a:pt x="154" y="138"/>
                    <a:pt x="153" y="136"/>
                    <a:pt x="153" y="132"/>
                  </a:cubicBezTo>
                  <a:cubicBezTo>
                    <a:pt x="154" y="129"/>
                    <a:pt x="164" y="127"/>
                    <a:pt x="168" y="127"/>
                  </a:cubicBezTo>
                  <a:cubicBezTo>
                    <a:pt x="169" y="127"/>
                    <a:pt x="170" y="127"/>
                    <a:pt x="170" y="127"/>
                  </a:cubicBezTo>
                  <a:cubicBezTo>
                    <a:pt x="170" y="121"/>
                    <a:pt x="169" y="114"/>
                    <a:pt x="167" y="11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262;p4">
              <a:extLst>
                <a:ext uri="{FF2B5EF4-FFF2-40B4-BE49-F238E27FC236}">
                  <a16:creationId xmlns:a16="http://schemas.microsoft.com/office/drawing/2014/main" id="{EBA47065-0239-ED6D-1EED-44E606F1E0A9}"/>
                </a:ext>
              </a:extLst>
            </p:cNvPr>
            <p:cNvSpPr/>
            <p:nvPr/>
          </p:nvSpPr>
          <p:spPr>
            <a:xfrm>
              <a:off x="7709479" y="3260968"/>
              <a:ext cx="662537" cy="285758"/>
            </a:xfrm>
            <a:custGeom>
              <a:avLst/>
              <a:gdLst/>
              <a:ahLst/>
              <a:cxnLst/>
              <a:rect l="l" t="t" r="r" b="b"/>
              <a:pathLst>
                <a:path w="265" h="114" extrusionOk="0">
                  <a:moveTo>
                    <a:pt x="253" y="48"/>
                  </a:moveTo>
                  <a:cubicBezTo>
                    <a:pt x="251" y="45"/>
                    <a:pt x="246" y="46"/>
                    <a:pt x="245" y="49"/>
                  </a:cubicBezTo>
                  <a:cubicBezTo>
                    <a:pt x="244" y="52"/>
                    <a:pt x="242" y="48"/>
                    <a:pt x="237" y="48"/>
                  </a:cubicBezTo>
                  <a:cubicBezTo>
                    <a:pt x="232" y="48"/>
                    <a:pt x="232" y="51"/>
                    <a:pt x="228" y="48"/>
                  </a:cubicBezTo>
                  <a:cubicBezTo>
                    <a:pt x="225" y="44"/>
                    <a:pt x="230" y="43"/>
                    <a:pt x="230" y="43"/>
                  </a:cubicBezTo>
                  <a:cubicBezTo>
                    <a:pt x="230" y="39"/>
                    <a:pt x="230" y="39"/>
                    <a:pt x="230" y="39"/>
                  </a:cubicBezTo>
                  <a:cubicBezTo>
                    <a:pt x="237" y="25"/>
                    <a:pt x="237" y="25"/>
                    <a:pt x="237" y="25"/>
                  </a:cubicBezTo>
                  <a:cubicBezTo>
                    <a:pt x="235" y="25"/>
                    <a:pt x="232" y="24"/>
                    <a:pt x="231" y="25"/>
                  </a:cubicBezTo>
                  <a:cubicBezTo>
                    <a:pt x="229" y="26"/>
                    <a:pt x="224" y="25"/>
                    <a:pt x="223" y="23"/>
                  </a:cubicBezTo>
                  <a:cubicBezTo>
                    <a:pt x="223" y="22"/>
                    <a:pt x="215" y="21"/>
                    <a:pt x="213" y="23"/>
                  </a:cubicBezTo>
                  <a:cubicBezTo>
                    <a:pt x="211" y="24"/>
                    <a:pt x="207" y="26"/>
                    <a:pt x="206" y="27"/>
                  </a:cubicBezTo>
                  <a:cubicBezTo>
                    <a:pt x="206" y="29"/>
                    <a:pt x="201" y="29"/>
                    <a:pt x="200" y="30"/>
                  </a:cubicBezTo>
                  <a:cubicBezTo>
                    <a:pt x="198" y="31"/>
                    <a:pt x="189" y="32"/>
                    <a:pt x="189" y="33"/>
                  </a:cubicBezTo>
                  <a:cubicBezTo>
                    <a:pt x="188" y="34"/>
                    <a:pt x="179" y="34"/>
                    <a:pt x="177" y="33"/>
                  </a:cubicBezTo>
                  <a:cubicBezTo>
                    <a:pt x="176" y="31"/>
                    <a:pt x="168" y="33"/>
                    <a:pt x="167" y="31"/>
                  </a:cubicBezTo>
                  <a:cubicBezTo>
                    <a:pt x="166" y="29"/>
                    <a:pt x="162" y="28"/>
                    <a:pt x="162" y="26"/>
                  </a:cubicBezTo>
                  <a:cubicBezTo>
                    <a:pt x="162" y="24"/>
                    <a:pt x="156" y="24"/>
                    <a:pt x="155" y="23"/>
                  </a:cubicBezTo>
                  <a:cubicBezTo>
                    <a:pt x="155" y="21"/>
                    <a:pt x="150" y="20"/>
                    <a:pt x="149" y="21"/>
                  </a:cubicBezTo>
                  <a:cubicBezTo>
                    <a:pt x="148" y="21"/>
                    <a:pt x="143" y="19"/>
                    <a:pt x="141" y="19"/>
                  </a:cubicBezTo>
                  <a:cubicBezTo>
                    <a:pt x="140" y="19"/>
                    <a:pt x="135" y="20"/>
                    <a:pt x="133" y="20"/>
                  </a:cubicBezTo>
                  <a:cubicBezTo>
                    <a:pt x="132" y="20"/>
                    <a:pt x="129" y="23"/>
                    <a:pt x="127" y="23"/>
                  </a:cubicBezTo>
                  <a:cubicBezTo>
                    <a:pt x="126" y="23"/>
                    <a:pt x="121" y="20"/>
                    <a:pt x="120" y="21"/>
                  </a:cubicBezTo>
                  <a:cubicBezTo>
                    <a:pt x="119" y="22"/>
                    <a:pt x="116" y="18"/>
                    <a:pt x="115" y="17"/>
                  </a:cubicBezTo>
                  <a:cubicBezTo>
                    <a:pt x="113" y="15"/>
                    <a:pt x="115" y="11"/>
                    <a:pt x="114" y="10"/>
                  </a:cubicBezTo>
                  <a:cubicBezTo>
                    <a:pt x="113" y="8"/>
                    <a:pt x="107" y="8"/>
                    <a:pt x="105" y="7"/>
                  </a:cubicBezTo>
                  <a:cubicBezTo>
                    <a:pt x="104" y="6"/>
                    <a:pt x="101" y="5"/>
                    <a:pt x="99" y="5"/>
                  </a:cubicBezTo>
                  <a:cubicBezTo>
                    <a:pt x="98" y="5"/>
                    <a:pt x="95" y="4"/>
                    <a:pt x="94" y="3"/>
                  </a:cubicBezTo>
                  <a:cubicBezTo>
                    <a:pt x="93" y="3"/>
                    <a:pt x="90" y="1"/>
                    <a:pt x="88" y="1"/>
                  </a:cubicBezTo>
                  <a:cubicBezTo>
                    <a:pt x="86" y="0"/>
                    <a:pt x="86" y="3"/>
                    <a:pt x="85" y="4"/>
                  </a:cubicBezTo>
                  <a:cubicBezTo>
                    <a:pt x="84" y="5"/>
                    <a:pt x="81" y="5"/>
                    <a:pt x="80" y="7"/>
                  </a:cubicBezTo>
                  <a:cubicBezTo>
                    <a:pt x="80" y="8"/>
                    <a:pt x="76" y="9"/>
                    <a:pt x="77" y="11"/>
                  </a:cubicBezTo>
                  <a:cubicBezTo>
                    <a:pt x="77" y="13"/>
                    <a:pt x="79" y="17"/>
                    <a:pt x="80" y="18"/>
                  </a:cubicBezTo>
                  <a:cubicBezTo>
                    <a:pt x="81" y="19"/>
                    <a:pt x="80" y="22"/>
                    <a:pt x="80" y="23"/>
                  </a:cubicBezTo>
                  <a:cubicBezTo>
                    <a:pt x="79" y="24"/>
                    <a:pt x="74" y="25"/>
                    <a:pt x="73" y="26"/>
                  </a:cubicBezTo>
                  <a:cubicBezTo>
                    <a:pt x="72" y="28"/>
                    <a:pt x="69" y="26"/>
                    <a:pt x="67" y="25"/>
                  </a:cubicBezTo>
                  <a:cubicBezTo>
                    <a:pt x="64" y="23"/>
                    <a:pt x="61" y="24"/>
                    <a:pt x="60" y="25"/>
                  </a:cubicBezTo>
                  <a:cubicBezTo>
                    <a:pt x="59" y="26"/>
                    <a:pt x="54" y="23"/>
                    <a:pt x="53" y="22"/>
                  </a:cubicBezTo>
                  <a:cubicBezTo>
                    <a:pt x="52" y="22"/>
                    <a:pt x="51" y="17"/>
                    <a:pt x="50" y="18"/>
                  </a:cubicBezTo>
                  <a:cubicBezTo>
                    <a:pt x="49" y="18"/>
                    <a:pt x="40" y="16"/>
                    <a:pt x="39" y="16"/>
                  </a:cubicBezTo>
                  <a:cubicBezTo>
                    <a:pt x="37" y="15"/>
                    <a:pt x="33" y="15"/>
                    <a:pt x="33" y="17"/>
                  </a:cubicBezTo>
                  <a:cubicBezTo>
                    <a:pt x="32" y="18"/>
                    <a:pt x="28" y="18"/>
                    <a:pt x="27" y="19"/>
                  </a:cubicBezTo>
                  <a:cubicBezTo>
                    <a:pt x="26" y="21"/>
                    <a:pt x="23" y="21"/>
                    <a:pt x="21" y="23"/>
                  </a:cubicBezTo>
                  <a:cubicBezTo>
                    <a:pt x="20" y="24"/>
                    <a:pt x="16" y="24"/>
                    <a:pt x="15" y="27"/>
                  </a:cubicBezTo>
                  <a:cubicBezTo>
                    <a:pt x="14" y="29"/>
                    <a:pt x="9" y="30"/>
                    <a:pt x="7" y="30"/>
                  </a:cubicBezTo>
                  <a:cubicBezTo>
                    <a:pt x="6" y="30"/>
                    <a:pt x="2" y="31"/>
                    <a:pt x="1" y="32"/>
                  </a:cubicBezTo>
                  <a:cubicBezTo>
                    <a:pt x="1" y="33"/>
                    <a:pt x="1" y="33"/>
                    <a:pt x="0" y="33"/>
                  </a:cubicBezTo>
                  <a:cubicBezTo>
                    <a:pt x="0" y="33"/>
                    <a:pt x="0" y="33"/>
                    <a:pt x="0" y="34"/>
                  </a:cubicBezTo>
                  <a:cubicBezTo>
                    <a:pt x="1" y="39"/>
                    <a:pt x="4" y="39"/>
                    <a:pt x="6" y="42"/>
                  </a:cubicBezTo>
                  <a:cubicBezTo>
                    <a:pt x="9" y="44"/>
                    <a:pt x="11" y="46"/>
                    <a:pt x="14" y="46"/>
                  </a:cubicBezTo>
                  <a:cubicBezTo>
                    <a:pt x="17" y="46"/>
                    <a:pt x="21" y="49"/>
                    <a:pt x="21" y="52"/>
                  </a:cubicBezTo>
                  <a:cubicBezTo>
                    <a:pt x="21" y="54"/>
                    <a:pt x="24" y="57"/>
                    <a:pt x="25" y="58"/>
                  </a:cubicBezTo>
                  <a:cubicBezTo>
                    <a:pt x="27" y="59"/>
                    <a:pt x="25" y="63"/>
                    <a:pt x="25" y="66"/>
                  </a:cubicBezTo>
                  <a:cubicBezTo>
                    <a:pt x="25" y="69"/>
                    <a:pt x="21" y="70"/>
                    <a:pt x="23" y="73"/>
                  </a:cubicBezTo>
                  <a:cubicBezTo>
                    <a:pt x="25" y="76"/>
                    <a:pt x="38" y="78"/>
                    <a:pt x="42" y="78"/>
                  </a:cubicBezTo>
                  <a:cubicBezTo>
                    <a:pt x="46" y="78"/>
                    <a:pt x="47" y="82"/>
                    <a:pt x="48" y="82"/>
                  </a:cubicBezTo>
                  <a:cubicBezTo>
                    <a:pt x="51" y="82"/>
                    <a:pt x="51" y="85"/>
                    <a:pt x="54" y="86"/>
                  </a:cubicBezTo>
                  <a:cubicBezTo>
                    <a:pt x="56" y="86"/>
                    <a:pt x="59" y="88"/>
                    <a:pt x="60" y="93"/>
                  </a:cubicBezTo>
                  <a:cubicBezTo>
                    <a:pt x="61" y="97"/>
                    <a:pt x="65" y="99"/>
                    <a:pt x="65" y="101"/>
                  </a:cubicBezTo>
                  <a:cubicBezTo>
                    <a:pt x="66" y="103"/>
                    <a:pt x="72" y="102"/>
                    <a:pt x="76" y="102"/>
                  </a:cubicBezTo>
                  <a:cubicBezTo>
                    <a:pt x="80" y="103"/>
                    <a:pt x="93" y="102"/>
                    <a:pt x="96" y="103"/>
                  </a:cubicBezTo>
                  <a:cubicBezTo>
                    <a:pt x="99" y="103"/>
                    <a:pt x="107" y="103"/>
                    <a:pt x="111" y="106"/>
                  </a:cubicBezTo>
                  <a:cubicBezTo>
                    <a:pt x="116" y="109"/>
                    <a:pt x="118" y="107"/>
                    <a:pt x="120" y="108"/>
                  </a:cubicBezTo>
                  <a:cubicBezTo>
                    <a:pt x="123" y="110"/>
                    <a:pt x="125" y="111"/>
                    <a:pt x="129" y="110"/>
                  </a:cubicBezTo>
                  <a:cubicBezTo>
                    <a:pt x="133" y="110"/>
                    <a:pt x="133" y="113"/>
                    <a:pt x="136" y="114"/>
                  </a:cubicBezTo>
                  <a:cubicBezTo>
                    <a:pt x="138" y="114"/>
                    <a:pt x="143" y="109"/>
                    <a:pt x="150" y="106"/>
                  </a:cubicBezTo>
                  <a:cubicBezTo>
                    <a:pt x="157" y="103"/>
                    <a:pt x="166" y="105"/>
                    <a:pt x="169" y="106"/>
                  </a:cubicBezTo>
                  <a:cubicBezTo>
                    <a:pt x="173" y="106"/>
                    <a:pt x="180" y="104"/>
                    <a:pt x="184" y="99"/>
                  </a:cubicBezTo>
                  <a:cubicBezTo>
                    <a:pt x="189" y="94"/>
                    <a:pt x="194" y="95"/>
                    <a:pt x="195" y="91"/>
                  </a:cubicBezTo>
                  <a:cubicBezTo>
                    <a:pt x="195" y="87"/>
                    <a:pt x="190" y="85"/>
                    <a:pt x="193" y="81"/>
                  </a:cubicBezTo>
                  <a:cubicBezTo>
                    <a:pt x="195" y="77"/>
                    <a:pt x="199" y="78"/>
                    <a:pt x="201" y="79"/>
                  </a:cubicBezTo>
                  <a:cubicBezTo>
                    <a:pt x="203" y="80"/>
                    <a:pt x="209" y="82"/>
                    <a:pt x="214" y="78"/>
                  </a:cubicBezTo>
                  <a:cubicBezTo>
                    <a:pt x="220" y="74"/>
                    <a:pt x="222" y="75"/>
                    <a:pt x="227" y="74"/>
                  </a:cubicBezTo>
                  <a:cubicBezTo>
                    <a:pt x="232" y="74"/>
                    <a:pt x="231" y="70"/>
                    <a:pt x="234" y="67"/>
                  </a:cubicBezTo>
                  <a:cubicBezTo>
                    <a:pt x="238" y="64"/>
                    <a:pt x="241" y="63"/>
                    <a:pt x="245" y="63"/>
                  </a:cubicBezTo>
                  <a:cubicBezTo>
                    <a:pt x="248" y="63"/>
                    <a:pt x="252" y="59"/>
                    <a:pt x="256" y="61"/>
                  </a:cubicBezTo>
                  <a:cubicBezTo>
                    <a:pt x="259" y="62"/>
                    <a:pt x="264" y="62"/>
                    <a:pt x="264" y="59"/>
                  </a:cubicBezTo>
                  <a:cubicBezTo>
                    <a:pt x="265" y="57"/>
                    <a:pt x="256" y="51"/>
                    <a:pt x="253" y="4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263;p4">
              <a:extLst>
                <a:ext uri="{FF2B5EF4-FFF2-40B4-BE49-F238E27FC236}">
                  <a16:creationId xmlns:a16="http://schemas.microsoft.com/office/drawing/2014/main" id="{E39B4BED-48B0-F9E5-01FF-B89C749D7236}"/>
                </a:ext>
              </a:extLst>
            </p:cNvPr>
            <p:cNvSpPr/>
            <p:nvPr/>
          </p:nvSpPr>
          <p:spPr>
            <a:xfrm>
              <a:off x="6592903" y="3761575"/>
              <a:ext cx="9525" cy="27517"/>
            </a:xfrm>
            <a:custGeom>
              <a:avLst/>
              <a:gdLst/>
              <a:ahLst/>
              <a:cxnLst/>
              <a:rect l="l" t="t" r="r" b="b"/>
              <a:pathLst>
                <a:path w="4" h="11" extrusionOk="0">
                  <a:moveTo>
                    <a:pt x="2" y="0"/>
                  </a:moveTo>
                  <a:cubicBezTo>
                    <a:pt x="0" y="1"/>
                    <a:pt x="0" y="5"/>
                    <a:pt x="0" y="6"/>
                  </a:cubicBezTo>
                  <a:cubicBezTo>
                    <a:pt x="0" y="7"/>
                    <a:pt x="1" y="9"/>
                    <a:pt x="3" y="11"/>
                  </a:cubicBezTo>
                  <a:cubicBezTo>
                    <a:pt x="3" y="8"/>
                    <a:pt x="3" y="3"/>
                    <a:pt x="4" y="2"/>
                  </a:cubicBezTo>
                  <a:cubicBezTo>
                    <a:pt x="4" y="1"/>
                    <a:pt x="4" y="1"/>
                    <a:pt x="4" y="0"/>
                  </a:cubicBezTo>
                  <a:cubicBezTo>
                    <a:pt x="3" y="0"/>
                    <a:pt x="2" y="0"/>
                    <a:pt x="2" y="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264;p4">
              <a:extLst>
                <a:ext uri="{FF2B5EF4-FFF2-40B4-BE49-F238E27FC236}">
                  <a16:creationId xmlns:a16="http://schemas.microsoft.com/office/drawing/2014/main" id="{8E0150D8-7F0E-E96F-0140-2316A8704842}"/>
                </a:ext>
              </a:extLst>
            </p:cNvPr>
            <p:cNvSpPr/>
            <p:nvPr/>
          </p:nvSpPr>
          <p:spPr>
            <a:xfrm>
              <a:off x="6574911" y="3744642"/>
              <a:ext cx="30692" cy="87844"/>
            </a:xfrm>
            <a:custGeom>
              <a:avLst/>
              <a:gdLst/>
              <a:ahLst/>
              <a:cxnLst/>
              <a:rect l="l" t="t" r="r" b="b"/>
              <a:pathLst>
                <a:path w="12" h="35" extrusionOk="0">
                  <a:moveTo>
                    <a:pt x="5" y="34"/>
                  </a:moveTo>
                  <a:cubicBezTo>
                    <a:pt x="5" y="34"/>
                    <a:pt x="6" y="35"/>
                    <a:pt x="6" y="35"/>
                  </a:cubicBezTo>
                  <a:cubicBezTo>
                    <a:pt x="7" y="30"/>
                    <a:pt x="8" y="24"/>
                    <a:pt x="9" y="23"/>
                  </a:cubicBezTo>
                  <a:cubicBezTo>
                    <a:pt x="9" y="22"/>
                    <a:pt x="10" y="20"/>
                    <a:pt x="10" y="18"/>
                  </a:cubicBezTo>
                  <a:cubicBezTo>
                    <a:pt x="8" y="16"/>
                    <a:pt x="7" y="14"/>
                    <a:pt x="7" y="13"/>
                  </a:cubicBezTo>
                  <a:cubicBezTo>
                    <a:pt x="7" y="12"/>
                    <a:pt x="7" y="8"/>
                    <a:pt x="9" y="7"/>
                  </a:cubicBezTo>
                  <a:cubicBezTo>
                    <a:pt x="9" y="7"/>
                    <a:pt x="10" y="7"/>
                    <a:pt x="11" y="7"/>
                  </a:cubicBezTo>
                  <a:cubicBezTo>
                    <a:pt x="11" y="5"/>
                    <a:pt x="12" y="3"/>
                    <a:pt x="12" y="1"/>
                  </a:cubicBezTo>
                  <a:cubicBezTo>
                    <a:pt x="8" y="0"/>
                    <a:pt x="8" y="0"/>
                    <a:pt x="8" y="0"/>
                  </a:cubicBezTo>
                  <a:cubicBezTo>
                    <a:pt x="7" y="1"/>
                    <a:pt x="6" y="2"/>
                    <a:pt x="6" y="3"/>
                  </a:cubicBezTo>
                  <a:cubicBezTo>
                    <a:pt x="5" y="8"/>
                    <a:pt x="1" y="15"/>
                    <a:pt x="0" y="18"/>
                  </a:cubicBezTo>
                  <a:cubicBezTo>
                    <a:pt x="6" y="33"/>
                    <a:pt x="6" y="33"/>
                    <a:pt x="6" y="33"/>
                  </a:cubicBezTo>
                  <a:lnTo>
                    <a:pt x="5" y="34"/>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265;p4">
              <a:extLst>
                <a:ext uri="{FF2B5EF4-FFF2-40B4-BE49-F238E27FC236}">
                  <a16:creationId xmlns:a16="http://schemas.microsoft.com/office/drawing/2014/main" id="{C1068F78-618F-1D6B-3684-B5B83AF50323}"/>
                </a:ext>
              </a:extLst>
            </p:cNvPr>
            <p:cNvSpPr/>
            <p:nvPr/>
          </p:nvSpPr>
          <p:spPr>
            <a:xfrm>
              <a:off x="6590787" y="3741467"/>
              <a:ext cx="89961" cy="98428"/>
            </a:xfrm>
            <a:custGeom>
              <a:avLst/>
              <a:gdLst/>
              <a:ahLst/>
              <a:cxnLst/>
              <a:rect l="l" t="t" r="r" b="b"/>
              <a:pathLst>
                <a:path w="36" h="39" extrusionOk="0">
                  <a:moveTo>
                    <a:pt x="33" y="0"/>
                  </a:moveTo>
                  <a:cubicBezTo>
                    <a:pt x="28" y="3"/>
                    <a:pt x="23" y="5"/>
                    <a:pt x="22" y="5"/>
                  </a:cubicBezTo>
                  <a:cubicBezTo>
                    <a:pt x="20" y="5"/>
                    <a:pt x="14" y="9"/>
                    <a:pt x="14" y="9"/>
                  </a:cubicBezTo>
                  <a:cubicBezTo>
                    <a:pt x="7" y="5"/>
                    <a:pt x="7" y="5"/>
                    <a:pt x="7" y="5"/>
                  </a:cubicBezTo>
                  <a:cubicBezTo>
                    <a:pt x="6" y="2"/>
                    <a:pt x="6" y="2"/>
                    <a:pt x="6" y="2"/>
                  </a:cubicBezTo>
                  <a:cubicBezTo>
                    <a:pt x="6" y="2"/>
                    <a:pt x="6" y="2"/>
                    <a:pt x="6" y="2"/>
                  </a:cubicBezTo>
                  <a:cubicBezTo>
                    <a:pt x="5" y="5"/>
                    <a:pt x="5" y="9"/>
                    <a:pt x="5" y="10"/>
                  </a:cubicBezTo>
                  <a:cubicBezTo>
                    <a:pt x="4" y="12"/>
                    <a:pt x="4" y="22"/>
                    <a:pt x="3" y="24"/>
                  </a:cubicBezTo>
                  <a:cubicBezTo>
                    <a:pt x="2" y="25"/>
                    <a:pt x="1" y="31"/>
                    <a:pt x="0" y="36"/>
                  </a:cubicBezTo>
                  <a:cubicBezTo>
                    <a:pt x="3" y="37"/>
                    <a:pt x="6" y="39"/>
                    <a:pt x="8" y="39"/>
                  </a:cubicBezTo>
                  <a:cubicBezTo>
                    <a:pt x="11" y="39"/>
                    <a:pt x="14" y="36"/>
                    <a:pt x="14" y="34"/>
                  </a:cubicBezTo>
                  <a:cubicBezTo>
                    <a:pt x="14" y="32"/>
                    <a:pt x="17" y="32"/>
                    <a:pt x="20" y="32"/>
                  </a:cubicBezTo>
                  <a:cubicBezTo>
                    <a:pt x="22" y="32"/>
                    <a:pt x="23" y="29"/>
                    <a:pt x="25" y="28"/>
                  </a:cubicBezTo>
                  <a:cubicBezTo>
                    <a:pt x="27" y="27"/>
                    <a:pt x="20" y="21"/>
                    <a:pt x="18" y="20"/>
                  </a:cubicBezTo>
                  <a:cubicBezTo>
                    <a:pt x="16" y="20"/>
                    <a:pt x="20" y="15"/>
                    <a:pt x="27" y="15"/>
                  </a:cubicBezTo>
                  <a:cubicBezTo>
                    <a:pt x="33" y="15"/>
                    <a:pt x="32" y="12"/>
                    <a:pt x="35" y="12"/>
                  </a:cubicBezTo>
                  <a:cubicBezTo>
                    <a:pt x="35" y="12"/>
                    <a:pt x="35" y="12"/>
                    <a:pt x="36" y="12"/>
                  </a:cubicBezTo>
                  <a:cubicBezTo>
                    <a:pt x="35" y="9"/>
                    <a:pt x="34" y="6"/>
                    <a:pt x="34" y="4"/>
                  </a:cubicBezTo>
                  <a:cubicBezTo>
                    <a:pt x="33" y="3"/>
                    <a:pt x="33" y="2"/>
                    <a:pt x="33" y="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266;p4">
              <a:extLst>
                <a:ext uri="{FF2B5EF4-FFF2-40B4-BE49-F238E27FC236}">
                  <a16:creationId xmlns:a16="http://schemas.microsoft.com/office/drawing/2014/main" id="{98E78DEC-4D5D-C807-237A-D1315A5DFA5E}"/>
                </a:ext>
              </a:extLst>
            </p:cNvPr>
            <p:cNvSpPr/>
            <p:nvPr/>
          </p:nvSpPr>
          <p:spPr>
            <a:xfrm>
              <a:off x="7326351" y="3501218"/>
              <a:ext cx="229665" cy="100545"/>
            </a:xfrm>
            <a:custGeom>
              <a:avLst/>
              <a:gdLst/>
              <a:ahLst/>
              <a:cxnLst/>
              <a:rect l="l" t="t" r="r" b="b"/>
              <a:pathLst>
                <a:path w="92" h="40" extrusionOk="0">
                  <a:moveTo>
                    <a:pt x="85" y="8"/>
                  </a:moveTo>
                  <a:cubicBezTo>
                    <a:pt x="82" y="4"/>
                    <a:pt x="81" y="6"/>
                    <a:pt x="77" y="5"/>
                  </a:cubicBezTo>
                  <a:cubicBezTo>
                    <a:pt x="73" y="4"/>
                    <a:pt x="59" y="3"/>
                    <a:pt x="56" y="4"/>
                  </a:cubicBezTo>
                  <a:cubicBezTo>
                    <a:pt x="53" y="5"/>
                    <a:pt x="46" y="2"/>
                    <a:pt x="44" y="1"/>
                  </a:cubicBezTo>
                  <a:cubicBezTo>
                    <a:pt x="42" y="0"/>
                    <a:pt x="36" y="1"/>
                    <a:pt x="36" y="4"/>
                  </a:cubicBezTo>
                  <a:cubicBezTo>
                    <a:pt x="35" y="8"/>
                    <a:pt x="33" y="8"/>
                    <a:pt x="28" y="6"/>
                  </a:cubicBezTo>
                  <a:cubicBezTo>
                    <a:pt x="24" y="3"/>
                    <a:pt x="17" y="3"/>
                    <a:pt x="17" y="6"/>
                  </a:cubicBezTo>
                  <a:cubicBezTo>
                    <a:pt x="16" y="8"/>
                    <a:pt x="13" y="11"/>
                    <a:pt x="12" y="11"/>
                  </a:cubicBezTo>
                  <a:cubicBezTo>
                    <a:pt x="11" y="12"/>
                    <a:pt x="10" y="14"/>
                    <a:pt x="9" y="16"/>
                  </a:cubicBezTo>
                  <a:cubicBezTo>
                    <a:pt x="10" y="17"/>
                    <a:pt x="11" y="18"/>
                    <a:pt x="12" y="19"/>
                  </a:cubicBezTo>
                  <a:cubicBezTo>
                    <a:pt x="14" y="21"/>
                    <a:pt x="18" y="21"/>
                    <a:pt x="19" y="19"/>
                  </a:cubicBezTo>
                  <a:cubicBezTo>
                    <a:pt x="19" y="17"/>
                    <a:pt x="26" y="21"/>
                    <a:pt x="30" y="24"/>
                  </a:cubicBezTo>
                  <a:cubicBezTo>
                    <a:pt x="34" y="27"/>
                    <a:pt x="28" y="25"/>
                    <a:pt x="27" y="28"/>
                  </a:cubicBezTo>
                  <a:cubicBezTo>
                    <a:pt x="25" y="32"/>
                    <a:pt x="20" y="28"/>
                    <a:pt x="19" y="30"/>
                  </a:cubicBezTo>
                  <a:cubicBezTo>
                    <a:pt x="17" y="31"/>
                    <a:pt x="9" y="32"/>
                    <a:pt x="6" y="31"/>
                  </a:cubicBezTo>
                  <a:cubicBezTo>
                    <a:pt x="4" y="31"/>
                    <a:pt x="0" y="35"/>
                    <a:pt x="0" y="36"/>
                  </a:cubicBezTo>
                  <a:cubicBezTo>
                    <a:pt x="1" y="38"/>
                    <a:pt x="9" y="35"/>
                    <a:pt x="12" y="37"/>
                  </a:cubicBezTo>
                  <a:cubicBezTo>
                    <a:pt x="15" y="39"/>
                    <a:pt x="18" y="35"/>
                    <a:pt x="20" y="38"/>
                  </a:cubicBezTo>
                  <a:cubicBezTo>
                    <a:pt x="22" y="40"/>
                    <a:pt x="25" y="38"/>
                    <a:pt x="27" y="39"/>
                  </a:cubicBezTo>
                  <a:cubicBezTo>
                    <a:pt x="29" y="40"/>
                    <a:pt x="38" y="38"/>
                    <a:pt x="38" y="38"/>
                  </a:cubicBezTo>
                  <a:cubicBezTo>
                    <a:pt x="39" y="37"/>
                    <a:pt x="39" y="35"/>
                    <a:pt x="39" y="34"/>
                  </a:cubicBezTo>
                  <a:cubicBezTo>
                    <a:pt x="39" y="32"/>
                    <a:pt x="41" y="32"/>
                    <a:pt x="43" y="32"/>
                  </a:cubicBezTo>
                  <a:cubicBezTo>
                    <a:pt x="45" y="31"/>
                    <a:pt x="46" y="29"/>
                    <a:pt x="48" y="29"/>
                  </a:cubicBezTo>
                  <a:cubicBezTo>
                    <a:pt x="49" y="29"/>
                    <a:pt x="51" y="27"/>
                    <a:pt x="53" y="27"/>
                  </a:cubicBezTo>
                  <a:cubicBezTo>
                    <a:pt x="54" y="28"/>
                    <a:pt x="56" y="30"/>
                    <a:pt x="58" y="29"/>
                  </a:cubicBezTo>
                  <a:cubicBezTo>
                    <a:pt x="60" y="27"/>
                    <a:pt x="60" y="29"/>
                    <a:pt x="63" y="25"/>
                  </a:cubicBezTo>
                  <a:cubicBezTo>
                    <a:pt x="66" y="22"/>
                    <a:pt x="67" y="23"/>
                    <a:pt x="71" y="23"/>
                  </a:cubicBezTo>
                  <a:cubicBezTo>
                    <a:pt x="75" y="24"/>
                    <a:pt x="76" y="22"/>
                    <a:pt x="77" y="20"/>
                  </a:cubicBezTo>
                  <a:cubicBezTo>
                    <a:pt x="79" y="17"/>
                    <a:pt x="82" y="17"/>
                    <a:pt x="84" y="16"/>
                  </a:cubicBezTo>
                  <a:cubicBezTo>
                    <a:pt x="86" y="14"/>
                    <a:pt x="90" y="13"/>
                    <a:pt x="91" y="12"/>
                  </a:cubicBezTo>
                  <a:cubicBezTo>
                    <a:pt x="92" y="12"/>
                    <a:pt x="92" y="11"/>
                    <a:pt x="92" y="10"/>
                  </a:cubicBezTo>
                  <a:cubicBezTo>
                    <a:pt x="89" y="8"/>
                    <a:pt x="88" y="11"/>
                    <a:pt x="85" y="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267;p4">
              <a:extLst>
                <a:ext uri="{FF2B5EF4-FFF2-40B4-BE49-F238E27FC236}">
                  <a16:creationId xmlns:a16="http://schemas.microsoft.com/office/drawing/2014/main" id="{6D182FFD-8E65-8598-B655-DF4F92570523}"/>
                </a:ext>
              </a:extLst>
            </p:cNvPr>
            <p:cNvSpPr/>
            <p:nvPr/>
          </p:nvSpPr>
          <p:spPr>
            <a:xfrm>
              <a:off x="6695565" y="3488517"/>
              <a:ext cx="144997" cy="65618"/>
            </a:xfrm>
            <a:custGeom>
              <a:avLst/>
              <a:gdLst/>
              <a:ahLst/>
              <a:cxnLst/>
              <a:rect l="l" t="t" r="r" b="b"/>
              <a:pathLst>
                <a:path w="58" h="26" extrusionOk="0">
                  <a:moveTo>
                    <a:pt x="23" y="20"/>
                  </a:moveTo>
                  <a:cubicBezTo>
                    <a:pt x="26" y="19"/>
                    <a:pt x="27" y="22"/>
                    <a:pt x="29" y="25"/>
                  </a:cubicBezTo>
                  <a:cubicBezTo>
                    <a:pt x="29" y="25"/>
                    <a:pt x="29" y="26"/>
                    <a:pt x="29" y="26"/>
                  </a:cubicBezTo>
                  <a:cubicBezTo>
                    <a:pt x="32" y="25"/>
                    <a:pt x="35" y="24"/>
                    <a:pt x="38" y="24"/>
                  </a:cubicBezTo>
                  <a:cubicBezTo>
                    <a:pt x="40" y="24"/>
                    <a:pt x="43" y="24"/>
                    <a:pt x="45" y="25"/>
                  </a:cubicBezTo>
                  <a:cubicBezTo>
                    <a:pt x="45" y="24"/>
                    <a:pt x="45" y="23"/>
                    <a:pt x="45" y="23"/>
                  </a:cubicBezTo>
                  <a:cubicBezTo>
                    <a:pt x="46" y="21"/>
                    <a:pt x="49" y="23"/>
                    <a:pt x="51" y="25"/>
                  </a:cubicBezTo>
                  <a:cubicBezTo>
                    <a:pt x="52" y="26"/>
                    <a:pt x="56" y="26"/>
                    <a:pt x="57" y="25"/>
                  </a:cubicBezTo>
                  <a:cubicBezTo>
                    <a:pt x="58" y="24"/>
                    <a:pt x="55" y="23"/>
                    <a:pt x="54" y="21"/>
                  </a:cubicBezTo>
                  <a:cubicBezTo>
                    <a:pt x="54" y="21"/>
                    <a:pt x="55" y="20"/>
                    <a:pt x="56" y="18"/>
                  </a:cubicBezTo>
                  <a:cubicBezTo>
                    <a:pt x="54" y="17"/>
                    <a:pt x="52" y="15"/>
                    <a:pt x="51" y="16"/>
                  </a:cubicBezTo>
                  <a:cubicBezTo>
                    <a:pt x="50" y="16"/>
                    <a:pt x="50" y="11"/>
                    <a:pt x="48" y="11"/>
                  </a:cubicBezTo>
                  <a:cubicBezTo>
                    <a:pt x="47" y="11"/>
                    <a:pt x="47" y="9"/>
                    <a:pt x="45" y="9"/>
                  </a:cubicBezTo>
                  <a:cubicBezTo>
                    <a:pt x="44" y="9"/>
                    <a:pt x="38" y="9"/>
                    <a:pt x="37" y="11"/>
                  </a:cubicBezTo>
                  <a:cubicBezTo>
                    <a:pt x="35" y="12"/>
                    <a:pt x="33" y="8"/>
                    <a:pt x="31" y="8"/>
                  </a:cubicBezTo>
                  <a:cubicBezTo>
                    <a:pt x="30" y="8"/>
                    <a:pt x="27" y="6"/>
                    <a:pt x="26" y="5"/>
                  </a:cubicBezTo>
                  <a:cubicBezTo>
                    <a:pt x="25" y="3"/>
                    <a:pt x="16" y="5"/>
                    <a:pt x="13" y="3"/>
                  </a:cubicBezTo>
                  <a:cubicBezTo>
                    <a:pt x="11" y="2"/>
                    <a:pt x="6" y="0"/>
                    <a:pt x="3" y="0"/>
                  </a:cubicBezTo>
                  <a:cubicBezTo>
                    <a:pt x="2" y="1"/>
                    <a:pt x="1" y="1"/>
                    <a:pt x="0" y="2"/>
                  </a:cubicBezTo>
                  <a:cubicBezTo>
                    <a:pt x="5" y="5"/>
                    <a:pt x="12" y="4"/>
                    <a:pt x="13" y="9"/>
                  </a:cubicBezTo>
                  <a:cubicBezTo>
                    <a:pt x="14" y="15"/>
                    <a:pt x="17" y="13"/>
                    <a:pt x="16" y="18"/>
                  </a:cubicBezTo>
                  <a:cubicBezTo>
                    <a:pt x="16" y="19"/>
                    <a:pt x="15" y="20"/>
                    <a:pt x="14" y="21"/>
                  </a:cubicBezTo>
                  <a:cubicBezTo>
                    <a:pt x="18" y="21"/>
                    <a:pt x="22" y="21"/>
                    <a:pt x="23" y="2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268;p4">
              <a:extLst>
                <a:ext uri="{FF2B5EF4-FFF2-40B4-BE49-F238E27FC236}">
                  <a16:creationId xmlns:a16="http://schemas.microsoft.com/office/drawing/2014/main" id="{9AB61DCF-D80C-3A8B-E0BC-830E998642FE}"/>
                </a:ext>
              </a:extLst>
            </p:cNvPr>
            <p:cNvSpPr/>
            <p:nvPr/>
          </p:nvSpPr>
          <p:spPr>
            <a:xfrm>
              <a:off x="6402397" y="3526619"/>
              <a:ext cx="397945" cy="155580"/>
            </a:xfrm>
            <a:custGeom>
              <a:avLst/>
              <a:gdLst/>
              <a:ahLst/>
              <a:cxnLst/>
              <a:rect l="l" t="t" r="r" b="b"/>
              <a:pathLst>
                <a:path w="159" h="62" extrusionOk="0">
                  <a:moveTo>
                    <a:pt x="154" y="44"/>
                  </a:moveTo>
                  <a:cubicBezTo>
                    <a:pt x="153" y="43"/>
                    <a:pt x="155" y="36"/>
                    <a:pt x="154" y="35"/>
                  </a:cubicBezTo>
                  <a:cubicBezTo>
                    <a:pt x="154" y="33"/>
                    <a:pt x="152" y="28"/>
                    <a:pt x="154" y="28"/>
                  </a:cubicBezTo>
                  <a:cubicBezTo>
                    <a:pt x="156" y="28"/>
                    <a:pt x="154" y="23"/>
                    <a:pt x="156" y="23"/>
                  </a:cubicBezTo>
                  <a:cubicBezTo>
                    <a:pt x="156" y="22"/>
                    <a:pt x="155" y="21"/>
                    <a:pt x="155" y="20"/>
                  </a:cubicBezTo>
                  <a:cubicBezTo>
                    <a:pt x="153" y="19"/>
                    <a:pt x="150" y="21"/>
                    <a:pt x="148" y="17"/>
                  </a:cubicBezTo>
                  <a:cubicBezTo>
                    <a:pt x="147" y="14"/>
                    <a:pt x="148" y="13"/>
                    <a:pt x="146" y="10"/>
                  </a:cubicBezTo>
                  <a:cubicBezTo>
                    <a:pt x="144" y="7"/>
                    <a:pt x="143" y="4"/>
                    <a:pt x="140" y="5"/>
                  </a:cubicBezTo>
                  <a:cubicBezTo>
                    <a:pt x="139" y="6"/>
                    <a:pt x="135" y="6"/>
                    <a:pt x="131" y="6"/>
                  </a:cubicBezTo>
                  <a:cubicBezTo>
                    <a:pt x="127" y="9"/>
                    <a:pt x="118" y="12"/>
                    <a:pt x="116" y="11"/>
                  </a:cubicBezTo>
                  <a:cubicBezTo>
                    <a:pt x="112" y="10"/>
                    <a:pt x="106" y="11"/>
                    <a:pt x="101" y="11"/>
                  </a:cubicBezTo>
                  <a:cubicBezTo>
                    <a:pt x="96" y="11"/>
                    <a:pt x="95" y="8"/>
                    <a:pt x="91" y="8"/>
                  </a:cubicBezTo>
                  <a:cubicBezTo>
                    <a:pt x="87" y="8"/>
                    <a:pt x="87" y="5"/>
                    <a:pt x="83" y="5"/>
                  </a:cubicBezTo>
                  <a:cubicBezTo>
                    <a:pt x="80" y="5"/>
                    <a:pt x="83" y="3"/>
                    <a:pt x="71" y="1"/>
                  </a:cubicBezTo>
                  <a:cubicBezTo>
                    <a:pt x="59" y="0"/>
                    <a:pt x="49" y="6"/>
                    <a:pt x="45" y="9"/>
                  </a:cubicBezTo>
                  <a:cubicBezTo>
                    <a:pt x="42" y="12"/>
                    <a:pt x="28" y="9"/>
                    <a:pt x="27" y="10"/>
                  </a:cubicBezTo>
                  <a:cubicBezTo>
                    <a:pt x="26" y="11"/>
                    <a:pt x="27" y="15"/>
                    <a:pt x="23" y="17"/>
                  </a:cubicBezTo>
                  <a:cubicBezTo>
                    <a:pt x="18" y="18"/>
                    <a:pt x="8" y="17"/>
                    <a:pt x="5" y="18"/>
                  </a:cubicBezTo>
                  <a:cubicBezTo>
                    <a:pt x="2" y="20"/>
                    <a:pt x="0" y="25"/>
                    <a:pt x="3" y="24"/>
                  </a:cubicBezTo>
                  <a:cubicBezTo>
                    <a:pt x="6" y="24"/>
                    <a:pt x="8" y="26"/>
                    <a:pt x="7" y="27"/>
                  </a:cubicBezTo>
                  <a:cubicBezTo>
                    <a:pt x="6" y="28"/>
                    <a:pt x="9" y="31"/>
                    <a:pt x="8" y="33"/>
                  </a:cubicBezTo>
                  <a:cubicBezTo>
                    <a:pt x="6" y="34"/>
                    <a:pt x="6" y="37"/>
                    <a:pt x="8" y="39"/>
                  </a:cubicBezTo>
                  <a:cubicBezTo>
                    <a:pt x="10" y="40"/>
                    <a:pt x="10" y="43"/>
                    <a:pt x="8" y="43"/>
                  </a:cubicBezTo>
                  <a:cubicBezTo>
                    <a:pt x="5" y="44"/>
                    <a:pt x="12" y="47"/>
                    <a:pt x="12" y="48"/>
                  </a:cubicBezTo>
                  <a:cubicBezTo>
                    <a:pt x="12" y="49"/>
                    <a:pt x="18" y="50"/>
                    <a:pt x="18" y="51"/>
                  </a:cubicBezTo>
                  <a:cubicBezTo>
                    <a:pt x="18" y="53"/>
                    <a:pt x="19" y="53"/>
                    <a:pt x="22" y="52"/>
                  </a:cubicBezTo>
                  <a:cubicBezTo>
                    <a:pt x="24" y="52"/>
                    <a:pt x="25" y="55"/>
                    <a:pt x="27" y="58"/>
                  </a:cubicBezTo>
                  <a:cubicBezTo>
                    <a:pt x="29" y="60"/>
                    <a:pt x="38" y="58"/>
                    <a:pt x="38" y="56"/>
                  </a:cubicBezTo>
                  <a:cubicBezTo>
                    <a:pt x="38" y="53"/>
                    <a:pt x="41" y="52"/>
                    <a:pt x="45" y="53"/>
                  </a:cubicBezTo>
                  <a:cubicBezTo>
                    <a:pt x="49" y="53"/>
                    <a:pt x="54" y="59"/>
                    <a:pt x="56" y="59"/>
                  </a:cubicBezTo>
                  <a:cubicBezTo>
                    <a:pt x="58" y="60"/>
                    <a:pt x="62" y="58"/>
                    <a:pt x="65" y="58"/>
                  </a:cubicBezTo>
                  <a:cubicBezTo>
                    <a:pt x="67" y="58"/>
                    <a:pt x="71" y="54"/>
                    <a:pt x="73" y="53"/>
                  </a:cubicBezTo>
                  <a:cubicBezTo>
                    <a:pt x="74" y="52"/>
                    <a:pt x="77" y="56"/>
                    <a:pt x="79" y="55"/>
                  </a:cubicBezTo>
                  <a:cubicBezTo>
                    <a:pt x="82" y="53"/>
                    <a:pt x="84" y="52"/>
                    <a:pt x="86" y="53"/>
                  </a:cubicBezTo>
                  <a:cubicBezTo>
                    <a:pt x="87" y="54"/>
                    <a:pt x="82" y="57"/>
                    <a:pt x="83" y="59"/>
                  </a:cubicBezTo>
                  <a:cubicBezTo>
                    <a:pt x="84" y="60"/>
                    <a:pt x="84" y="61"/>
                    <a:pt x="84" y="62"/>
                  </a:cubicBezTo>
                  <a:cubicBezTo>
                    <a:pt x="89" y="62"/>
                    <a:pt x="88" y="58"/>
                    <a:pt x="89" y="57"/>
                  </a:cubicBezTo>
                  <a:cubicBezTo>
                    <a:pt x="89" y="55"/>
                    <a:pt x="90" y="53"/>
                    <a:pt x="92" y="55"/>
                  </a:cubicBezTo>
                  <a:cubicBezTo>
                    <a:pt x="94" y="56"/>
                    <a:pt x="96" y="56"/>
                    <a:pt x="100" y="55"/>
                  </a:cubicBezTo>
                  <a:cubicBezTo>
                    <a:pt x="103" y="53"/>
                    <a:pt x="104" y="52"/>
                    <a:pt x="105" y="54"/>
                  </a:cubicBezTo>
                  <a:cubicBezTo>
                    <a:pt x="106" y="55"/>
                    <a:pt x="109" y="54"/>
                    <a:pt x="114" y="54"/>
                  </a:cubicBezTo>
                  <a:cubicBezTo>
                    <a:pt x="120" y="54"/>
                    <a:pt x="121" y="50"/>
                    <a:pt x="126" y="51"/>
                  </a:cubicBezTo>
                  <a:cubicBezTo>
                    <a:pt x="131" y="51"/>
                    <a:pt x="135" y="49"/>
                    <a:pt x="135" y="49"/>
                  </a:cubicBezTo>
                  <a:cubicBezTo>
                    <a:pt x="138" y="50"/>
                    <a:pt x="138" y="50"/>
                    <a:pt x="138" y="50"/>
                  </a:cubicBezTo>
                  <a:cubicBezTo>
                    <a:pt x="140" y="49"/>
                    <a:pt x="139" y="48"/>
                    <a:pt x="142" y="47"/>
                  </a:cubicBezTo>
                  <a:cubicBezTo>
                    <a:pt x="146" y="47"/>
                    <a:pt x="147" y="50"/>
                    <a:pt x="149" y="49"/>
                  </a:cubicBezTo>
                  <a:cubicBezTo>
                    <a:pt x="151" y="48"/>
                    <a:pt x="158" y="55"/>
                    <a:pt x="158" y="50"/>
                  </a:cubicBezTo>
                  <a:cubicBezTo>
                    <a:pt x="159" y="49"/>
                    <a:pt x="156" y="44"/>
                    <a:pt x="154" y="44"/>
                  </a:cubicBezTo>
                  <a:close/>
                  <a:moveTo>
                    <a:pt x="14" y="11"/>
                  </a:moveTo>
                  <a:cubicBezTo>
                    <a:pt x="17" y="10"/>
                    <a:pt x="24" y="12"/>
                    <a:pt x="25" y="10"/>
                  </a:cubicBezTo>
                  <a:cubicBezTo>
                    <a:pt x="27" y="9"/>
                    <a:pt x="21" y="7"/>
                    <a:pt x="19" y="5"/>
                  </a:cubicBezTo>
                  <a:cubicBezTo>
                    <a:pt x="18" y="4"/>
                    <a:pt x="17" y="2"/>
                    <a:pt x="17" y="1"/>
                  </a:cubicBezTo>
                  <a:cubicBezTo>
                    <a:pt x="16" y="2"/>
                    <a:pt x="15" y="2"/>
                    <a:pt x="14" y="1"/>
                  </a:cubicBezTo>
                  <a:cubicBezTo>
                    <a:pt x="11" y="0"/>
                    <a:pt x="6" y="1"/>
                    <a:pt x="5" y="1"/>
                  </a:cubicBezTo>
                  <a:cubicBezTo>
                    <a:pt x="4" y="2"/>
                    <a:pt x="6" y="5"/>
                    <a:pt x="6" y="7"/>
                  </a:cubicBezTo>
                  <a:cubicBezTo>
                    <a:pt x="6" y="9"/>
                    <a:pt x="3" y="10"/>
                    <a:pt x="3" y="11"/>
                  </a:cubicBezTo>
                  <a:cubicBezTo>
                    <a:pt x="3" y="12"/>
                    <a:pt x="3" y="13"/>
                    <a:pt x="1" y="14"/>
                  </a:cubicBezTo>
                  <a:cubicBezTo>
                    <a:pt x="3" y="15"/>
                    <a:pt x="5" y="16"/>
                    <a:pt x="6" y="16"/>
                  </a:cubicBezTo>
                  <a:cubicBezTo>
                    <a:pt x="10" y="16"/>
                    <a:pt x="11" y="13"/>
                    <a:pt x="14" y="1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269;p4">
              <a:extLst>
                <a:ext uri="{FF2B5EF4-FFF2-40B4-BE49-F238E27FC236}">
                  <a16:creationId xmlns:a16="http://schemas.microsoft.com/office/drawing/2014/main" id="{582141C4-FD12-3105-27F7-2F760B2D4F57}"/>
                </a:ext>
              </a:extLst>
            </p:cNvPr>
            <p:cNvSpPr/>
            <p:nvPr/>
          </p:nvSpPr>
          <p:spPr>
            <a:xfrm>
              <a:off x="7508390" y="3684315"/>
              <a:ext cx="50801" cy="47626"/>
            </a:xfrm>
            <a:custGeom>
              <a:avLst/>
              <a:gdLst/>
              <a:ahLst/>
              <a:cxnLst/>
              <a:rect l="l" t="t" r="r" b="b"/>
              <a:pathLst>
                <a:path w="20" h="19" extrusionOk="0">
                  <a:moveTo>
                    <a:pt x="10" y="0"/>
                  </a:moveTo>
                  <a:cubicBezTo>
                    <a:pt x="7" y="0"/>
                    <a:pt x="1" y="3"/>
                    <a:pt x="0" y="6"/>
                  </a:cubicBezTo>
                  <a:cubicBezTo>
                    <a:pt x="1" y="6"/>
                    <a:pt x="1" y="7"/>
                    <a:pt x="2" y="8"/>
                  </a:cubicBezTo>
                  <a:cubicBezTo>
                    <a:pt x="2" y="10"/>
                    <a:pt x="4" y="12"/>
                    <a:pt x="7" y="14"/>
                  </a:cubicBezTo>
                  <a:cubicBezTo>
                    <a:pt x="8" y="15"/>
                    <a:pt x="8" y="17"/>
                    <a:pt x="7" y="19"/>
                  </a:cubicBezTo>
                  <a:cubicBezTo>
                    <a:pt x="9" y="19"/>
                    <a:pt x="10" y="19"/>
                    <a:pt x="11" y="18"/>
                  </a:cubicBezTo>
                  <a:cubicBezTo>
                    <a:pt x="13" y="18"/>
                    <a:pt x="19" y="10"/>
                    <a:pt x="19" y="8"/>
                  </a:cubicBezTo>
                  <a:cubicBezTo>
                    <a:pt x="20" y="6"/>
                    <a:pt x="13" y="0"/>
                    <a:pt x="10" y="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270;p4">
              <a:extLst>
                <a:ext uri="{FF2B5EF4-FFF2-40B4-BE49-F238E27FC236}">
                  <a16:creationId xmlns:a16="http://schemas.microsoft.com/office/drawing/2014/main" id="{18E29791-C244-FF0B-CA73-31D8158FD305}"/>
                </a:ext>
              </a:extLst>
            </p:cNvPr>
            <p:cNvSpPr/>
            <p:nvPr/>
          </p:nvSpPr>
          <p:spPr>
            <a:xfrm>
              <a:off x="8459861" y="3508626"/>
              <a:ext cx="144997" cy="137588"/>
            </a:xfrm>
            <a:custGeom>
              <a:avLst/>
              <a:gdLst/>
              <a:ahLst/>
              <a:cxnLst/>
              <a:rect l="l" t="t" r="r" b="b"/>
              <a:pathLst>
                <a:path w="58" h="55" extrusionOk="0">
                  <a:moveTo>
                    <a:pt x="56" y="3"/>
                  </a:moveTo>
                  <a:cubicBezTo>
                    <a:pt x="53" y="4"/>
                    <a:pt x="52" y="0"/>
                    <a:pt x="49" y="0"/>
                  </a:cubicBezTo>
                  <a:cubicBezTo>
                    <a:pt x="46" y="0"/>
                    <a:pt x="47" y="7"/>
                    <a:pt x="44" y="7"/>
                  </a:cubicBezTo>
                  <a:cubicBezTo>
                    <a:pt x="41" y="7"/>
                    <a:pt x="42" y="10"/>
                    <a:pt x="38" y="11"/>
                  </a:cubicBezTo>
                  <a:cubicBezTo>
                    <a:pt x="34" y="11"/>
                    <a:pt x="33" y="11"/>
                    <a:pt x="35" y="14"/>
                  </a:cubicBezTo>
                  <a:cubicBezTo>
                    <a:pt x="36" y="17"/>
                    <a:pt x="33" y="16"/>
                    <a:pt x="29" y="16"/>
                  </a:cubicBezTo>
                  <a:cubicBezTo>
                    <a:pt x="26" y="16"/>
                    <a:pt x="26" y="14"/>
                    <a:pt x="24" y="14"/>
                  </a:cubicBezTo>
                  <a:cubicBezTo>
                    <a:pt x="22" y="14"/>
                    <a:pt x="20" y="17"/>
                    <a:pt x="18" y="20"/>
                  </a:cubicBezTo>
                  <a:cubicBezTo>
                    <a:pt x="17" y="22"/>
                    <a:pt x="6" y="27"/>
                    <a:pt x="3" y="28"/>
                  </a:cubicBezTo>
                  <a:cubicBezTo>
                    <a:pt x="2" y="29"/>
                    <a:pt x="1" y="30"/>
                    <a:pt x="0" y="32"/>
                  </a:cubicBezTo>
                  <a:cubicBezTo>
                    <a:pt x="4" y="32"/>
                    <a:pt x="8" y="35"/>
                    <a:pt x="10" y="37"/>
                  </a:cubicBezTo>
                  <a:cubicBezTo>
                    <a:pt x="12" y="40"/>
                    <a:pt x="7" y="43"/>
                    <a:pt x="5" y="46"/>
                  </a:cubicBezTo>
                  <a:cubicBezTo>
                    <a:pt x="3" y="49"/>
                    <a:pt x="6" y="49"/>
                    <a:pt x="7" y="51"/>
                  </a:cubicBezTo>
                  <a:cubicBezTo>
                    <a:pt x="7" y="53"/>
                    <a:pt x="10" y="55"/>
                    <a:pt x="11" y="53"/>
                  </a:cubicBezTo>
                  <a:cubicBezTo>
                    <a:pt x="12" y="51"/>
                    <a:pt x="14" y="52"/>
                    <a:pt x="17" y="52"/>
                  </a:cubicBezTo>
                  <a:cubicBezTo>
                    <a:pt x="18" y="52"/>
                    <a:pt x="19" y="52"/>
                    <a:pt x="19" y="53"/>
                  </a:cubicBezTo>
                  <a:cubicBezTo>
                    <a:pt x="21" y="51"/>
                    <a:pt x="23" y="50"/>
                    <a:pt x="24" y="49"/>
                  </a:cubicBezTo>
                  <a:cubicBezTo>
                    <a:pt x="25" y="48"/>
                    <a:pt x="29" y="48"/>
                    <a:pt x="32" y="48"/>
                  </a:cubicBezTo>
                  <a:cubicBezTo>
                    <a:pt x="34" y="48"/>
                    <a:pt x="35" y="47"/>
                    <a:pt x="36" y="46"/>
                  </a:cubicBezTo>
                  <a:cubicBezTo>
                    <a:pt x="33" y="42"/>
                    <a:pt x="30" y="40"/>
                    <a:pt x="29" y="39"/>
                  </a:cubicBezTo>
                  <a:cubicBezTo>
                    <a:pt x="26" y="37"/>
                    <a:pt x="28" y="32"/>
                    <a:pt x="31" y="31"/>
                  </a:cubicBezTo>
                  <a:cubicBezTo>
                    <a:pt x="35" y="31"/>
                    <a:pt x="43" y="24"/>
                    <a:pt x="46" y="22"/>
                  </a:cubicBezTo>
                  <a:cubicBezTo>
                    <a:pt x="48" y="21"/>
                    <a:pt x="47" y="16"/>
                    <a:pt x="49" y="12"/>
                  </a:cubicBezTo>
                  <a:cubicBezTo>
                    <a:pt x="50" y="10"/>
                    <a:pt x="54" y="6"/>
                    <a:pt x="58" y="3"/>
                  </a:cubicBezTo>
                  <a:cubicBezTo>
                    <a:pt x="57" y="3"/>
                    <a:pt x="57" y="3"/>
                    <a:pt x="56" y="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271;p4">
              <a:extLst>
                <a:ext uri="{FF2B5EF4-FFF2-40B4-BE49-F238E27FC236}">
                  <a16:creationId xmlns:a16="http://schemas.microsoft.com/office/drawing/2014/main" id="{674DCA0C-B44B-6B2C-69AC-6AFCAFC8D046}"/>
                </a:ext>
              </a:extLst>
            </p:cNvPr>
            <p:cNvSpPr/>
            <p:nvPr/>
          </p:nvSpPr>
          <p:spPr>
            <a:xfrm>
              <a:off x="7553899" y="3816611"/>
              <a:ext cx="159813" cy="93136"/>
            </a:xfrm>
            <a:custGeom>
              <a:avLst/>
              <a:gdLst/>
              <a:ahLst/>
              <a:cxnLst/>
              <a:rect l="l" t="t" r="r" b="b"/>
              <a:pathLst>
                <a:path w="64" h="37" extrusionOk="0">
                  <a:moveTo>
                    <a:pt x="63" y="24"/>
                  </a:moveTo>
                  <a:cubicBezTo>
                    <a:pt x="63" y="24"/>
                    <a:pt x="62" y="24"/>
                    <a:pt x="61" y="24"/>
                  </a:cubicBezTo>
                  <a:cubicBezTo>
                    <a:pt x="56" y="24"/>
                    <a:pt x="54" y="21"/>
                    <a:pt x="50" y="22"/>
                  </a:cubicBezTo>
                  <a:cubicBezTo>
                    <a:pt x="47" y="22"/>
                    <a:pt x="38" y="18"/>
                    <a:pt x="34" y="15"/>
                  </a:cubicBezTo>
                  <a:cubicBezTo>
                    <a:pt x="30" y="12"/>
                    <a:pt x="20" y="5"/>
                    <a:pt x="17" y="3"/>
                  </a:cubicBezTo>
                  <a:cubicBezTo>
                    <a:pt x="14" y="0"/>
                    <a:pt x="11" y="0"/>
                    <a:pt x="10" y="1"/>
                  </a:cubicBezTo>
                  <a:cubicBezTo>
                    <a:pt x="10" y="2"/>
                    <a:pt x="8" y="3"/>
                    <a:pt x="5" y="3"/>
                  </a:cubicBezTo>
                  <a:cubicBezTo>
                    <a:pt x="4" y="4"/>
                    <a:pt x="1" y="6"/>
                    <a:pt x="1" y="8"/>
                  </a:cubicBezTo>
                  <a:cubicBezTo>
                    <a:pt x="1" y="10"/>
                    <a:pt x="0" y="12"/>
                    <a:pt x="0" y="14"/>
                  </a:cubicBezTo>
                  <a:cubicBezTo>
                    <a:pt x="0" y="16"/>
                    <a:pt x="3" y="16"/>
                    <a:pt x="4" y="17"/>
                  </a:cubicBezTo>
                  <a:cubicBezTo>
                    <a:pt x="5" y="19"/>
                    <a:pt x="11" y="19"/>
                    <a:pt x="11" y="21"/>
                  </a:cubicBezTo>
                  <a:cubicBezTo>
                    <a:pt x="11" y="22"/>
                    <a:pt x="15" y="24"/>
                    <a:pt x="17" y="24"/>
                  </a:cubicBezTo>
                  <a:cubicBezTo>
                    <a:pt x="19" y="24"/>
                    <a:pt x="23" y="27"/>
                    <a:pt x="24" y="28"/>
                  </a:cubicBezTo>
                  <a:cubicBezTo>
                    <a:pt x="25" y="29"/>
                    <a:pt x="30" y="27"/>
                    <a:pt x="32" y="27"/>
                  </a:cubicBezTo>
                  <a:cubicBezTo>
                    <a:pt x="34" y="27"/>
                    <a:pt x="36" y="30"/>
                    <a:pt x="37" y="31"/>
                  </a:cubicBezTo>
                  <a:cubicBezTo>
                    <a:pt x="37" y="33"/>
                    <a:pt x="46" y="34"/>
                    <a:pt x="48" y="36"/>
                  </a:cubicBezTo>
                  <a:cubicBezTo>
                    <a:pt x="50" y="37"/>
                    <a:pt x="60" y="36"/>
                    <a:pt x="62" y="34"/>
                  </a:cubicBezTo>
                  <a:cubicBezTo>
                    <a:pt x="64" y="32"/>
                    <a:pt x="63" y="29"/>
                    <a:pt x="63" y="26"/>
                  </a:cubicBezTo>
                  <a:cubicBezTo>
                    <a:pt x="63" y="25"/>
                    <a:pt x="63" y="24"/>
                    <a:pt x="63" y="2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272;p4">
              <a:extLst>
                <a:ext uri="{FF2B5EF4-FFF2-40B4-BE49-F238E27FC236}">
                  <a16:creationId xmlns:a16="http://schemas.microsoft.com/office/drawing/2014/main" id="{CDAA1957-5FF7-4EA7-63F8-09EC974E3713}"/>
                </a:ext>
              </a:extLst>
            </p:cNvPr>
            <p:cNvSpPr/>
            <p:nvPr/>
          </p:nvSpPr>
          <p:spPr>
            <a:xfrm>
              <a:off x="7788856" y="3860003"/>
              <a:ext cx="180980" cy="397945"/>
            </a:xfrm>
            <a:custGeom>
              <a:avLst/>
              <a:gdLst/>
              <a:ahLst/>
              <a:cxnLst/>
              <a:rect l="l" t="t" r="r" b="b"/>
              <a:pathLst>
                <a:path w="72" h="159" extrusionOk="0">
                  <a:moveTo>
                    <a:pt x="58" y="145"/>
                  </a:moveTo>
                  <a:cubicBezTo>
                    <a:pt x="58" y="141"/>
                    <a:pt x="55" y="141"/>
                    <a:pt x="55" y="138"/>
                  </a:cubicBezTo>
                  <a:cubicBezTo>
                    <a:pt x="55" y="136"/>
                    <a:pt x="55" y="131"/>
                    <a:pt x="52" y="128"/>
                  </a:cubicBezTo>
                  <a:cubicBezTo>
                    <a:pt x="48" y="125"/>
                    <a:pt x="47" y="121"/>
                    <a:pt x="49" y="119"/>
                  </a:cubicBezTo>
                  <a:cubicBezTo>
                    <a:pt x="51" y="117"/>
                    <a:pt x="49" y="113"/>
                    <a:pt x="50" y="113"/>
                  </a:cubicBezTo>
                  <a:cubicBezTo>
                    <a:pt x="51" y="113"/>
                    <a:pt x="52" y="110"/>
                    <a:pt x="50" y="109"/>
                  </a:cubicBezTo>
                  <a:cubicBezTo>
                    <a:pt x="48" y="108"/>
                    <a:pt x="50" y="104"/>
                    <a:pt x="49" y="103"/>
                  </a:cubicBezTo>
                  <a:cubicBezTo>
                    <a:pt x="47" y="103"/>
                    <a:pt x="43" y="97"/>
                    <a:pt x="43" y="96"/>
                  </a:cubicBezTo>
                  <a:cubicBezTo>
                    <a:pt x="43" y="94"/>
                    <a:pt x="44" y="85"/>
                    <a:pt x="44" y="82"/>
                  </a:cubicBezTo>
                  <a:cubicBezTo>
                    <a:pt x="44" y="80"/>
                    <a:pt x="48" y="80"/>
                    <a:pt x="49" y="80"/>
                  </a:cubicBezTo>
                  <a:cubicBezTo>
                    <a:pt x="50" y="80"/>
                    <a:pt x="54" y="80"/>
                    <a:pt x="55" y="78"/>
                  </a:cubicBezTo>
                  <a:cubicBezTo>
                    <a:pt x="56" y="75"/>
                    <a:pt x="62" y="75"/>
                    <a:pt x="63" y="73"/>
                  </a:cubicBezTo>
                  <a:cubicBezTo>
                    <a:pt x="63" y="72"/>
                    <a:pt x="67" y="72"/>
                    <a:pt x="67" y="70"/>
                  </a:cubicBezTo>
                  <a:cubicBezTo>
                    <a:pt x="67" y="68"/>
                    <a:pt x="71" y="63"/>
                    <a:pt x="71" y="63"/>
                  </a:cubicBezTo>
                  <a:cubicBezTo>
                    <a:pt x="71" y="63"/>
                    <a:pt x="72" y="63"/>
                    <a:pt x="72" y="63"/>
                  </a:cubicBezTo>
                  <a:cubicBezTo>
                    <a:pt x="71" y="62"/>
                    <a:pt x="70" y="63"/>
                    <a:pt x="68" y="64"/>
                  </a:cubicBezTo>
                  <a:cubicBezTo>
                    <a:pt x="64" y="65"/>
                    <a:pt x="62" y="63"/>
                    <a:pt x="63" y="61"/>
                  </a:cubicBezTo>
                  <a:cubicBezTo>
                    <a:pt x="63" y="59"/>
                    <a:pt x="60" y="59"/>
                    <a:pt x="58" y="59"/>
                  </a:cubicBezTo>
                  <a:cubicBezTo>
                    <a:pt x="56" y="59"/>
                    <a:pt x="57" y="55"/>
                    <a:pt x="58" y="53"/>
                  </a:cubicBezTo>
                  <a:cubicBezTo>
                    <a:pt x="59" y="51"/>
                    <a:pt x="57" y="49"/>
                    <a:pt x="55" y="49"/>
                  </a:cubicBezTo>
                  <a:cubicBezTo>
                    <a:pt x="52" y="49"/>
                    <a:pt x="51" y="44"/>
                    <a:pt x="52" y="42"/>
                  </a:cubicBezTo>
                  <a:cubicBezTo>
                    <a:pt x="53" y="41"/>
                    <a:pt x="47" y="40"/>
                    <a:pt x="44" y="41"/>
                  </a:cubicBezTo>
                  <a:cubicBezTo>
                    <a:pt x="42" y="42"/>
                    <a:pt x="44" y="39"/>
                    <a:pt x="43" y="37"/>
                  </a:cubicBezTo>
                  <a:cubicBezTo>
                    <a:pt x="42" y="35"/>
                    <a:pt x="46" y="28"/>
                    <a:pt x="50" y="25"/>
                  </a:cubicBezTo>
                  <a:cubicBezTo>
                    <a:pt x="53" y="21"/>
                    <a:pt x="52" y="17"/>
                    <a:pt x="52" y="13"/>
                  </a:cubicBezTo>
                  <a:cubicBezTo>
                    <a:pt x="52" y="9"/>
                    <a:pt x="50" y="9"/>
                    <a:pt x="49" y="9"/>
                  </a:cubicBezTo>
                  <a:cubicBezTo>
                    <a:pt x="47" y="9"/>
                    <a:pt x="47" y="6"/>
                    <a:pt x="47" y="4"/>
                  </a:cubicBezTo>
                  <a:cubicBezTo>
                    <a:pt x="47" y="2"/>
                    <a:pt x="43" y="0"/>
                    <a:pt x="41" y="1"/>
                  </a:cubicBezTo>
                  <a:cubicBezTo>
                    <a:pt x="41" y="2"/>
                    <a:pt x="40" y="2"/>
                    <a:pt x="40" y="2"/>
                  </a:cubicBezTo>
                  <a:cubicBezTo>
                    <a:pt x="40" y="2"/>
                    <a:pt x="40" y="2"/>
                    <a:pt x="40" y="2"/>
                  </a:cubicBezTo>
                  <a:cubicBezTo>
                    <a:pt x="40" y="2"/>
                    <a:pt x="39" y="6"/>
                    <a:pt x="38" y="6"/>
                  </a:cubicBezTo>
                  <a:cubicBezTo>
                    <a:pt x="37" y="7"/>
                    <a:pt x="37" y="9"/>
                    <a:pt x="39" y="12"/>
                  </a:cubicBezTo>
                  <a:cubicBezTo>
                    <a:pt x="41" y="15"/>
                    <a:pt x="36" y="14"/>
                    <a:pt x="35" y="12"/>
                  </a:cubicBezTo>
                  <a:cubicBezTo>
                    <a:pt x="34" y="10"/>
                    <a:pt x="30" y="13"/>
                    <a:pt x="28" y="15"/>
                  </a:cubicBezTo>
                  <a:cubicBezTo>
                    <a:pt x="26" y="17"/>
                    <a:pt x="22" y="18"/>
                    <a:pt x="22" y="22"/>
                  </a:cubicBezTo>
                  <a:cubicBezTo>
                    <a:pt x="22" y="25"/>
                    <a:pt x="19" y="29"/>
                    <a:pt x="20" y="32"/>
                  </a:cubicBezTo>
                  <a:cubicBezTo>
                    <a:pt x="21" y="35"/>
                    <a:pt x="17" y="41"/>
                    <a:pt x="17" y="42"/>
                  </a:cubicBezTo>
                  <a:cubicBezTo>
                    <a:pt x="17" y="44"/>
                    <a:pt x="11" y="42"/>
                    <a:pt x="10" y="42"/>
                  </a:cubicBezTo>
                  <a:cubicBezTo>
                    <a:pt x="9" y="42"/>
                    <a:pt x="10" y="48"/>
                    <a:pt x="9" y="50"/>
                  </a:cubicBezTo>
                  <a:cubicBezTo>
                    <a:pt x="7" y="52"/>
                    <a:pt x="8" y="59"/>
                    <a:pt x="6" y="59"/>
                  </a:cubicBezTo>
                  <a:cubicBezTo>
                    <a:pt x="4" y="59"/>
                    <a:pt x="3" y="65"/>
                    <a:pt x="3" y="65"/>
                  </a:cubicBezTo>
                  <a:cubicBezTo>
                    <a:pt x="3" y="65"/>
                    <a:pt x="1" y="67"/>
                    <a:pt x="0" y="68"/>
                  </a:cubicBezTo>
                  <a:cubicBezTo>
                    <a:pt x="1" y="71"/>
                    <a:pt x="4" y="75"/>
                    <a:pt x="7" y="76"/>
                  </a:cubicBezTo>
                  <a:cubicBezTo>
                    <a:pt x="12" y="78"/>
                    <a:pt x="16" y="88"/>
                    <a:pt x="17" y="93"/>
                  </a:cubicBezTo>
                  <a:cubicBezTo>
                    <a:pt x="19" y="99"/>
                    <a:pt x="18" y="104"/>
                    <a:pt x="16" y="107"/>
                  </a:cubicBezTo>
                  <a:cubicBezTo>
                    <a:pt x="14" y="110"/>
                    <a:pt x="16" y="110"/>
                    <a:pt x="19" y="111"/>
                  </a:cubicBezTo>
                  <a:cubicBezTo>
                    <a:pt x="22" y="113"/>
                    <a:pt x="25" y="113"/>
                    <a:pt x="28" y="110"/>
                  </a:cubicBezTo>
                  <a:cubicBezTo>
                    <a:pt x="30" y="107"/>
                    <a:pt x="34" y="105"/>
                    <a:pt x="35" y="102"/>
                  </a:cubicBezTo>
                  <a:cubicBezTo>
                    <a:pt x="35" y="99"/>
                    <a:pt x="37" y="104"/>
                    <a:pt x="39" y="105"/>
                  </a:cubicBezTo>
                  <a:cubicBezTo>
                    <a:pt x="41" y="107"/>
                    <a:pt x="42" y="110"/>
                    <a:pt x="42" y="115"/>
                  </a:cubicBezTo>
                  <a:cubicBezTo>
                    <a:pt x="43" y="119"/>
                    <a:pt x="43" y="130"/>
                    <a:pt x="47" y="133"/>
                  </a:cubicBezTo>
                  <a:cubicBezTo>
                    <a:pt x="50" y="136"/>
                    <a:pt x="51" y="144"/>
                    <a:pt x="50" y="146"/>
                  </a:cubicBezTo>
                  <a:cubicBezTo>
                    <a:pt x="49" y="149"/>
                    <a:pt x="52" y="153"/>
                    <a:pt x="51" y="156"/>
                  </a:cubicBezTo>
                  <a:cubicBezTo>
                    <a:pt x="51" y="157"/>
                    <a:pt x="51" y="158"/>
                    <a:pt x="51" y="158"/>
                  </a:cubicBezTo>
                  <a:cubicBezTo>
                    <a:pt x="54" y="159"/>
                    <a:pt x="58" y="145"/>
                    <a:pt x="58" y="14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273;p4">
              <a:extLst>
                <a:ext uri="{FF2B5EF4-FFF2-40B4-BE49-F238E27FC236}">
                  <a16:creationId xmlns:a16="http://schemas.microsoft.com/office/drawing/2014/main" id="{FC89245B-2D0B-F236-05E4-090F5F077F46}"/>
                </a:ext>
              </a:extLst>
            </p:cNvPr>
            <p:cNvSpPr/>
            <p:nvPr/>
          </p:nvSpPr>
          <p:spPr>
            <a:xfrm>
              <a:off x="7726413" y="3867412"/>
              <a:ext cx="65618" cy="37042"/>
            </a:xfrm>
            <a:custGeom>
              <a:avLst/>
              <a:gdLst/>
              <a:ahLst/>
              <a:cxnLst/>
              <a:rect l="l" t="t" r="r" b="b"/>
              <a:pathLst>
                <a:path w="26" h="15" extrusionOk="0">
                  <a:moveTo>
                    <a:pt x="25" y="5"/>
                  </a:moveTo>
                  <a:cubicBezTo>
                    <a:pt x="20" y="0"/>
                    <a:pt x="18" y="4"/>
                    <a:pt x="15" y="2"/>
                  </a:cubicBezTo>
                  <a:cubicBezTo>
                    <a:pt x="11" y="0"/>
                    <a:pt x="10" y="0"/>
                    <a:pt x="8" y="1"/>
                  </a:cubicBezTo>
                  <a:cubicBezTo>
                    <a:pt x="6" y="2"/>
                    <a:pt x="4" y="2"/>
                    <a:pt x="2" y="6"/>
                  </a:cubicBezTo>
                  <a:cubicBezTo>
                    <a:pt x="2" y="7"/>
                    <a:pt x="1" y="9"/>
                    <a:pt x="0" y="10"/>
                  </a:cubicBezTo>
                  <a:cubicBezTo>
                    <a:pt x="1" y="11"/>
                    <a:pt x="2" y="12"/>
                    <a:pt x="2" y="12"/>
                  </a:cubicBezTo>
                  <a:cubicBezTo>
                    <a:pt x="4" y="11"/>
                    <a:pt x="5" y="14"/>
                    <a:pt x="8" y="13"/>
                  </a:cubicBezTo>
                  <a:cubicBezTo>
                    <a:pt x="11" y="12"/>
                    <a:pt x="12" y="15"/>
                    <a:pt x="16" y="14"/>
                  </a:cubicBezTo>
                  <a:cubicBezTo>
                    <a:pt x="20" y="13"/>
                    <a:pt x="23" y="15"/>
                    <a:pt x="24" y="13"/>
                  </a:cubicBezTo>
                  <a:cubicBezTo>
                    <a:pt x="26" y="10"/>
                    <a:pt x="23" y="5"/>
                    <a:pt x="23" y="5"/>
                  </a:cubicBezTo>
                  <a:cubicBezTo>
                    <a:pt x="23" y="5"/>
                    <a:pt x="24" y="5"/>
                    <a:pt x="25" y="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274;p4">
              <a:extLst>
                <a:ext uri="{FF2B5EF4-FFF2-40B4-BE49-F238E27FC236}">
                  <a16:creationId xmlns:a16="http://schemas.microsoft.com/office/drawing/2014/main" id="{6C759FDE-6CA7-957B-2A0D-5C09D8900045}"/>
                </a:ext>
              </a:extLst>
            </p:cNvPr>
            <p:cNvSpPr/>
            <p:nvPr/>
          </p:nvSpPr>
          <p:spPr>
            <a:xfrm>
              <a:off x="7992063" y="3977483"/>
              <a:ext cx="154522" cy="322802"/>
            </a:xfrm>
            <a:custGeom>
              <a:avLst/>
              <a:gdLst/>
              <a:ahLst/>
              <a:cxnLst/>
              <a:rect l="l" t="t" r="r" b="b"/>
              <a:pathLst>
                <a:path w="62" h="129" extrusionOk="0">
                  <a:moveTo>
                    <a:pt x="46" y="16"/>
                  </a:moveTo>
                  <a:cubicBezTo>
                    <a:pt x="43" y="15"/>
                    <a:pt x="37" y="11"/>
                    <a:pt x="37" y="9"/>
                  </a:cubicBezTo>
                  <a:cubicBezTo>
                    <a:pt x="37" y="8"/>
                    <a:pt x="40" y="5"/>
                    <a:pt x="35" y="4"/>
                  </a:cubicBezTo>
                  <a:cubicBezTo>
                    <a:pt x="30" y="4"/>
                    <a:pt x="29" y="2"/>
                    <a:pt x="28" y="1"/>
                  </a:cubicBezTo>
                  <a:cubicBezTo>
                    <a:pt x="27" y="0"/>
                    <a:pt x="23" y="3"/>
                    <a:pt x="21" y="5"/>
                  </a:cubicBezTo>
                  <a:cubicBezTo>
                    <a:pt x="20" y="7"/>
                    <a:pt x="19" y="4"/>
                    <a:pt x="16" y="6"/>
                  </a:cubicBezTo>
                  <a:cubicBezTo>
                    <a:pt x="13" y="8"/>
                    <a:pt x="10" y="4"/>
                    <a:pt x="8" y="6"/>
                  </a:cubicBezTo>
                  <a:cubicBezTo>
                    <a:pt x="7" y="8"/>
                    <a:pt x="4" y="5"/>
                    <a:pt x="2" y="7"/>
                  </a:cubicBezTo>
                  <a:cubicBezTo>
                    <a:pt x="1" y="8"/>
                    <a:pt x="1" y="8"/>
                    <a:pt x="0" y="9"/>
                  </a:cubicBezTo>
                  <a:cubicBezTo>
                    <a:pt x="1" y="10"/>
                    <a:pt x="3" y="12"/>
                    <a:pt x="3" y="13"/>
                  </a:cubicBezTo>
                  <a:cubicBezTo>
                    <a:pt x="3" y="15"/>
                    <a:pt x="7" y="17"/>
                    <a:pt x="7" y="19"/>
                  </a:cubicBezTo>
                  <a:cubicBezTo>
                    <a:pt x="7" y="22"/>
                    <a:pt x="12" y="24"/>
                    <a:pt x="14" y="23"/>
                  </a:cubicBezTo>
                  <a:cubicBezTo>
                    <a:pt x="16" y="22"/>
                    <a:pt x="19" y="21"/>
                    <a:pt x="20" y="25"/>
                  </a:cubicBezTo>
                  <a:cubicBezTo>
                    <a:pt x="20" y="29"/>
                    <a:pt x="23" y="29"/>
                    <a:pt x="23" y="31"/>
                  </a:cubicBezTo>
                  <a:cubicBezTo>
                    <a:pt x="23" y="34"/>
                    <a:pt x="17" y="32"/>
                    <a:pt x="16" y="35"/>
                  </a:cubicBezTo>
                  <a:cubicBezTo>
                    <a:pt x="15" y="38"/>
                    <a:pt x="25" y="41"/>
                    <a:pt x="25" y="43"/>
                  </a:cubicBezTo>
                  <a:cubicBezTo>
                    <a:pt x="25" y="45"/>
                    <a:pt x="28" y="48"/>
                    <a:pt x="29" y="50"/>
                  </a:cubicBezTo>
                  <a:cubicBezTo>
                    <a:pt x="31" y="53"/>
                    <a:pt x="35" y="56"/>
                    <a:pt x="36" y="59"/>
                  </a:cubicBezTo>
                  <a:cubicBezTo>
                    <a:pt x="37" y="63"/>
                    <a:pt x="42" y="64"/>
                    <a:pt x="43" y="66"/>
                  </a:cubicBezTo>
                  <a:cubicBezTo>
                    <a:pt x="45" y="67"/>
                    <a:pt x="45" y="71"/>
                    <a:pt x="45" y="74"/>
                  </a:cubicBezTo>
                  <a:cubicBezTo>
                    <a:pt x="44" y="78"/>
                    <a:pt x="44" y="83"/>
                    <a:pt x="48" y="88"/>
                  </a:cubicBezTo>
                  <a:cubicBezTo>
                    <a:pt x="51" y="93"/>
                    <a:pt x="44" y="95"/>
                    <a:pt x="42" y="98"/>
                  </a:cubicBezTo>
                  <a:cubicBezTo>
                    <a:pt x="40" y="101"/>
                    <a:pt x="41" y="104"/>
                    <a:pt x="34" y="103"/>
                  </a:cubicBezTo>
                  <a:cubicBezTo>
                    <a:pt x="28" y="101"/>
                    <a:pt x="35" y="108"/>
                    <a:pt x="34" y="110"/>
                  </a:cubicBezTo>
                  <a:cubicBezTo>
                    <a:pt x="33" y="112"/>
                    <a:pt x="25" y="108"/>
                    <a:pt x="25" y="110"/>
                  </a:cubicBezTo>
                  <a:cubicBezTo>
                    <a:pt x="25" y="111"/>
                    <a:pt x="22" y="113"/>
                    <a:pt x="19" y="114"/>
                  </a:cubicBezTo>
                  <a:cubicBezTo>
                    <a:pt x="20" y="115"/>
                    <a:pt x="22" y="116"/>
                    <a:pt x="23" y="117"/>
                  </a:cubicBezTo>
                  <a:cubicBezTo>
                    <a:pt x="25" y="118"/>
                    <a:pt x="21" y="120"/>
                    <a:pt x="21" y="124"/>
                  </a:cubicBezTo>
                  <a:cubicBezTo>
                    <a:pt x="21" y="128"/>
                    <a:pt x="24" y="129"/>
                    <a:pt x="25" y="128"/>
                  </a:cubicBezTo>
                  <a:cubicBezTo>
                    <a:pt x="26" y="126"/>
                    <a:pt x="31" y="122"/>
                    <a:pt x="33" y="122"/>
                  </a:cubicBezTo>
                  <a:cubicBezTo>
                    <a:pt x="35" y="121"/>
                    <a:pt x="33" y="118"/>
                    <a:pt x="35" y="119"/>
                  </a:cubicBezTo>
                  <a:cubicBezTo>
                    <a:pt x="37" y="119"/>
                    <a:pt x="36" y="116"/>
                    <a:pt x="37" y="114"/>
                  </a:cubicBezTo>
                  <a:cubicBezTo>
                    <a:pt x="38" y="113"/>
                    <a:pt x="39" y="113"/>
                    <a:pt x="42" y="113"/>
                  </a:cubicBezTo>
                  <a:cubicBezTo>
                    <a:pt x="45" y="113"/>
                    <a:pt x="49" y="111"/>
                    <a:pt x="54" y="108"/>
                  </a:cubicBezTo>
                  <a:cubicBezTo>
                    <a:pt x="58" y="105"/>
                    <a:pt x="59" y="104"/>
                    <a:pt x="60" y="97"/>
                  </a:cubicBezTo>
                  <a:cubicBezTo>
                    <a:pt x="62" y="89"/>
                    <a:pt x="58" y="79"/>
                    <a:pt x="58" y="77"/>
                  </a:cubicBezTo>
                  <a:cubicBezTo>
                    <a:pt x="58" y="75"/>
                    <a:pt x="52" y="64"/>
                    <a:pt x="50" y="64"/>
                  </a:cubicBezTo>
                  <a:cubicBezTo>
                    <a:pt x="48" y="64"/>
                    <a:pt x="38" y="54"/>
                    <a:pt x="37" y="52"/>
                  </a:cubicBezTo>
                  <a:cubicBezTo>
                    <a:pt x="35" y="51"/>
                    <a:pt x="35" y="48"/>
                    <a:pt x="33" y="46"/>
                  </a:cubicBezTo>
                  <a:cubicBezTo>
                    <a:pt x="30" y="44"/>
                    <a:pt x="30" y="38"/>
                    <a:pt x="31" y="34"/>
                  </a:cubicBezTo>
                  <a:cubicBezTo>
                    <a:pt x="31" y="31"/>
                    <a:pt x="37" y="30"/>
                    <a:pt x="37" y="27"/>
                  </a:cubicBezTo>
                  <a:cubicBezTo>
                    <a:pt x="37" y="25"/>
                    <a:pt x="37" y="22"/>
                    <a:pt x="40" y="22"/>
                  </a:cubicBezTo>
                  <a:cubicBezTo>
                    <a:pt x="43" y="22"/>
                    <a:pt x="45" y="20"/>
                    <a:pt x="47" y="18"/>
                  </a:cubicBezTo>
                  <a:cubicBezTo>
                    <a:pt x="47" y="17"/>
                    <a:pt x="47" y="17"/>
                    <a:pt x="47" y="17"/>
                  </a:cubicBezTo>
                  <a:cubicBezTo>
                    <a:pt x="47" y="16"/>
                    <a:pt x="46" y="16"/>
                    <a:pt x="46" y="1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275;p4">
              <a:extLst>
                <a:ext uri="{FF2B5EF4-FFF2-40B4-BE49-F238E27FC236}">
                  <a16:creationId xmlns:a16="http://schemas.microsoft.com/office/drawing/2014/main" id="{D13350DE-EDCD-A3CE-0977-F8F720C87F87}"/>
                </a:ext>
              </a:extLst>
            </p:cNvPr>
            <p:cNvSpPr/>
            <p:nvPr/>
          </p:nvSpPr>
          <p:spPr>
            <a:xfrm>
              <a:off x="7992063" y="4173280"/>
              <a:ext cx="127004" cy="89961"/>
            </a:xfrm>
            <a:custGeom>
              <a:avLst/>
              <a:gdLst/>
              <a:ahLst/>
              <a:cxnLst/>
              <a:rect l="l" t="t" r="r" b="b"/>
              <a:pathLst>
                <a:path w="51" h="36" extrusionOk="0">
                  <a:moveTo>
                    <a:pt x="25" y="32"/>
                  </a:moveTo>
                  <a:cubicBezTo>
                    <a:pt x="25" y="30"/>
                    <a:pt x="33" y="34"/>
                    <a:pt x="34" y="32"/>
                  </a:cubicBezTo>
                  <a:cubicBezTo>
                    <a:pt x="35" y="30"/>
                    <a:pt x="28" y="23"/>
                    <a:pt x="34" y="25"/>
                  </a:cubicBezTo>
                  <a:cubicBezTo>
                    <a:pt x="41" y="26"/>
                    <a:pt x="40" y="23"/>
                    <a:pt x="42" y="20"/>
                  </a:cubicBezTo>
                  <a:cubicBezTo>
                    <a:pt x="44" y="17"/>
                    <a:pt x="51" y="15"/>
                    <a:pt x="48" y="10"/>
                  </a:cubicBezTo>
                  <a:cubicBezTo>
                    <a:pt x="45" y="7"/>
                    <a:pt x="45" y="3"/>
                    <a:pt x="45" y="0"/>
                  </a:cubicBezTo>
                  <a:cubicBezTo>
                    <a:pt x="43" y="1"/>
                    <a:pt x="40" y="2"/>
                    <a:pt x="39" y="1"/>
                  </a:cubicBezTo>
                  <a:cubicBezTo>
                    <a:pt x="37" y="0"/>
                    <a:pt x="33" y="0"/>
                    <a:pt x="33" y="3"/>
                  </a:cubicBezTo>
                  <a:cubicBezTo>
                    <a:pt x="33" y="6"/>
                    <a:pt x="30" y="6"/>
                    <a:pt x="30" y="5"/>
                  </a:cubicBezTo>
                  <a:cubicBezTo>
                    <a:pt x="31" y="3"/>
                    <a:pt x="28" y="4"/>
                    <a:pt x="26" y="2"/>
                  </a:cubicBezTo>
                  <a:cubicBezTo>
                    <a:pt x="24" y="0"/>
                    <a:pt x="18" y="2"/>
                    <a:pt x="14" y="1"/>
                  </a:cubicBezTo>
                  <a:cubicBezTo>
                    <a:pt x="11" y="0"/>
                    <a:pt x="6" y="3"/>
                    <a:pt x="3" y="7"/>
                  </a:cubicBezTo>
                  <a:cubicBezTo>
                    <a:pt x="0" y="11"/>
                    <a:pt x="3" y="11"/>
                    <a:pt x="3" y="15"/>
                  </a:cubicBezTo>
                  <a:cubicBezTo>
                    <a:pt x="3" y="18"/>
                    <a:pt x="5" y="18"/>
                    <a:pt x="4" y="21"/>
                  </a:cubicBezTo>
                  <a:cubicBezTo>
                    <a:pt x="4" y="21"/>
                    <a:pt x="4" y="21"/>
                    <a:pt x="4" y="21"/>
                  </a:cubicBezTo>
                  <a:cubicBezTo>
                    <a:pt x="7" y="23"/>
                    <a:pt x="6" y="27"/>
                    <a:pt x="6" y="29"/>
                  </a:cubicBezTo>
                  <a:cubicBezTo>
                    <a:pt x="7" y="31"/>
                    <a:pt x="10" y="30"/>
                    <a:pt x="12" y="30"/>
                  </a:cubicBezTo>
                  <a:cubicBezTo>
                    <a:pt x="13" y="30"/>
                    <a:pt x="11" y="33"/>
                    <a:pt x="12" y="34"/>
                  </a:cubicBezTo>
                  <a:cubicBezTo>
                    <a:pt x="14" y="36"/>
                    <a:pt x="18" y="33"/>
                    <a:pt x="19" y="35"/>
                  </a:cubicBezTo>
                  <a:cubicBezTo>
                    <a:pt x="19" y="35"/>
                    <a:pt x="19" y="36"/>
                    <a:pt x="19" y="36"/>
                  </a:cubicBezTo>
                  <a:cubicBezTo>
                    <a:pt x="22" y="35"/>
                    <a:pt x="25" y="33"/>
                    <a:pt x="25" y="3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276;p4">
              <a:extLst>
                <a:ext uri="{FF2B5EF4-FFF2-40B4-BE49-F238E27FC236}">
                  <a16:creationId xmlns:a16="http://schemas.microsoft.com/office/drawing/2014/main" id="{9C7C2294-F4C9-67CB-7B3A-6D16750733C4}"/>
                </a:ext>
              </a:extLst>
            </p:cNvPr>
            <p:cNvSpPr/>
            <p:nvPr/>
          </p:nvSpPr>
          <p:spPr>
            <a:xfrm>
              <a:off x="7949728" y="3997591"/>
              <a:ext cx="154522" cy="190506"/>
            </a:xfrm>
            <a:custGeom>
              <a:avLst/>
              <a:gdLst/>
              <a:ahLst/>
              <a:cxnLst/>
              <a:rect l="l" t="t" r="r" b="b"/>
              <a:pathLst>
                <a:path w="62" h="76" extrusionOk="0">
                  <a:moveTo>
                    <a:pt x="42" y="35"/>
                  </a:moveTo>
                  <a:cubicBezTo>
                    <a:pt x="42" y="33"/>
                    <a:pt x="32" y="30"/>
                    <a:pt x="33" y="27"/>
                  </a:cubicBezTo>
                  <a:cubicBezTo>
                    <a:pt x="34" y="24"/>
                    <a:pt x="40" y="26"/>
                    <a:pt x="40" y="23"/>
                  </a:cubicBezTo>
                  <a:cubicBezTo>
                    <a:pt x="40" y="21"/>
                    <a:pt x="37" y="21"/>
                    <a:pt x="37" y="17"/>
                  </a:cubicBezTo>
                  <a:cubicBezTo>
                    <a:pt x="36" y="13"/>
                    <a:pt x="33" y="14"/>
                    <a:pt x="31" y="15"/>
                  </a:cubicBezTo>
                  <a:cubicBezTo>
                    <a:pt x="29" y="16"/>
                    <a:pt x="24" y="14"/>
                    <a:pt x="24" y="11"/>
                  </a:cubicBezTo>
                  <a:cubicBezTo>
                    <a:pt x="24" y="9"/>
                    <a:pt x="20" y="7"/>
                    <a:pt x="20" y="5"/>
                  </a:cubicBezTo>
                  <a:cubicBezTo>
                    <a:pt x="20" y="4"/>
                    <a:pt x="18" y="2"/>
                    <a:pt x="17" y="1"/>
                  </a:cubicBezTo>
                  <a:cubicBezTo>
                    <a:pt x="15" y="1"/>
                    <a:pt x="14" y="1"/>
                    <a:pt x="13" y="1"/>
                  </a:cubicBezTo>
                  <a:cubicBezTo>
                    <a:pt x="12" y="0"/>
                    <a:pt x="11" y="4"/>
                    <a:pt x="12" y="5"/>
                  </a:cubicBezTo>
                  <a:cubicBezTo>
                    <a:pt x="13" y="6"/>
                    <a:pt x="14" y="12"/>
                    <a:pt x="12" y="12"/>
                  </a:cubicBezTo>
                  <a:cubicBezTo>
                    <a:pt x="9" y="11"/>
                    <a:pt x="9" y="7"/>
                    <a:pt x="7" y="8"/>
                  </a:cubicBezTo>
                  <a:cubicBezTo>
                    <a:pt x="7" y="8"/>
                    <a:pt x="3" y="13"/>
                    <a:pt x="3" y="15"/>
                  </a:cubicBezTo>
                  <a:cubicBezTo>
                    <a:pt x="3" y="16"/>
                    <a:pt x="1" y="17"/>
                    <a:pt x="0" y="17"/>
                  </a:cubicBezTo>
                  <a:cubicBezTo>
                    <a:pt x="1" y="18"/>
                    <a:pt x="2" y="19"/>
                    <a:pt x="2" y="19"/>
                  </a:cubicBezTo>
                  <a:cubicBezTo>
                    <a:pt x="3" y="20"/>
                    <a:pt x="1" y="23"/>
                    <a:pt x="3" y="25"/>
                  </a:cubicBezTo>
                  <a:cubicBezTo>
                    <a:pt x="4" y="28"/>
                    <a:pt x="7" y="24"/>
                    <a:pt x="8" y="27"/>
                  </a:cubicBezTo>
                  <a:cubicBezTo>
                    <a:pt x="9" y="31"/>
                    <a:pt x="8" y="33"/>
                    <a:pt x="8" y="36"/>
                  </a:cubicBezTo>
                  <a:cubicBezTo>
                    <a:pt x="8" y="40"/>
                    <a:pt x="5" y="40"/>
                    <a:pt x="5" y="43"/>
                  </a:cubicBezTo>
                  <a:cubicBezTo>
                    <a:pt x="6" y="46"/>
                    <a:pt x="10" y="42"/>
                    <a:pt x="13" y="40"/>
                  </a:cubicBezTo>
                  <a:cubicBezTo>
                    <a:pt x="16" y="38"/>
                    <a:pt x="18" y="38"/>
                    <a:pt x="19" y="40"/>
                  </a:cubicBezTo>
                  <a:cubicBezTo>
                    <a:pt x="20" y="41"/>
                    <a:pt x="24" y="40"/>
                    <a:pt x="24" y="38"/>
                  </a:cubicBezTo>
                  <a:cubicBezTo>
                    <a:pt x="25" y="36"/>
                    <a:pt x="31" y="36"/>
                    <a:pt x="32" y="38"/>
                  </a:cubicBezTo>
                  <a:cubicBezTo>
                    <a:pt x="34" y="40"/>
                    <a:pt x="36" y="43"/>
                    <a:pt x="38" y="44"/>
                  </a:cubicBezTo>
                  <a:cubicBezTo>
                    <a:pt x="41" y="45"/>
                    <a:pt x="37" y="53"/>
                    <a:pt x="39" y="54"/>
                  </a:cubicBezTo>
                  <a:cubicBezTo>
                    <a:pt x="42" y="55"/>
                    <a:pt x="45" y="59"/>
                    <a:pt x="45" y="63"/>
                  </a:cubicBezTo>
                  <a:cubicBezTo>
                    <a:pt x="45" y="67"/>
                    <a:pt x="47" y="69"/>
                    <a:pt x="44" y="73"/>
                  </a:cubicBezTo>
                  <a:cubicBezTo>
                    <a:pt x="46" y="74"/>
                    <a:pt x="48" y="74"/>
                    <a:pt x="47" y="75"/>
                  </a:cubicBezTo>
                  <a:cubicBezTo>
                    <a:pt x="47" y="76"/>
                    <a:pt x="50" y="76"/>
                    <a:pt x="50" y="73"/>
                  </a:cubicBezTo>
                  <a:cubicBezTo>
                    <a:pt x="50" y="70"/>
                    <a:pt x="54" y="70"/>
                    <a:pt x="56" y="71"/>
                  </a:cubicBezTo>
                  <a:cubicBezTo>
                    <a:pt x="57" y="72"/>
                    <a:pt x="60" y="71"/>
                    <a:pt x="62" y="70"/>
                  </a:cubicBezTo>
                  <a:cubicBezTo>
                    <a:pt x="62" y="68"/>
                    <a:pt x="62" y="67"/>
                    <a:pt x="62" y="66"/>
                  </a:cubicBezTo>
                  <a:cubicBezTo>
                    <a:pt x="62" y="63"/>
                    <a:pt x="62" y="59"/>
                    <a:pt x="60" y="58"/>
                  </a:cubicBezTo>
                  <a:cubicBezTo>
                    <a:pt x="59" y="56"/>
                    <a:pt x="54" y="55"/>
                    <a:pt x="53" y="51"/>
                  </a:cubicBezTo>
                  <a:cubicBezTo>
                    <a:pt x="52" y="48"/>
                    <a:pt x="48" y="45"/>
                    <a:pt x="46" y="42"/>
                  </a:cubicBezTo>
                  <a:cubicBezTo>
                    <a:pt x="45" y="40"/>
                    <a:pt x="42" y="37"/>
                    <a:pt x="42" y="3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277;p4">
              <a:extLst>
                <a:ext uri="{FF2B5EF4-FFF2-40B4-BE49-F238E27FC236}">
                  <a16:creationId xmlns:a16="http://schemas.microsoft.com/office/drawing/2014/main" id="{1133794B-FDC9-BE2A-34E1-2D9A50F5E7A8}"/>
                </a:ext>
              </a:extLst>
            </p:cNvPr>
            <p:cNvSpPr/>
            <p:nvPr/>
          </p:nvSpPr>
          <p:spPr>
            <a:xfrm>
              <a:off x="7896810" y="4039926"/>
              <a:ext cx="170397" cy="320685"/>
            </a:xfrm>
            <a:custGeom>
              <a:avLst/>
              <a:gdLst/>
              <a:ahLst/>
              <a:cxnLst/>
              <a:rect l="l" t="t" r="r" b="b"/>
              <a:pathLst>
                <a:path w="68" h="128" extrusionOk="0">
                  <a:moveTo>
                    <a:pt x="41" y="68"/>
                  </a:moveTo>
                  <a:cubicBezTo>
                    <a:pt x="41" y="64"/>
                    <a:pt x="38" y="64"/>
                    <a:pt x="41" y="60"/>
                  </a:cubicBezTo>
                  <a:cubicBezTo>
                    <a:pt x="44" y="56"/>
                    <a:pt x="49" y="53"/>
                    <a:pt x="52" y="54"/>
                  </a:cubicBezTo>
                  <a:cubicBezTo>
                    <a:pt x="56" y="55"/>
                    <a:pt x="62" y="53"/>
                    <a:pt x="64" y="55"/>
                  </a:cubicBezTo>
                  <a:cubicBezTo>
                    <a:pt x="64" y="55"/>
                    <a:pt x="64" y="55"/>
                    <a:pt x="65" y="56"/>
                  </a:cubicBezTo>
                  <a:cubicBezTo>
                    <a:pt x="68" y="52"/>
                    <a:pt x="66" y="50"/>
                    <a:pt x="66" y="46"/>
                  </a:cubicBezTo>
                  <a:cubicBezTo>
                    <a:pt x="66" y="42"/>
                    <a:pt x="63" y="38"/>
                    <a:pt x="60" y="37"/>
                  </a:cubicBezTo>
                  <a:cubicBezTo>
                    <a:pt x="58" y="36"/>
                    <a:pt x="62" y="28"/>
                    <a:pt x="59" y="27"/>
                  </a:cubicBezTo>
                  <a:cubicBezTo>
                    <a:pt x="57" y="26"/>
                    <a:pt x="55" y="23"/>
                    <a:pt x="53" y="21"/>
                  </a:cubicBezTo>
                  <a:cubicBezTo>
                    <a:pt x="52" y="19"/>
                    <a:pt x="46" y="19"/>
                    <a:pt x="45" y="21"/>
                  </a:cubicBezTo>
                  <a:cubicBezTo>
                    <a:pt x="45" y="23"/>
                    <a:pt x="41" y="24"/>
                    <a:pt x="40" y="23"/>
                  </a:cubicBezTo>
                  <a:cubicBezTo>
                    <a:pt x="39" y="21"/>
                    <a:pt x="37" y="21"/>
                    <a:pt x="34" y="23"/>
                  </a:cubicBezTo>
                  <a:cubicBezTo>
                    <a:pt x="31" y="25"/>
                    <a:pt x="27" y="29"/>
                    <a:pt x="26" y="26"/>
                  </a:cubicBezTo>
                  <a:cubicBezTo>
                    <a:pt x="26" y="23"/>
                    <a:pt x="29" y="23"/>
                    <a:pt x="29" y="19"/>
                  </a:cubicBezTo>
                  <a:cubicBezTo>
                    <a:pt x="29" y="16"/>
                    <a:pt x="30" y="14"/>
                    <a:pt x="29" y="10"/>
                  </a:cubicBezTo>
                  <a:cubicBezTo>
                    <a:pt x="28" y="7"/>
                    <a:pt x="25" y="11"/>
                    <a:pt x="24" y="8"/>
                  </a:cubicBezTo>
                  <a:cubicBezTo>
                    <a:pt x="22" y="6"/>
                    <a:pt x="24" y="3"/>
                    <a:pt x="23" y="2"/>
                  </a:cubicBezTo>
                  <a:cubicBezTo>
                    <a:pt x="23" y="2"/>
                    <a:pt x="22" y="1"/>
                    <a:pt x="21" y="0"/>
                  </a:cubicBezTo>
                  <a:cubicBezTo>
                    <a:pt x="21" y="1"/>
                    <a:pt x="20" y="1"/>
                    <a:pt x="20" y="1"/>
                  </a:cubicBezTo>
                  <a:cubicBezTo>
                    <a:pt x="19" y="3"/>
                    <a:pt x="13" y="3"/>
                    <a:pt x="12" y="6"/>
                  </a:cubicBezTo>
                  <a:cubicBezTo>
                    <a:pt x="11" y="8"/>
                    <a:pt x="7" y="8"/>
                    <a:pt x="6" y="8"/>
                  </a:cubicBezTo>
                  <a:cubicBezTo>
                    <a:pt x="5" y="8"/>
                    <a:pt x="1" y="8"/>
                    <a:pt x="1" y="10"/>
                  </a:cubicBezTo>
                  <a:cubicBezTo>
                    <a:pt x="1" y="13"/>
                    <a:pt x="0" y="22"/>
                    <a:pt x="0" y="24"/>
                  </a:cubicBezTo>
                  <a:cubicBezTo>
                    <a:pt x="0" y="25"/>
                    <a:pt x="4" y="31"/>
                    <a:pt x="6" y="31"/>
                  </a:cubicBezTo>
                  <a:cubicBezTo>
                    <a:pt x="7" y="32"/>
                    <a:pt x="5" y="36"/>
                    <a:pt x="7" y="37"/>
                  </a:cubicBezTo>
                  <a:cubicBezTo>
                    <a:pt x="9" y="38"/>
                    <a:pt x="8" y="41"/>
                    <a:pt x="7" y="41"/>
                  </a:cubicBezTo>
                  <a:cubicBezTo>
                    <a:pt x="6" y="41"/>
                    <a:pt x="8" y="45"/>
                    <a:pt x="6" y="47"/>
                  </a:cubicBezTo>
                  <a:cubicBezTo>
                    <a:pt x="4" y="49"/>
                    <a:pt x="5" y="53"/>
                    <a:pt x="9" y="56"/>
                  </a:cubicBezTo>
                  <a:cubicBezTo>
                    <a:pt x="12" y="59"/>
                    <a:pt x="12" y="64"/>
                    <a:pt x="12" y="66"/>
                  </a:cubicBezTo>
                  <a:cubicBezTo>
                    <a:pt x="12" y="69"/>
                    <a:pt x="15" y="69"/>
                    <a:pt x="15" y="73"/>
                  </a:cubicBezTo>
                  <a:cubicBezTo>
                    <a:pt x="15" y="73"/>
                    <a:pt x="11" y="87"/>
                    <a:pt x="8" y="86"/>
                  </a:cubicBezTo>
                  <a:cubicBezTo>
                    <a:pt x="7" y="90"/>
                    <a:pt x="6" y="96"/>
                    <a:pt x="5" y="99"/>
                  </a:cubicBezTo>
                  <a:cubicBezTo>
                    <a:pt x="4" y="103"/>
                    <a:pt x="3" y="106"/>
                    <a:pt x="6" y="106"/>
                  </a:cubicBezTo>
                  <a:cubicBezTo>
                    <a:pt x="8" y="107"/>
                    <a:pt x="12" y="112"/>
                    <a:pt x="17" y="117"/>
                  </a:cubicBezTo>
                  <a:cubicBezTo>
                    <a:pt x="18" y="118"/>
                    <a:pt x="19" y="120"/>
                    <a:pt x="19" y="121"/>
                  </a:cubicBezTo>
                  <a:cubicBezTo>
                    <a:pt x="21" y="121"/>
                    <a:pt x="22" y="121"/>
                    <a:pt x="24" y="122"/>
                  </a:cubicBezTo>
                  <a:cubicBezTo>
                    <a:pt x="27" y="122"/>
                    <a:pt x="28" y="125"/>
                    <a:pt x="28" y="127"/>
                  </a:cubicBezTo>
                  <a:cubicBezTo>
                    <a:pt x="28" y="128"/>
                    <a:pt x="34" y="128"/>
                    <a:pt x="35" y="127"/>
                  </a:cubicBezTo>
                  <a:cubicBezTo>
                    <a:pt x="36" y="127"/>
                    <a:pt x="35" y="125"/>
                    <a:pt x="38" y="124"/>
                  </a:cubicBezTo>
                  <a:cubicBezTo>
                    <a:pt x="36" y="122"/>
                    <a:pt x="31" y="119"/>
                    <a:pt x="28" y="118"/>
                  </a:cubicBezTo>
                  <a:cubicBezTo>
                    <a:pt x="24" y="118"/>
                    <a:pt x="22" y="112"/>
                    <a:pt x="22" y="109"/>
                  </a:cubicBezTo>
                  <a:cubicBezTo>
                    <a:pt x="22" y="106"/>
                    <a:pt x="19" y="103"/>
                    <a:pt x="19" y="101"/>
                  </a:cubicBezTo>
                  <a:cubicBezTo>
                    <a:pt x="19" y="98"/>
                    <a:pt x="16" y="98"/>
                    <a:pt x="14" y="97"/>
                  </a:cubicBezTo>
                  <a:cubicBezTo>
                    <a:pt x="11" y="96"/>
                    <a:pt x="14" y="87"/>
                    <a:pt x="15" y="84"/>
                  </a:cubicBezTo>
                  <a:cubicBezTo>
                    <a:pt x="15" y="80"/>
                    <a:pt x="21" y="70"/>
                    <a:pt x="19" y="66"/>
                  </a:cubicBezTo>
                  <a:cubicBezTo>
                    <a:pt x="17" y="63"/>
                    <a:pt x="25" y="61"/>
                    <a:pt x="26" y="64"/>
                  </a:cubicBezTo>
                  <a:cubicBezTo>
                    <a:pt x="27" y="68"/>
                    <a:pt x="28" y="70"/>
                    <a:pt x="33" y="69"/>
                  </a:cubicBezTo>
                  <a:cubicBezTo>
                    <a:pt x="38" y="69"/>
                    <a:pt x="38" y="73"/>
                    <a:pt x="42" y="74"/>
                  </a:cubicBezTo>
                  <a:cubicBezTo>
                    <a:pt x="42" y="74"/>
                    <a:pt x="42" y="74"/>
                    <a:pt x="42" y="74"/>
                  </a:cubicBezTo>
                  <a:cubicBezTo>
                    <a:pt x="42" y="74"/>
                    <a:pt x="42" y="74"/>
                    <a:pt x="42" y="74"/>
                  </a:cubicBezTo>
                  <a:cubicBezTo>
                    <a:pt x="43" y="71"/>
                    <a:pt x="41" y="71"/>
                    <a:pt x="41" y="6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278;p4">
              <a:extLst>
                <a:ext uri="{FF2B5EF4-FFF2-40B4-BE49-F238E27FC236}">
                  <a16:creationId xmlns:a16="http://schemas.microsoft.com/office/drawing/2014/main" id="{15061A39-5C3A-DF67-B0D1-4CFCD780788F}"/>
                </a:ext>
              </a:extLst>
            </p:cNvPr>
            <p:cNvSpPr/>
            <p:nvPr/>
          </p:nvSpPr>
          <p:spPr>
            <a:xfrm>
              <a:off x="6162148" y="3173124"/>
              <a:ext cx="205323" cy="168280"/>
            </a:xfrm>
            <a:custGeom>
              <a:avLst/>
              <a:gdLst/>
              <a:ahLst/>
              <a:cxnLst/>
              <a:rect l="l" t="t" r="r" b="b"/>
              <a:pathLst>
                <a:path w="82" h="67" extrusionOk="0">
                  <a:moveTo>
                    <a:pt x="2" y="15"/>
                  </a:moveTo>
                  <a:cubicBezTo>
                    <a:pt x="2" y="16"/>
                    <a:pt x="3" y="21"/>
                    <a:pt x="2" y="23"/>
                  </a:cubicBezTo>
                  <a:cubicBezTo>
                    <a:pt x="0" y="25"/>
                    <a:pt x="1" y="26"/>
                    <a:pt x="2" y="27"/>
                  </a:cubicBezTo>
                  <a:cubicBezTo>
                    <a:pt x="3" y="27"/>
                    <a:pt x="4" y="29"/>
                    <a:pt x="4" y="31"/>
                  </a:cubicBezTo>
                  <a:cubicBezTo>
                    <a:pt x="4" y="32"/>
                    <a:pt x="5" y="32"/>
                    <a:pt x="5" y="35"/>
                  </a:cubicBezTo>
                  <a:cubicBezTo>
                    <a:pt x="5" y="38"/>
                    <a:pt x="6" y="41"/>
                    <a:pt x="7" y="42"/>
                  </a:cubicBezTo>
                  <a:cubicBezTo>
                    <a:pt x="8" y="43"/>
                    <a:pt x="8" y="45"/>
                    <a:pt x="7" y="46"/>
                  </a:cubicBezTo>
                  <a:cubicBezTo>
                    <a:pt x="9" y="47"/>
                    <a:pt x="11" y="48"/>
                    <a:pt x="12" y="49"/>
                  </a:cubicBezTo>
                  <a:cubicBezTo>
                    <a:pt x="16" y="50"/>
                    <a:pt x="18" y="51"/>
                    <a:pt x="18" y="53"/>
                  </a:cubicBezTo>
                  <a:cubicBezTo>
                    <a:pt x="18" y="54"/>
                    <a:pt x="21" y="56"/>
                    <a:pt x="22" y="54"/>
                  </a:cubicBezTo>
                  <a:cubicBezTo>
                    <a:pt x="23" y="53"/>
                    <a:pt x="25" y="54"/>
                    <a:pt x="27" y="54"/>
                  </a:cubicBezTo>
                  <a:cubicBezTo>
                    <a:pt x="29" y="54"/>
                    <a:pt x="29" y="56"/>
                    <a:pt x="29" y="57"/>
                  </a:cubicBezTo>
                  <a:cubicBezTo>
                    <a:pt x="30" y="58"/>
                    <a:pt x="33" y="57"/>
                    <a:pt x="35" y="58"/>
                  </a:cubicBezTo>
                  <a:cubicBezTo>
                    <a:pt x="36" y="59"/>
                    <a:pt x="37" y="62"/>
                    <a:pt x="39" y="63"/>
                  </a:cubicBezTo>
                  <a:cubicBezTo>
                    <a:pt x="41" y="64"/>
                    <a:pt x="42" y="62"/>
                    <a:pt x="44" y="63"/>
                  </a:cubicBezTo>
                  <a:cubicBezTo>
                    <a:pt x="45" y="63"/>
                    <a:pt x="49" y="64"/>
                    <a:pt x="51" y="63"/>
                  </a:cubicBezTo>
                  <a:cubicBezTo>
                    <a:pt x="53" y="63"/>
                    <a:pt x="55" y="64"/>
                    <a:pt x="57" y="64"/>
                  </a:cubicBezTo>
                  <a:cubicBezTo>
                    <a:pt x="60" y="64"/>
                    <a:pt x="64" y="65"/>
                    <a:pt x="65" y="66"/>
                  </a:cubicBezTo>
                  <a:cubicBezTo>
                    <a:pt x="65" y="66"/>
                    <a:pt x="67" y="66"/>
                    <a:pt x="69" y="67"/>
                  </a:cubicBezTo>
                  <a:cubicBezTo>
                    <a:pt x="70" y="66"/>
                    <a:pt x="69" y="62"/>
                    <a:pt x="69" y="61"/>
                  </a:cubicBezTo>
                  <a:cubicBezTo>
                    <a:pt x="69" y="60"/>
                    <a:pt x="76" y="55"/>
                    <a:pt x="77" y="53"/>
                  </a:cubicBezTo>
                  <a:cubicBezTo>
                    <a:pt x="78" y="52"/>
                    <a:pt x="80" y="52"/>
                    <a:pt x="81" y="50"/>
                  </a:cubicBezTo>
                  <a:cubicBezTo>
                    <a:pt x="82" y="49"/>
                    <a:pt x="78" y="43"/>
                    <a:pt x="77" y="42"/>
                  </a:cubicBezTo>
                  <a:cubicBezTo>
                    <a:pt x="77" y="41"/>
                    <a:pt x="76" y="36"/>
                    <a:pt x="77" y="35"/>
                  </a:cubicBezTo>
                  <a:cubicBezTo>
                    <a:pt x="77" y="33"/>
                    <a:pt x="74" y="32"/>
                    <a:pt x="74" y="30"/>
                  </a:cubicBezTo>
                  <a:cubicBezTo>
                    <a:pt x="74" y="29"/>
                    <a:pt x="77" y="27"/>
                    <a:pt x="79" y="26"/>
                  </a:cubicBezTo>
                  <a:cubicBezTo>
                    <a:pt x="81" y="25"/>
                    <a:pt x="80" y="20"/>
                    <a:pt x="78" y="19"/>
                  </a:cubicBezTo>
                  <a:cubicBezTo>
                    <a:pt x="77" y="17"/>
                    <a:pt x="76" y="15"/>
                    <a:pt x="77" y="12"/>
                  </a:cubicBezTo>
                  <a:cubicBezTo>
                    <a:pt x="78" y="10"/>
                    <a:pt x="72" y="8"/>
                    <a:pt x="71" y="8"/>
                  </a:cubicBezTo>
                  <a:cubicBezTo>
                    <a:pt x="70" y="8"/>
                    <a:pt x="70" y="8"/>
                    <a:pt x="70" y="7"/>
                  </a:cubicBezTo>
                  <a:cubicBezTo>
                    <a:pt x="64" y="8"/>
                    <a:pt x="50" y="7"/>
                    <a:pt x="48" y="6"/>
                  </a:cubicBezTo>
                  <a:cubicBezTo>
                    <a:pt x="48" y="6"/>
                    <a:pt x="46" y="5"/>
                    <a:pt x="44" y="5"/>
                  </a:cubicBezTo>
                  <a:cubicBezTo>
                    <a:pt x="43" y="6"/>
                    <a:pt x="42" y="7"/>
                    <a:pt x="40" y="7"/>
                  </a:cubicBezTo>
                  <a:cubicBezTo>
                    <a:pt x="36" y="7"/>
                    <a:pt x="36" y="4"/>
                    <a:pt x="36" y="2"/>
                  </a:cubicBezTo>
                  <a:cubicBezTo>
                    <a:pt x="35" y="0"/>
                    <a:pt x="21" y="3"/>
                    <a:pt x="17" y="7"/>
                  </a:cubicBezTo>
                  <a:cubicBezTo>
                    <a:pt x="13" y="11"/>
                    <a:pt x="4" y="10"/>
                    <a:pt x="4" y="12"/>
                  </a:cubicBezTo>
                  <a:cubicBezTo>
                    <a:pt x="4" y="13"/>
                    <a:pt x="3" y="14"/>
                    <a:pt x="2" y="14"/>
                  </a:cubicBezTo>
                  <a:cubicBezTo>
                    <a:pt x="2" y="14"/>
                    <a:pt x="2" y="14"/>
                    <a:pt x="2" y="1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279;p4">
              <a:extLst>
                <a:ext uri="{FF2B5EF4-FFF2-40B4-BE49-F238E27FC236}">
                  <a16:creationId xmlns:a16="http://schemas.microsoft.com/office/drawing/2014/main" id="{07945EE7-F010-9A99-B987-63FA8AEE035D}"/>
                </a:ext>
              </a:extLst>
            </p:cNvPr>
            <p:cNvSpPr/>
            <p:nvPr/>
          </p:nvSpPr>
          <p:spPr>
            <a:xfrm>
              <a:off x="6192840" y="3444066"/>
              <a:ext cx="77261" cy="71969"/>
            </a:xfrm>
            <a:custGeom>
              <a:avLst/>
              <a:gdLst/>
              <a:ahLst/>
              <a:cxnLst/>
              <a:rect l="l" t="t" r="r" b="b"/>
              <a:pathLst>
                <a:path w="31" h="29" extrusionOk="0">
                  <a:moveTo>
                    <a:pt x="23" y="27"/>
                  </a:moveTo>
                  <a:cubicBezTo>
                    <a:pt x="22" y="25"/>
                    <a:pt x="28" y="17"/>
                    <a:pt x="29" y="17"/>
                  </a:cubicBezTo>
                  <a:cubicBezTo>
                    <a:pt x="30" y="17"/>
                    <a:pt x="31" y="10"/>
                    <a:pt x="30" y="6"/>
                  </a:cubicBezTo>
                  <a:cubicBezTo>
                    <a:pt x="26" y="3"/>
                    <a:pt x="23" y="2"/>
                    <a:pt x="23" y="2"/>
                  </a:cubicBezTo>
                  <a:cubicBezTo>
                    <a:pt x="23" y="2"/>
                    <a:pt x="11" y="2"/>
                    <a:pt x="10" y="1"/>
                  </a:cubicBezTo>
                  <a:cubicBezTo>
                    <a:pt x="8" y="0"/>
                    <a:pt x="6" y="3"/>
                    <a:pt x="4" y="2"/>
                  </a:cubicBezTo>
                  <a:cubicBezTo>
                    <a:pt x="2" y="1"/>
                    <a:pt x="0" y="2"/>
                    <a:pt x="0" y="4"/>
                  </a:cubicBezTo>
                  <a:cubicBezTo>
                    <a:pt x="1" y="6"/>
                    <a:pt x="4" y="7"/>
                    <a:pt x="4" y="10"/>
                  </a:cubicBezTo>
                  <a:cubicBezTo>
                    <a:pt x="4" y="13"/>
                    <a:pt x="11" y="17"/>
                    <a:pt x="11" y="18"/>
                  </a:cubicBezTo>
                  <a:cubicBezTo>
                    <a:pt x="11" y="19"/>
                    <a:pt x="15" y="22"/>
                    <a:pt x="18" y="26"/>
                  </a:cubicBezTo>
                  <a:cubicBezTo>
                    <a:pt x="19" y="27"/>
                    <a:pt x="21" y="28"/>
                    <a:pt x="22" y="29"/>
                  </a:cubicBezTo>
                  <a:cubicBezTo>
                    <a:pt x="23" y="28"/>
                    <a:pt x="23" y="27"/>
                    <a:pt x="23" y="2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280;p4">
              <a:extLst>
                <a:ext uri="{FF2B5EF4-FFF2-40B4-BE49-F238E27FC236}">
                  <a16:creationId xmlns:a16="http://schemas.microsoft.com/office/drawing/2014/main" id="{C4EEB9B1-4927-2173-11A2-7DC8E324EBFB}"/>
                </a:ext>
              </a:extLst>
            </p:cNvPr>
            <p:cNvSpPr/>
            <p:nvPr/>
          </p:nvSpPr>
          <p:spPr>
            <a:xfrm>
              <a:off x="6154739" y="3411256"/>
              <a:ext cx="113246" cy="97369"/>
            </a:xfrm>
            <a:custGeom>
              <a:avLst/>
              <a:gdLst/>
              <a:ahLst/>
              <a:cxnLst/>
              <a:rect l="l" t="t" r="r" b="b"/>
              <a:pathLst>
                <a:path w="45" h="39" extrusionOk="0">
                  <a:moveTo>
                    <a:pt x="26" y="31"/>
                  </a:moveTo>
                  <a:cubicBezTo>
                    <a:pt x="26" y="30"/>
                    <a:pt x="19" y="26"/>
                    <a:pt x="19" y="23"/>
                  </a:cubicBezTo>
                  <a:cubicBezTo>
                    <a:pt x="19" y="20"/>
                    <a:pt x="16" y="19"/>
                    <a:pt x="15" y="17"/>
                  </a:cubicBezTo>
                  <a:cubicBezTo>
                    <a:pt x="15" y="15"/>
                    <a:pt x="17" y="14"/>
                    <a:pt x="19" y="15"/>
                  </a:cubicBezTo>
                  <a:cubicBezTo>
                    <a:pt x="21" y="16"/>
                    <a:pt x="23" y="13"/>
                    <a:pt x="25" y="14"/>
                  </a:cubicBezTo>
                  <a:cubicBezTo>
                    <a:pt x="26" y="15"/>
                    <a:pt x="38" y="15"/>
                    <a:pt x="38" y="15"/>
                  </a:cubicBezTo>
                  <a:cubicBezTo>
                    <a:pt x="38" y="15"/>
                    <a:pt x="41" y="16"/>
                    <a:pt x="45" y="19"/>
                  </a:cubicBezTo>
                  <a:cubicBezTo>
                    <a:pt x="45" y="18"/>
                    <a:pt x="45" y="18"/>
                    <a:pt x="45" y="17"/>
                  </a:cubicBezTo>
                  <a:cubicBezTo>
                    <a:pt x="44" y="15"/>
                    <a:pt x="45" y="12"/>
                    <a:pt x="42" y="11"/>
                  </a:cubicBezTo>
                  <a:cubicBezTo>
                    <a:pt x="41" y="11"/>
                    <a:pt x="40" y="8"/>
                    <a:pt x="40" y="6"/>
                  </a:cubicBezTo>
                  <a:cubicBezTo>
                    <a:pt x="39" y="7"/>
                    <a:pt x="38" y="7"/>
                    <a:pt x="37" y="7"/>
                  </a:cubicBezTo>
                  <a:cubicBezTo>
                    <a:pt x="35" y="8"/>
                    <a:pt x="30" y="7"/>
                    <a:pt x="28" y="5"/>
                  </a:cubicBezTo>
                  <a:cubicBezTo>
                    <a:pt x="27" y="3"/>
                    <a:pt x="23" y="1"/>
                    <a:pt x="21" y="0"/>
                  </a:cubicBezTo>
                  <a:cubicBezTo>
                    <a:pt x="21" y="1"/>
                    <a:pt x="18" y="3"/>
                    <a:pt x="16" y="3"/>
                  </a:cubicBezTo>
                  <a:cubicBezTo>
                    <a:pt x="15" y="3"/>
                    <a:pt x="16" y="7"/>
                    <a:pt x="14" y="7"/>
                  </a:cubicBezTo>
                  <a:cubicBezTo>
                    <a:pt x="13" y="7"/>
                    <a:pt x="12" y="10"/>
                    <a:pt x="11" y="11"/>
                  </a:cubicBezTo>
                  <a:cubicBezTo>
                    <a:pt x="11" y="12"/>
                    <a:pt x="8" y="10"/>
                    <a:pt x="6" y="11"/>
                  </a:cubicBezTo>
                  <a:cubicBezTo>
                    <a:pt x="5" y="11"/>
                    <a:pt x="2" y="12"/>
                    <a:pt x="0" y="12"/>
                  </a:cubicBezTo>
                  <a:cubicBezTo>
                    <a:pt x="0" y="14"/>
                    <a:pt x="0" y="16"/>
                    <a:pt x="2" y="16"/>
                  </a:cubicBezTo>
                  <a:cubicBezTo>
                    <a:pt x="4" y="16"/>
                    <a:pt x="8" y="15"/>
                    <a:pt x="8" y="18"/>
                  </a:cubicBezTo>
                  <a:cubicBezTo>
                    <a:pt x="8" y="21"/>
                    <a:pt x="14" y="28"/>
                    <a:pt x="16" y="30"/>
                  </a:cubicBezTo>
                  <a:cubicBezTo>
                    <a:pt x="18" y="32"/>
                    <a:pt x="22" y="32"/>
                    <a:pt x="22" y="34"/>
                  </a:cubicBezTo>
                  <a:cubicBezTo>
                    <a:pt x="23" y="36"/>
                    <a:pt x="26" y="37"/>
                    <a:pt x="30" y="38"/>
                  </a:cubicBezTo>
                  <a:cubicBezTo>
                    <a:pt x="31" y="38"/>
                    <a:pt x="32" y="38"/>
                    <a:pt x="33" y="39"/>
                  </a:cubicBezTo>
                  <a:cubicBezTo>
                    <a:pt x="30" y="35"/>
                    <a:pt x="26" y="32"/>
                    <a:pt x="26" y="3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281;p4">
              <a:extLst>
                <a:ext uri="{FF2B5EF4-FFF2-40B4-BE49-F238E27FC236}">
                  <a16:creationId xmlns:a16="http://schemas.microsoft.com/office/drawing/2014/main" id="{FA20360A-EBE3-71D9-38BD-333EFC5EEC98}"/>
                </a:ext>
              </a:extLst>
            </p:cNvPr>
            <p:cNvSpPr/>
            <p:nvPr/>
          </p:nvSpPr>
          <p:spPr>
            <a:xfrm>
              <a:off x="6262692" y="3513918"/>
              <a:ext cx="40218" cy="77261"/>
            </a:xfrm>
            <a:custGeom>
              <a:avLst/>
              <a:gdLst/>
              <a:ahLst/>
              <a:cxnLst/>
              <a:rect l="l" t="t" r="r" b="b"/>
              <a:pathLst>
                <a:path w="16" h="31" extrusionOk="0">
                  <a:moveTo>
                    <a:pt x="11" y="26"/>
                  </a:moveTo>
                  <a:cubicBezTo>
                    <a:pt x="13" y="26"/>
                    <a:pt x="12" y="24"/>
                    <a:pt x="13" y="23"/>
                  </a:cubicBezTo>
                  <a:cubicBezTo>
                    <a:pt x="14" y="22"/>
                    <a:pt x="16" y="19"/>
                    <a:pt x="16" y="18"/>
                  </a:cubicBezTo>
                  <a:cubicBezTo>
                    <a:pt x="16" y="18"/>
                    <a:pt x="16" y="18"/>
                    <a:pt x="16" y="18"/>
                  </a:cubicBezTo>
                  <a:cubicBezTo>
                    <a:pt x="14" y="16"/>
                    <a:pt x="12" y="15"/>
                    <a:pt x="11" y="13"/>
                  </a:cubicBezTo>
                  <a:cubicBezTo>
                    <a:pt x="11" y="11"/>
                    <a:pt x="11" y="7"/>
                    <a:pt x="12" y="4"/>
                  </a:cubicBezTo>
                  <a:cubicBezTo>
                    <a:pt x="11" y="3"/>
                    <a:pt x="6" y="0"/>
                    <a:pt x="5" y="0"/>
                  </a:cubicBezTo>
                  <a:cubicBezTo>
                    <a:pt x="3" y="0"/>
                    <a:pt x="1" y="3"/>
                    <a:pt x="1" y="6"/>
                  </a:cubicBezTo>
                  <a:cubicBezTo>
                    <a:pt x="4" y="8"/>
                    <a:pt x="5" y="9"/>
                    <a:pt x="3" y="11"/>
                  </a:cubicBezTo>
                  <a:cubicBezTo>
                    <a:pt x="1" y="14"/>
                    <a:pt x="0" y="22"/>
                    <a:pt x="3" y="24"/>
                  </a:cubicBezTo>
                  <a:cubicBezTo>
                    <a:pt x="5" y="26"/>
                    <a:pt x="6" y="30"/>
                    <a:pt x="8" y="31"/>
                  </a:cubicBezTo>
                  <a:cubicBezTo>
                    <a:pt x="9" y="29"/>
                    <a:pt x="10" y="27"/>
                    <a:pt x="11" y="2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282;p4">
              <a:extLst>
                <a:ext uri="{FF2B5EF4-FFF2-40B4-BE49-F238E27FC236}">
                  <a16:creationId xmlns:a16="http://schemas.microsoft.com/office/drawing/2014/main" id="{5C648B8B-D33B-D9FF-0B72-C77BCF9BB86B}"/>
                </a:ext>
              </a:extLst>
            </p:cNvPr>
            <p:cNvSpPr/>
            <p:nvPr/>
          </p:nvSpPr>
          <p:spPr>
            <a:xfrm>
              <a:off x="6070070" y="3343521"/>
              <a:ext cx="154522" cy="69852"/>
            </a:xfrm>
            <a:custGeom>
              <a:avLst/>
              <a:gdLst/>
              <a:ahLst/>
              <a:cxnLst/>
              <a:rect l="l" t="t" r="r" b="b"/>
              <a:pathLst>
                <a:path w="62" h="28" extrusionOk="0">
                  <a:moveTo>
                    <a:pt x="52" y="2"/>
                  </a:moveTo>
                  <a:cubicBezTo>
                    <a:pt x="50" y="0"/>
                    <a:pt x="45" y="0"/>
                    <a:pt x="45" y="0"/>
                  </a:cubicBezTo>
                  <a:cubicBezTo>
                    <a:pt x="45" y="0"/>
                    <a:pt x="44" y="2"/>
                    <a:pt x="43" y="4"/>
                  </a:cubicBezTo>
                  <a:cubicBezTo>
                    <a:pt x="42" y="5"/>
                    <a:pt x="38" y="5"/>
                    <a:pt x="36" y="4"/>
                  </a:cubicBezTo>
                  <a:cubicBezTo>
                    <a:pt x="35" y="5"/>
                    <a:pt x="32" y="6"/>
                    <a:pt x="31" y="7"/>
                  </a:cubicBezTo>
                  <a:cubicBezTo>
                    <a:pt x="31" y="9"/>
                    <a:pt x="27" y="8"/>
                    <a:pt x="28" y="12"/>
                  </a:cubicBezTo>
                  <a:cubicBezTo>
                    <a:pt x="29" y="17"/>
                    <a:pt x="26" y="15"/>
                    <a:pt x="25" y="15"/>
                  </a:cubicBezTo>
                  <a:cubicBezTo>
                    <a:pt x="23" y="14"/>
                    <a:pt x="17" y="15"/>
                    <a:pt x="16" y="17"/>
                  </a:cubicBezTo>
                  <a:cubicBezTo>
                    <a:pt x="14" y="18"/>
                    <a:pt x="12" y="18"/>
                    <a:pt x="11" y="17"/>
                  </a:cubicBezTo>
                  <a:cubicBezTo>
                    <a:pt x="10" y="16"/>
                    <a:pt x="7" y="16"/>
                    <a:pt x="6" y="18"/>
                  </a:cubicBezTo>
                  <a:cubicBezTo>
                    <a:pt x="5" y="20"/>
                    <a:pt x="3" y="16"/>
                    <a:pt x="1" y="16"/>
                  </a:cubicBezTo>
                  <a:cubicBezTo>
                    <a:pt x="0" y="17"/>
                    <a:pt x="0" y="20"/>
                    <a:pt x="0" y="21"/>
                  </a:cubicBezTo>
                  <a:cubicBezTo>
                    <a:pt x="0" y="22"/>
                    <a:pt x="3" y="24"/>
                    <a:pt x="5" y="23"/>
                  </a:cubicBezTo>
                  <a:cubicBezTo>
                    <a:pt x="6" y="22"/>
                    <a:pt x="8" y="23"/>
                    <a:pt x="10" y="24"/>
                  </a:cubicBezTo>
                  <a:cubicBezTo>
                    <a:pt x="11" y="25"/>
                    <a:pt x="14" y="24"/>
                    <a:pt x="15" y="23"/>
                  </a:cubicBezTo>
                  <a:cubicBezTo>
                    <a:pt x="16" y="22"/>
                    <a:pt x="21" y="22"/>
                    <a:pt x="22" y="22"/>
                  </a:cubicBezTo>
                  <a:cubicBezTo>
                    <a:pt x="22" y="22"/>
                    <a:pt x="22" y="25"/>
                    <a:pt x="23" y="25"/>
                  </a:cubicBezTo>
                  <a:cubicBezTo>
                    <a:pt x="24" y="26"/>
                    <a:pt x="28" y="26"/>
                    <a:pt x="31" y="26"/>
                  </a:cubicBezTo>
                  <a:cubicBezTo>
                    <a:pt x="34" y="26"/>
                    <a:pt x="39" y="28"/>
                    <a:pt x="40" y="28"/>
                  </a:cubicBezTo>
                  <a:cubicBezTo>
                    <a:pt x="42" y="28"/>
                    <a:pt x="44" y="25"/>
                    <a:pt x="48" y="25"/>
                  </a:cubicBezTo>
                  <a:cubicBezTo>
                    <a:pt x="51" y="25"/>
                    <a:pt x="53" y="23"/>
                    <a:pt x="53" y="24"/>
                  </a:cubicBezTo>
                  <a:cubicBezTo>
                    <a:pt x="54" y="24"/>
                    <a:pt x="54" y="24"/>
                    <a:pt x="54" y="24"/>
                  </a:cubicBezTo>
                  <a:cubicBezTo>
                    <a:pt x="54" y="22"/>
                    <a:pt x="54" y="22"/>
                    <a:pt x="55" y="22"/>
                  </a:cubicBezTo>
                  <a:cubicBezTo>
                    <a:pt x="56" y="21"/>
                    <a:pt x="55" y="19"/>
                    <a:pt x="56" y="18"/>
                  </a:cubicBezTo>
                  <a:cubicBezTo>
                    <a:pt x="57" y="17"/>
                    <a:pt x="55" y="14"/>
                    <a:pt x="57" y="15"/>
                  </a:cubicBezTo>
                  <a:cubicBezTo>
                    <a:pt x="59" y="15"/>
                    <a:pt x="61" y="15"/>
                    <a:pt x="61" y="12"/>
                  </a:cubicBezTo>
                  <a:cubicBezTo>
                    <a:pt x="61" y="12"/>
                    <a:pt x="61" y="11"/>
                    <a:pt x="62" y="10"/>
                  </a:cubicBezTo>
                  <a:cubicBezTo>
                    <a:pt x="60" y="7"/>
                    <a:pt x="59" y="3"/>
                    <a:pt x="59" y="3"/>
                  </a:cubicBezTo>
                  <a:cubicBezTo>
                    <a:pt x="59" y="3"/>
                    <a:pt x="55" y="5"/>
                    <a:pt x="52" y="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283;p4">
              <a:extLst>
                <a:ext uri="{FF2B5EF4-FFF2-40B4-BE49-F238E27FC236}">
                  <a16:creationId xmlns:a16="http://schemas.microsoft.com/office/drawing/2014/main" id="{3EF982F8-BA25-74C4-E115-41358202EBBB}"/>
                </a:ext>
              </a:extLst>
            </p:cNvPr>
            <p:cNvSpPr/>
            <p:nvPr/>
          </p:nvSpPr>
          <p:spPr>
            <a:xfrm>
              <a:off x="6205541" y="3350930"/>
              <a:ext cx="134413" cy="80436"/>
            </a:xfrm>
            <a:custGeom>
              <a:avLst/>
              <a:gdLst/>
              <a:ahLst/>
              <a:cxnLst/>
              <a:rect l="l" t="t" r="r" b="b"/>
              <a:pathLst>
                <a:path w="54" h="32" extrusionOk="0">
                  <a:moveTo>
                    <a:pt x="52" y="6"/>
                  </a:moveTo>
                  <a:cubicBezTo>
                    <a:pt x="52" y="6"/>
                    <a:pt x="51" y="6"/>
                    <a:pt x="50" y="5"/>
                  </a:cubicBezTo>
                  <a:cubicBezTo>
                    <a:pt x="48" y="5"/>
                    <a:pt x="46" y="4"/>
                    <a:pt x="45" y="3"/>
                  </a:cubicBezTo>
                  <a:cubicBezTo>
                    <a:pt x="44" y="2"/>
                    <a:pt x="38" y="1"/>
                    <a:pt x="37" y="1"/>
                  </a:cubicBezTo>
                  <a:cubicBezTo>
                    <a:pt x="36" y="0"/>
                    <a:pt x="31" y="6"/>
                    <a:pt x="29" y="6"/>
                  </a:cubicBezTo>
                  <a:cubicBezTo>
                    <a:pt x="28" y="6"/>
                    <a:pt x="21" y="7"/>
                    <a:pt x="21" y="8"/>
                  </a:cubicBezTo>
                  <a:cubicBezTo>
                    <a:pt x="21" y="10"/>
                    <a:pt x="12" y="11"/>
                    <a:pt x="9" y="8"/>
                  </a:cubicBezTo>
                  <a:cubicBezTo>
                    <a:pt x="9" y="8"/>
                    <a:pt x="8" y="8"/>
                    <a:pt x="8" y="7"/>
                  </a:cubicBezTo>
                  <a:cubicBezTo>
                    <a:pt x="7" y="8"/>
                    <a:pt x="7" y="9"/>
                    <a:pt x="7" y="9"/>
                  </a:cubicBezTo>
                  <a:cubicBezTo>
                    <a:pt x="7" y="12"/>
                    <a:pt x="5" y="12"/>
                    <a:pt x="3" y="12"/>
                  </a:cubicBezTo>
                  <a:cubicBezTo>
                    <a:pt x="1" y="11"/>
                    <a:pt x="3" y="14"/>
                    <a:pt x="2" y="15"/>
                  </a:cubicBezTo>
                  <a:cubicBezTo>
                    <a:pt x="1" y="16"/>
                    <a:pt x="2" y="18"/>
                    <a:pt x="1" y="19"/>
                  </a:cubicBezTo>
                  <a:cubicBezTo>
                    <a:pt x="0" y="19"/>
                    <a:pt x="0" y="19"/>
                    <a:pt x="0" y="21"/>
                  </a:cubicBezTo>
                  <a:cubicBezTo>
                    <a:pt x="0" y="21"/>
                    <a:pt x="2" y="24"/>
                    <a:pt x="2" y="24"/>
                  </a:cubicBezTo>
                  <a:cubicBezTo>
                    <a:pt x="2" y="24"/>
                    <a:pt x="1" y="24"/>
                    <a:pt x="1" y="24"/>
                  </a:cubicBezTo>
                  <a:cubicBezTo>
                    <a:pt x="3" y="25"/>
                    <a:pt x="7" y="27"/>
                    <a:pt x="8" y="29"/>
                  </a:cubicBezTo>
                  <a:cubicBezTo>
                    <a:pt x="10" y="31"/>
                    <a:pt x="15" y="32"/>
                    <a:pt x="17" y="31"/>
                  </a:cubicBezTo>
                  <a:cubicBezTo>
                    <a:pt x="19" y="30"/>
                    <a:pt x="29" y="27"/>
                    <a:pt x="29" y="27"/>
                  </a:cubicBezTo>
                  <a:cubicBezTo>
                    <a:pt x="29" y="27"/>
                    <a:pt x="31" y="28"/>
                    <a:pt x="32" y="29"/>
                  </a:cubicBezTo>
                  <a:cubicBezTo>
                    <a:pt x="33" y="29"/>
                    <a:pt x="33" y="29"/>
                    <a:pt x="35" y="29"/>
                  </a:cubicBezTo>
                  <a:cubicBezTo>
                    <a:pt x="35" y="28"/>
                    <a:pt x="37" y="28"/>
                    <a:pt x="40" y="25"/>
                  </a:cubicBezTo>
                  <a:cubicBezTo>
                    <a:pt x="42" y="23"/>
                    <a:pt x="46" y="13"/>
                    <a:pt x="47" y="13"/>
                  </a:cubicBezTo>
                  <a:cubicBezTo>
                    <a:pt x="48" y="12"/>
                    <a:pt x="51" y="10"/>
                    <a:pt x="53" y="9"/>
                  </a:cubicBezTo>
                  <a:cubicBezTo>
                    <a:pt x="54" y="8"/>
                    <a:pt x="54" y="7"/>
                    <a:pt x="52" y="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284;p4">
              <a:extLst>
                <a:ext uri="{FF2B5EF4-FFF2-40B4-BE49-F238E27FC236}">
                  <a16:creationId xmlns:a16="http://schemas.microsoft.com/office/drawing/2014/main" id="{C3B7225B-933B-151E-F246-A39E570E5F75}"/>
                </a:ext>
              </a:extLst>
            </p:cNvPr>
            <p:cNvSpPr/>
            <p:nvPr/>
          </p:nvSpPr>
          <p:spPr>
            <a:xfrm>
              <a:off x="6121930" y="3288486"/>
              <a:ext cx="135471" cy="67736"/>
            </a:xfrm>
            <a:custGeom>
              <a:avLst/>
              <a:gdLst/>
              <a:ahLst/>
              <a:cxnLst/>
              <a:rect l="l" t="t" r="r" b="b"/>
              <a:pathLst>
                <a:path w="54" h="27" extrusionOk="0">
                  <a:moveTo>
                    <a:pt x="51" y="12"/>
                  </a:moveTo>
                  <a:cubicBezTo>
                    <a:pt x="49" y="11"/>
                    <a:pt x="46" y="12"/>
                    <a:pt x="45" y="11"/>
                  </a:cubicBezTo>
                  <a:cubicBezTo>
                    <a:pt x="45" y="10"/>
                    <a:pt x="45" y="8"/>
                    <a:pt x="43" y="8"/>
                  </a:cubicBezTo>
                  <a:cubicBezTo>
                    <a:pt x="41" y="8"/>
                    <a:pt x="39" y="7"/>
                    <a:pt x="38" y="8"/>
                  </a:cubicBezTo>
                  <a:cubicBezTo>
                    <a:pt x="37" y="10"/>
                    <a:pt x="34" y="8"/>
                    <a:pt x="34" y="7"/>
                  </a:cubicBezTo>
                  <a:cubicBezTo>
                    <a:pt x="34" y="5"/>
                    <a:pt x="32" y="4"/>
                    <a:pt x="28" y="3"/>
                  </a:cubicBezTo>
                  <a:cubicBezTo>
                    <a:pt x="27" y="2"/>
                    <a:pt x="25" y="1"/>
                    <a:pt x="23" y="0"/>
                  </a:cubicBezTo>
                  <a:cubicBezTo>
                    <a:pt x="23" y="0"/>
                    <a:pt x="23" y="0"/>
                    <a:pt x="23" y="1"/>
                  </a:cubicBezTo>
                  <a:cubicBezTo>
                    <a:pt x="22" y="2"/>
                    <a:pt x="20" y="0"/>
                    <a:pt x="18" y="1"/>
                  </a:cubicBezTo>
                  <a:cubicBezTo>
                    <a:pt x="17" y="2"/>
                    <a:pt x="14" y="2"/>
                    <a:pt x="12" y="4"/>
                  </a:cubicBezTo>
                  <a:cubicBezTo>
                    <a:pt x="10" y="6"/>
                    <a:pt x="5" y="7"/>
                    <a:pt x="3" y="7"/>
                  </a:cubicBezTo>
                  <a:cubicBezTo>
                    <a:pt x="0" y="8"/>
                    <a:pt x="2" y="10"/>
                    <a:pt x="3" y="12"/>
                  </a:cubicBezTo>
                  <a:cubicBezTo>
                    <a:pt x="4" y="14"/>
                    <a:pt x="4" y="18"/>
                    <a:pt x="6" y="19"/>
                  </a:cubicBezTo>
                  <a:cubicBezTo>
                    <a:pt x="8" y="20"/>
                    <a:pt x="14" y="24"/>
                    <a:pt x="15" y="26"/>
                  </a:cubicBezTo>
                  <a:cubicBezTo>
                    <a:pt x="15" y="26"/>
                    <a:pt x="15" y="26"/>
                    <a:pt x="15" y="26"/>
                  </a:cubicBezTo>
                  <a:cubicBezTo>
                    <a:pt x="17" y="27"/>
                    <a:pt x="21" y="27"/>
                    <a:pt x="22" y="26"/>
                  </a:cubicBezTo>
                  <a:cubicBezTo>
                    <a:pt x="23" y="24"/>
                    <a:pt x="24" y="22"/>
                    <a:pt x="24" y="22"/>
                  </a:cubicBezTo>
                  <a:cubicBezTo>
                    <a:pt x="24" y="22"/>
                    <a:pt x="29" y="22"/>
                    <a:pt x="31" y="24"/>
                  </a:cubicBezTo>
                  <a:cubicBezTo>
                    <a:pt x="34" y="27"/>
                    <a:pt x="38" y="25"/>
                    <a:pt x="38" y="25"/>
                  </a:cubicBezTo>
                  <a:cubicBezTo>
                    <a:pt x="38" y="25"/>
                    <a:pt x="38" y="26"/>
                    <a:pt x="38" y="27"/>
                  </a:cubicBezTo>
                  <a:cubicBezTo>
                    <a:pt x="39" y="25"/>
                    <a:pt x="40" y="24"/>
                    <a:pt x="41" y="24"/>
                  </a:cubicBezTo>
                  <a:cubicBezTo>
                    <a:pt x="43" y="24"/>
                    <a:pt x="46" y="23"/>
                    <a:pt x="49" y="20"/>
                  </a:cubicBezTo>
                  <a:cubicBezTo>
                    <a:pt x="50" y="18"/>
                    <a:pt x="52" y="17"/>
                    <a:pt x="54" y="16"/>
                  </a:cubicBezTo>
                  <a:cubicBezTo>
                    <a:pt x="52" y="15"/>
                    <a:pt x="52" y="13"/>
                    <a:pt x="51" y="1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285;p4">
              <a:extLst>
                <a:ext uri="{FF2B5EF4-FFF2-40B4-BE49-F238E27FC236}">
                  <a16:creationId xmlns:a16="http://schemas.microsoft.com/office/drawing/2014/main" id="{42D6B8AF-8646-6A5D-3EBE-F65C348B8AB9}"/>
                </a:ext>
              </a:extLst>
            </p:cNvPr>
            <p:cNvSpPr/>
            <p:nvPr/>
          </p:nvSpPr>
          <p:spPr>
            <a:xfrm>
              <a:off x="6217183" y="3328704"/>
              <a:ext cx="117478" cy="49743"/>
            </a:xfrm>
            <a:custGeom>
              <a:avLst/>
              <a:gdLst/>
              <a:ahLst/>
              <a:cxnLst/>
              <a:rect l="l" t="t" r="r" b="b"/>
              <a:pathLst>
                <a:path w="47" h="20" extrusionOk="0">
                  <a:moveTo>
                    <a:pt x="35" y="2"/>
                  </a:moveTo>
                  <a:cubicBezTo>
                    <a:pt x="33" y="2"/>
                    <a:pt x="31" y="1"/>
                    <a:pt x="29" y="1"/>
                  </a:cubicBezTo>
                  <a:cubicBezTo>
                    <a:pt x="27" y="2"/>
                    <a:pt x="23" y="1"/>
                    <a:pt x="22" y="1"/>
                  </a:cubicBezTo>
                  <a:cubicBezTo>
                    <a:pt x="20" y="0"/>
                    <a:pt x="19" y="2"/>
                    <a:pt x="17" y="1"/>
                  </a:cubicBezTo>
                  <a:cubicBezTo>
                    <a:pt x="16" y="1"/>
                    <a:pt x="16" y="0"/>
                    <a:pt x="16" y="0"/>
                  </a:cubicBezTo>
                  <a:cubicBezTo>
                    <a:pt x="14" y="1"/>
                    <a:pt x="12" y="2"/>
                    <a:pt x="11" y="4"/>
                  </a:cubicBezTo>
                  <a:cubicBezTo>
                    <a:pt x="8" y="7"/>
                    <a:pt x="5" y="8"/>
                    <a:pt x="3" y="8"/>
                  </a:cubicBezTo>
                  <a:cubicBezTo>
                    <a:pt x="2" y="8"/>
                    <a:pt x="1" y="9"/>
                    <a:pt x="0" y="11"/>
                  </a:cubicBezTo>
                  <a:cubicBezTo>
                    <a:pt x="1" y="13"/>
                    <a:pt x="3" y="16"/>
                    <a:pt x="4" y="17"/>
                  </a:cubicBezTo>
                  <a:cubicBezTo>
                    <a:pt x="7" y="20"/>
                    <a:pt x="16" y="19"/>
                    <a:pt x="16" y="17"/>
                  </a:cubicBezTo>
                  <a:cubicBezTo>
                    <a:pt x="16" y="16"/>
                    <a:pt x="23" y="15"/>
                    <a:pt x="24" y="15"/>
                  </a:cubicBezTo>
                  <a:cubicBezTo>
                    <a:pt x="26" y="15"/>
                    <a:pt x="31" y="9"/>
                    <a:pt x="32" y="10"/>
                  </a:cubicBezTo>
                  <a:cubicBezTo>
                    <a:pt x="33" y="10"/>
                    <a:pt x="39" y="11"/>
                    <a:pt x="40" y="12"/>
                  </a:cubicBezTo>
                  <a:cubicBezTo>
                    <a:pt x="41" y="13"/>
                    <a:pt x="43" y="14"/>
                    <a:pt x="45" y="14"/>
                  </a:cubicBezTo>
                  <a:cubicBezTo>
                    <a:pt x="44" y="13"/>
                    <a:pt x="44" y="12"/>
                    <a:pt x="44" y="11"/>
                  </a:cubicBezTo>
                  <a:cubicBezTo>
                    <a:pt x="44" y="10"/>
                    <a:pt x="46" y="6"/>
                    <a:pt x="47" y="5"/>
                  </a:cubicBezTo>
                  <a:cubicBezTo>
                    <a:pt x="47" y="5"/>
                    <a:pt x="47" y="5"/>
                    <a:pt x="47" y="5"/>
                  </a:cubicBezTo>
                  <a:cubicBezTo>
                    <a:pt x="45" y="4"/>
                    <a:pt x="43" y="4"/>
                    <a:pt x="43" y="4"/>
                  </a:cubicBezTo>
                  <a:cubicBezTo>
                    <a:pt x="42" y="3"/>
                    <a:pt x="38" y="2"/>
                    <a:pt x="35" y="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286;p4">
              <a:extLst>
                <a:ext uri="{FF2B5EF4-FFF2-40B4-BE49-F238E27FC236}">
                  <a16:creationId xmlns:a16="http://schemas.microsoft.com/office/drawing/2014/main" id="{5E5D5EDA-F9F6-53B6-2AA3-AF49B01A82FB}"/>
                </a:ext>
              </a:extLst>
            </p:cNvPr>
            <p:cNvSpPr/>
            <p:nvPr/>
          </p:nvSpPr>
          <p:spPr>
            <a:xfrm>
              <a:off x="5659424" y="3526619"/>
              <a:ext cx="77261" cy="130179"/>
            </a:xfrm>
            <a:custGeom>
              <a:avLst/>
              <a:gdLst/>
              <a:ahLst/>
              <a:cxnLst/>
              <a:rect l="l" t="t" r="r" b="b"/>
              <a:pathLst>
                <a:path w="31" h="52" extrusionOk="0">
                  <a:moveTo>
                    <a:pt x="23" y="42"/>
                  </a:moveTo>
                  <a:cubicBezTo>
                    <a:pt x="26" y="42"/>
                    <a:pt x="22" y="39"/>
                    <a:pt x="21" y="38"/>
                  </a:cubicBezTo>
                  <a:cubicBezTo>
                    <a:pt x="20" y="37"/>
                    <a:pt x="21" y="34"/>
                    <a:pt x="23" y="34"/>
                  </a:cubicBezTo>
                  <a:cubicBezTo>
                    <a:pt x="25" y="34"/>
                    <a:pt x="23" y="31"/>
                    <a:pt x="20" y="29"/>
                  </a:cubicBezTo>
                  <a:cubicBezTo>
                    <a:pt x="18" y="27"/>
                    <a:pt x="20" y="26"/>
                    <a:pt x="23" y="26"/>
                  </a:cubicBezTo>
                  <a:cubicBezTo>
                    <a:pt x="25" y="26"/>
                    <a:pt x="22" y="22"/>
                    <a:pt x="24" y="20"/>
                  </a:cubicBezTo>
                  <a:cubicBezTo>
                    <a:pt x="26" y="18"/>
                    <a:pt x="24" y="14"/>
                    <a:pt x="24" y="12"/>
                  </a:cubicBezTo>
                  <a:cubicBezTo>
                    <a:pt x="24" y="10"/>
                    <a:pt x="27" y="10"/>
                    <a:pt x="29" y="7"/>
                  </a:cubicBezTo>
                  <a:cubicBezTo>
                    <a:pt x="31" y="5"/>
                    <a:pt x="27" y="6"/>
                    <a:pt x="27" y="4"/>
                  </a:cubicBezTo>
                  <a:cubicBezTo>
                    <a:pt x="27" y="2"/>
                    <a:pt x="24" y="1"/>
                    <a:pt x="22" y="3"/>
                  </a:cubicBezTo>
                  <a:cubicBezTo>
                    <a:pt x="20" y="4"/>
                    <a:pt x="20" y="3"/>
                    <a:pt x="18" y="3"/>
                  </a:cubicBezTo>
                  <a:cubicBezTo>
                    <a:pt x="17" y="3"/>
                    <a:pt x="13" y="4"/>
                    <a:pt x="13" y="2"/>
                  </a:cubicBezTo>
                  <a:cubicBezTo>
                    <a:pt x="13" y="0"/>
                    <a:pt x="12" y="0"/>
                    <a:pt x="10" y="1"/>
                  </a:cubicBezTo>
                  <a:cubicBezTo>
                    <a:pt x="10" y="2"/>
                    <a:pt x="9" y="2"/>
                    <a:pt x="8" y="2"/>
                  </a:cubicBezTo>
                  <a:cubicBezTo>
                    <a:pt x="8" y="5"/>
                    <a:pt x="7" y="7"/>
                    <a:pt x="8" y="8"/>
                  </a:cubicBezTo>
                  <a:cubicBezTo>
                    <a:pt x="10" y="11"/>
                    <a:pt x="6" y="25"/>
                    <a:pt x="3" y="28"/>
                  </a:cubicBezTo>
                  <a:cubicBezTo>
                    <a:pt x="0" y="32"/>
                    <a:pt x="3" y="33"/>
                    <a:pt x="6" y="36"/>
                  </a:cubicBezTo>
                  <a:cubicBezTo>
                    <a:pt x="10" y="38"/>
                    <a:pt x="7" y="48"/>
                    <a:pt x="7" y="50"/>
                  </a:cubicBezTo>
                  <a:cubicBezTo>
                    <a:pt x="7" y="52"/>
                    <a:pt x="10" y="52"/>
                    <a:pt x="14" y="52"/>
                  </a:cubicBezTo>
                  <a:cubicBezTo>
                    <a:pt x="16" y="52"/>
                    <a:pt x="18" y="51"/>
                    <a:pt x="21" y="50"/>
                  </a:cubicBezTo>
                  <a:cubicBezTo>
                    <a:pt x="20" y="49"/>
                    <a:pt x="19" y="48"/>
                    <a:pt x="19" y="47"/>
                  </a:cubicBezTo>
                  <a:cubicBezTo>
                    <a:pt x="19" y="46"/>
                    <a:pt x="19" y="43"/>
                    <a:pt x="23" y="4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287;p4">
              <a:extLst>
                <a:ext uri="{FF2B5EF4-FFF2-40B4-BE49-F238E27FC236}">
                  <a16:creationId xmlns:a16="http://schemas.microsoft.com/office/drawing/2014/main" id="{EC3BE077-011A-5269-1C2C-068A37024E51}"/>
                </a:ext>
              </a:extLst>
            </p:cNvPr>
            <p:cNvSpPr/>
            <p:nvPr/>
          </p:nvSpPr>
          <p:spPr>
            <a:xfrm>
              <a:off x="5932483" y="3218634"/>
              <a:ext cx="87844" cy="75144"/>
            </a:xfrm>
            <a:custGeom>
              <a:avLst/>
              <a:gdLst/>
              <a:ahLst/>
              <a:cxnLst/>
              <a:rect l="l" t="t" r="r" b="b"/>
              <a:pathLst>
                <a:path w="35" h="30" extrusionOk="0">
                  <a:moveTo>
                    <a:pt x="11" y="24"/>
                  </a:moveTo>
                  <a:cubicBezTo>
                    <a:pt x="13" y="22"/>
                    <a:pt x="16" y="23"/>
                    <a:pt x="17" y="24"/>
                  </a:cubicBezTo>
                  <a:cubicBezTo>
                    <a:pt x="19" y="26"/>
                    <a:pt x="21" y="26"/>
                    <a:pt x="23" y="29"/>
                  </a:cubicBezTo>
                  <a:cubicBezTo>
                    <a:pt x="24" y="29"/>
                    <a:pt x="24" y="30"/>
                    <a:pt x="25" y="30"/>
                  </a:cubicBezTo>
                  <a:cubicBezTo>
                    <a:pt x="25" y="29"/>
                    <a:pt x="25" y="25"/>
                    <a:pt x="26" y="24"/>
                  </a:cubicBezTo>
                  <a:cubicBezTo>
                    <a:pt x="27" y="22"/>
                    <a:pt x="25" y="20"/>
                    <a:pt x="27" y="20"/>
                  </a:cubicBezTo>
                  <a:cubicBezTo>
                    <a:pt x="28" y="20"/>
                    <a:pt x="31" y="20"/>
                    <a:pt x="31" y="17"/>
                  </a:cubicBezTo>
                  <a:cubicBezTo>
                    <a:pt x="31" y="15"/>
                    <a:pt x="32" y="16"/>
                    <a:pt x="33" y="15"/>
                  </a:cubicBezTo>
                  <a:cubicBezTo>
                    <a:pt x="34" y="13"/>
                    <a:pt x="31" y="11"/>
                    <a:pt x="30" y="10"/>
                  </a:cubicBezTo>
                  <a:cubicBezTo>
                    <a:pt x="30" y="9"/>
                    <a:pt x="32" y="9"/>
                    <a:pt x="34" y="6"/>
                  </a:cubicBezTo>
                  <a:cubicBezTo>
                    <a:pt x="35" y="5"/>
                    <a:pt x="35" y="3"/>
                    <a:pt x="34" y="1"/>
                  </a:cubicBezTo>
                  <a:cubicBezTo>
                    <a:pt x="34" y="1"/>
                    <a:pt x="33" y="2"/>
                    <a:pt x="32" y="1"/>
                  </a:cubicBezTo>
                  <a:cubicBezTo>
                    <a:pt x="30" y="0"/>
                    <a:pt x="27" y="1"/>
                    <a:pt x="24" y="2"/>
                  </a:cubicBezTo>
                  <a:cubicBezTo>
                    <a:pt x="20" y="2"/>
                    <a:pt x="19" y="6"/>
                    <a:pt x="20" y="7"/>
                  </a:cubicBezTo>
                  <a:cubicBezTo>
                    <a:pt x="22" y="9"/>
                    <a:pt x="17" y="10"/>
                    <a:pt x="16" y="8"/>
                  </a:cubicBezTo>
                  <a:cubicBezTo>
                    <a:pt x="16" y="6"/>
                    <a:pt x="12" y="7"/>
                    <a:pt x="12" y="10"/>
                  </a:cubicBezTo>
                  <a:cubicBezTo>
                    <a:pt x="13" y="12"/>
                    <a:pt x="8" y="13"/>
                    <a:pt x="8" y="17"/>
                  </a:cubicBezTo>
                  <a:cubicBezTo>
                    <a:pt x="9" y="20"/>
                    <a:pt x="4" y="23"/>
                    <a:pt x="2" y="24"/>
                  </a:cubicBezTo>
                  <a:cubicBezTo>
                    <a:pt x="1" y="25"/>
                    <a:pt x="1" y="25"/>
                    <a:pt x="0" y="25"/>
                  </a:cubicBezTo>
                  <a:cubicBezTo>
                    <a:pt x="2" y="26"/>
                    <a:pt x="3" y="26"/>
                    <a:pt x="3" y="26"/>
                  </a:cubicBezTo>
                  <a:cubicBezTo>
                    <a:pt x="6" y="26"/>
                    <a:pt x="10" y="25"/>
                    <a:pt x="11" y="2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288;p4">
              <a:extLst>
                <a:ext uri="{FF2B5EF4-FFF2-40B4-BE49-F238E27FC236}">
                  <a16:creationId xmlns:a16="http://schemas.microsoft.com/office/drawing/2014/main" id="{CF7D951F-7E67-B2CD-6C21-ECD6BF640B4C}"/>
                </a:ext>
              </a:extLst>
            </p:cNvPr>
            <p:cNvSpPr/>
            <p:nvPr/>
          </p:nvSpPr>
          <p:spPr>
            <a:xfrm>
              <a:off x="5987517" y="3313886"/>
              <a:ext cx="14817" cy="19051"/>
            </a:xfrm>
            <a:custGeom>
              <a:avLst/>
              <a:gdLst/>
              <a:ahLst/>
              <a:cxnLst/>
              <a:rect l="l" t="t" r="r" b="b"/>
              <a:pathLst>
                <a:path w="6" h="8" extrusionOk="0">
                  <a:moveTo>
                    <a:pt x="4" y="0"/>
                  </a:moveTo>
                  <a:cubicBezTo>
                    <a:pt x="2" y="1"/>
                    <a:pt x="0" y="3"/>
                    <a:pt x="1" y="7"/>
                  </a:cubicBezTo>
                  <a:cubicBezTo>
                    <a:pt x="2" y="7"/>
                    <a:pt x="5" y="7"/>
                    <a:pt x="6" y="8"/>
                  </a:cubicBezTo>
                  <a:cubicBezTo>
                    <a:pt x="6" y="3"/>
                    <a:pt x="4" y="2"/>
                    <a:pt x="4" y="1"/>
                  </a:cubicBezTo>
                  <a:cubicBezTo>
                    <a:pt x="3" y="1"/>
                    <a:pt x="3" y="0"/>
                    <a:pt x="4" y="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289;p4">
              <a:extLst>
                <a:ext uri="{FF2B5EF4-FFF2-40B4-BE49-F238E27FC236}">
                  <a16:creationId xmlns:a16="http://schemas.microsoft.com/office/drawing/2014/main" id="{05F70816-22B4-1B0A-4769-7E5A29D414B5}"/>
                </a:ext>
              </a:extLst>
            </p:cNvPr>
            <p:cNvSpPr/>
            <p:nvPr/>
          </p:nvSpPr>
          <p:spPr>
            <a:xfrm>
              <a:off x="5919782" y="3273669"/>
              <a:ext cx="82552" cy="59268"/>
            </a:xfrm>
            <a:custGeom>
              <a:avLst/>
              <a:gdLst/>
              <a:ahLst/>
              <a:cxnLst/>
              <a:rect l="l" t="t" r="r" b="b"/>
              <a:pathLst>
                <a:path w="33" h="24" extrusionOk="0">
                  <a:moveTo>
                    <a:pt x="1" y="7"/>
                  </a:moveTo>
                  <a:cubicBezTo>
                    <a:pt x="1" y="8"/>
                    <a:pt x="3" y="11"/>
                    <a:pt x="4" y="10"/>
                  </a:cubicBezTo>
                  <a:cubicBezTo>
                    <a:pt x="5" y="9"/>
                    <a:pt x="7" y="12"/>
                    <a:pt x="8" y="12"/>
                  </a:cubicBezTo>
                  <a:cubicBezTo>
                    <a:pt x="10" y="13"/>
                    <a:pt x="13" y="15"/>
                    <a:pt x="13" y="16"/>
                  </a:cubicBezTo>
                  <a:cubicBezTo>
                    <a:pt x="14" y="17"/>
                    <a:pt x="14" y="19"/>
                    <a:pt x="16" y="18"/>
                  </a:cubicBezTo>
                  <a:cubicBezTo>
                    <a:pt x="18" y="18"/>
                    <a:pt x="20" y="15"/>
                    <a:pt x="20" y="17"/>
                  </a:cubicBezTo>
                  <a:cubicBezTo>
                    <a:pt x="20" y="18"/>
                    <a:pt x="20" y="21"/>
                    <a:pt x="22" y="21"/>
                  </a:cubicBezTo>
                  <a:cubicBezTo>
                    <a:pt x="24" y="20"/>
                    <a:pt x="24" y="24"/>
                    <a:pt x="26" y="23"/>
                  </a:cubicBezTo>
                  <a:cubicBezTo>
                    <a:pt x="27" y="23"/>
                    <a:pt x="27" y="23"/>
                    <a:pt x="28" y="23"/>
                  </a:cubicBezTo>
                  <a:cubicBezTo>
                    <a:pt x="27" y="19"/>
                    <a:pt x="29" y="17"/>
                    <a:pt x="31" y="16"/>
                  </a:cubicBezTo>
                  <a:cubicBezTo>
                    <a:pt x="31" y="15"/>
                    <a:pt x="32" y="15"/>
                    <a:pt x="32" y="14"/>
                  </a:cubicBezTo>
                  <a:cubicBezTo>
                    <a:pt x="33" y="12"/>
                    <a:pt x="30" y="10"/>
                    <a:pt x="30" y="8"/>
                  </a:cubicBezTo>
                  <a:cubicBezTo>
                    <a:pt x="30" y="8"/>
                    <a:pt x="30" y="8"/>
                    <a:pt x="30" y="8"/>
                  </a:cubicBezTo>
                  <a:cubicBezTo>
                    <a:pt x="29" y="8"/>
                    <a:pt x="29" y="7"/>
                    <a:pt x="28" y="7"/>
                  </a:cubicBezTo>
                  <a:cubicBezTo>
                    <a:pt x="26" y="4"/>
                    <a:pt x="24" y="4"/>
                    <a:pt x="22" y="2"/>
                  </a:cubicBezTo>
                  <a:cubicBezTo>
                    <a:pt x="21" y="1"/>
                    <a:pt x="18" y="0"/>
                    <a:pt x="16" y="2"/>
                  </a:cubicBezTo>
                  <a:cubicBezTo>
                    <a:pt x="15" y="3"/>
                    <a:pt x="11" y="4"/>
                    <a:pt x="8" y="4"/>
                  </a:cubicBezTo>
                  <a:cubicBezTo>
                    <a:pt x="8" y="4"/>
                    <a:pt x="7" y="4"/>
                    <a:pt x="5" y="3"/>
                  </a:cubicBezTo>
                  <a:cubicBezTo>
                    <a:pt x="4" y="4"/>
                    <a:pt x="2" y="5"/>
                    <a:pt x="0" y="6"/>
                  </a:cubicBezTo>
                  <a:cubicBezTo>
                    <a:pt x="0" y="6"/>
                    <a:pt x="1" y="6"/>
                    <a:pt x="1" y="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290;p4">
              <a:extLst>
                <a:ext uri="{FF2B5EF4-FFF2-40B4-BE49-F238E27FC236}">
                  <a16:creationId xmlns:a16="http://schemas.microsoft.com/office/drawing/2014/main" id="{B097EC5D-B655-1DAE-6676-E79C3F4E83B0}"/>
                </a:ext>
              </a:extLst>
            </p:cNvPr>
            <p:cNvSpPr/>
            <p:nvPr/>
          </p:nvSpPr>
          <p:spPr>
            <a:xfrm>
              <a:off x="6290210" y="3361514"/>
              <a:ext cx="192623" cy="124887"/>
            </a:xfrm>
            <a:custGeom>
              <a:avLst/>
              <a:gdLst/>
              <a:ahLst/>
              <a:cxnLst/>
              <a:rect l="l" t="t" r="r" b="b"/>
              <a:pathLst>
                <a:path w="77" h="50" extrusionOk="0">
                  <a:moveTo>
                    <a:pt x="69" y="33"/>
                  </a:moveTo>
                  <a:cubicBezTo>
                    <a:pt x="67" y="33"/>
                    <a:pt x="65" y="32"/>
                    <a:pt x="65" y="31"/>
                  </a:cubicBezTo>
                  <a:cubicBezTo>
                    <a:pt x="65" y="31"/>
                    <a:pt x="65" y="31"/>
                    <a:pt x="65" y="31"/>
                  </a:cubicBezTo>
                  <a:cubicBezTo>
                    <a:pt x="63" y="29"/>
                    <a:pt x="63" y="23"/>
                    <a:pt x="64" y="21"/>
                  </a:cubicBezTo>
                  <a:cubicBezTo>
                    <a:pt x="66" y="19"/>
                    <a:pt x="61" y="12"/>
                    <a:pt x="59" y="10"/>
                  </a:cubicBezTo>
                  <a:cubicBezTo>
                    <a:pt x="58" y="8"/>
                    <a:pt x="55" y="4"/>
                    <a:pt x="53" y="0"/>
                  </a:cubicBezTo>
                  <a:cubicBezTo>
                    <a:pt x="51" y="1"/>
                    <a:pt x="49" y="1"/>
                    <a:pt x="49" y="2"/>
                  </a:cubicBezTo>
                  <a:cubicBezTo>
                    <a:pt x="48" y="3"/>
                    <a:pt x="46" y="5"/>
                    <a:pt x="44" y="5"/>
                  </a:cubicBezTo>
                  <a:cubicBezTo>
                    <a:pt x="43" y="5"/>
                    <a:pt x="41" y="4"/>
                    <a:pt x="40" y="5"/>
                  </a:cubicBezTo>
                  <a:cubicBezTo>
                    <a:pt x="39" y="6"/>
                    <a:pt x="37" y="7"/>
                    <a:pt x="36" y="6"/>
                  </a:cubicBezTo>
                  <a:cubicBezTo>
                    <a:pt x="36" y="5"/>
                    <a:pt x="33" y="5"/>
                    <a:pt x="31" y="5"/>
                  </a:cubicBezTo>
                  <a:cubicBezTo>
                    <a:pt x="30" y="5"/>
                    <a:pt x="24" y="3"/>
                    <a:pt x="23" y="3"/>
                  </a:cubicBezTo>
                  <a:cubicBezTo>
                    <a:pt x="22" y="3"/>
                    <a:pt x="21" y="3"/>
                    <a:pt x="20" y="3"/>
                  </a:cubicBezTo>
                  <a:cubicBezTo>
                    <a:pt x="20" y="4"/>
                    <a:pt x="20" y="4"/>
                    <a:pt x="19" y="5"/>
                  </a:cubicBezTo>
                  <a:cubicBezTo>
                    <a:pt x="17" y="6"/>
                    <a:pt x="14" y="8"/>
                    <a:pt x="13" y="9"/>
                  </a:cubicBezTo>
                  <a:cubicBezTo>
                    <a:pt x="12" y="9"/>
                    <a:pt x="8" y="19"/>
                    <a:pt x="6" y="21"/>
                  </a:cubicBezTo>
                  <a:cubicBezTo>
                    <a:pt x="3" y="24"/>
                    <a:pt x="1" y="24"/>
                    <a:pt x="0" y="25"/>
                  </a:cubicBezTo>
                  <a:cubicBezTo>
                    <a:pt x="0" y="26"/>
                    <a:pt x="3" y="29"/>
                    <a:pt x="3" y="30"/>
                  </a:cubicBezTo>
                  <a:cubicBezTo>
                    <a:pt x="3" y="32"/>
                    <a:pt x="4" y="33"/>
                    <a:pt x="6" y="33"/>
                  </a:cubicBezTo>
                  <a:cubicBezTo>
                    <a:pt x="8" y="33"/>
                    <a:pt x="6" y="38"/>
                    <a:pt x="7" y="38"/>
                  </a:cubicBezTo>
                  <a:cubicBezTo>
                    <a:pt x="9" y="39"/>
                    <a:pt x="17" y="39"/>
                    <a:pt x="17" y="41"/>
                  </a:cubicBezTo>
                  <a:cubicBezTo>
                    <a:pt x="17" y="43"/>
                    <a:pt x="18" y="44"/>
                    <a:pt x="17" y="45"/>
                  </a:cubicBezTo>
                  <a:cubicBezTo>
                    <a:pt x="19" y="45"/>
                    <a:pt x="21" y="48"/>
                    <a:pt x="22" y="48"/>
                  </a:cubicBezTo>
                  <a:cubicBezTo>
                    <a:pt x="23" y="48"/>
                    <a:pt x="30" y="49"/>
                    <a:pt x="31" y="49"/>
                  </a:cubicBezTo>
                  <a:cubicBezTo>
                    <a:pt x="32" y="49"/>
                    <a:pt x="38" y="49"/>
                    <a:pt x="40" y="49"/>
                  </a:cubicBezTo>
                  <a:cubicBezTo>
                    <a:pt x="42" y="50"/>
                    <a:pt x="44" y="49"/>
                    <a:pt x="46" y="47"/>
                  </a:cubicBezTo>
                  <a:cubicBezTo>
                    <a:pt x="48" y="45"/>
                    <a:pt x="54" y="45"/>
                    <a:pt x="56" y="45"/>
                  </a:cubicBezTo>
                  <a:cubicBezTo>
                    <a:pt x="58" y="45"/>
                    <a:pt x="62" y="46"/>
                    <a:pt x="63" y="47"/>
                  </a:cubicBezTo>
                  <a:cubicBezTo>
                    <a:pt x="63" y="48"/>
                    <a:pt x="65" y="49"/>
                    <a:pt x="68" y="49"/>
                  </a:cubicBezTo>
                  <a:cubicBezTo>
                    <a:pt x="68" y="48"/>
                    <a:pt x="68" y="47"/>
                    <a:pt x="68" y="45"/>
                  </a:cubicBezTo>
                  <a:cubicBezTo>
                    <a:pt x="68" y="42"/>
                    <a:pt x="69" y="38"/>
                    <a:pt x="72" y="38"/>
                  </a:cubicBezTo>
                  <a:cubicBezTo>
                    <a:pt x="74" y="38"/>
                    <a:pt x="77" y="38"/>
                    <a:pt x="76" y="34"/>
                  </a:cubicBezTo>
                  <a:cubicBezTo>
                    <a:pt x="76" y="33"/>
                    <a:pt x="76" y="33"/>
                    <a:pt x="76" y="33"/>
                  </a:cubicBezTo>
                  <a:cubicBezTo>
                    <a:pt x="75" y="32"/>
                    <a:pt x="74" y="31"/>
                    <a:pt x="73" y="31"/>
                  </a:cubicBezTo>
                  <a:cubicBezTo>
                    <a:pt x="72" y="31"/>
                    <a:pt x="69" y="33"/>
                    <a:pt x="69" y="3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291;p4">
              <a:extLst>
                <a:ext uri="{FF2B5EF4-FFF2-40B4-BE49-F238E27FC236}">
                  <a16:creationId xmlns:a16="http://schemas.microsoft.com/office/drawing/2014/main" id="{D0FBBDD3-FFA8-A49B-FE61-7D4336A319BF}"/>
                </a:ext>
              </a:extLst>
            </p:cNvPr>
            <p:cNvSpPr/>
            <p:nvPr/>
          </p:nvSpPr>
          <p:spPr>
            <a:xfrm>
              <a:off x="6422506" y="3356221"/>
              <a:ext cx="65618" cy="82552"/>
            </a:xfrm>
            <a:custGeom>
              <a:avLst/>
              <a:gdLst/>
              <a:ahLst/>
              <a:cxnLst/>
              <a:rect l="l" t="t" r="r" b="b"/>
              <a:pathLst>
                <a:path w="26" h="33" extrusionOk="0">
                  <a:moveTo>
                    <a:pt x="19" y="9"/>
                  </a:moveTo>
                  <a:cubicBezTo>
                    <a:pt x="18" y="6"/>
                    <a:pt x="15" y="4"/>
                    <a:pt x="13" y="4"/>
                  </a:cubicBezTo>
                  <a:cubicBezTo>
                    <a:pt x="11" y="4"/>
                    <a:pt x="8" y="0"/>
                    <a:pt x="6" y="1"/>
                  </a:cubicBezTo>
                  <a:cubicBezTo>
                    <a:pt x="5" y="1"/>
                    <a:pt x="3" y="1"/>
                    <a:pt x="0" y="2"/>
                  </a:cubicBezTo>
                  <a:cubicBezTo>
                    <a:pt x="2" y="6"/>
                    <a:pt x="5" y="10"/>
                    <a:pt x="6" y="12"/>
                  </a:cubicBezTo>
                  <a:cubicBezTo>
                    <a:pt x="8" y="14"/>
                    <a:pt x="13" y="21"/>
                    <a:pt x="11" y="23"/>
                  </a:cubicBezTo>
                  <a:cubicBezTo>
                    <a:pt x="10" y="25"/>
                    <a:pt x="10" y="31"/>
                    <a:pt x="12" y="33"/>
                  </a:cubicBezTo>
                  <a:cubicBezTo>
                    <a:pt x="14" y="31"/>
                    <a:pt x="17" y="27"/>
                    <a:pt x="17" y="25"/>
                  </a:cubicBezTo>
                  <a:cubicBezTo>
                    <a:pt x="17" y="24"/>
                    <a:pt x="17" y="21"/>
                    <a:pt x="20" y="22"/>
                  </a:cubicBezTo>
                  <a:cubicBezTo>
                    <a:pt x="23" y="22"/>
                    <a:pt x="26" y="24"/>
                    <a:pt x="26" y="23"/>
                  </a:cubicBezTo>
                  <a:cubicBezTo>
                    <a:pt x="26" y="22"/>
                    <a:pt x="25" y="18"/>
                    <a:pt x="24" y="17"/>
                  </a:cubicBezTo>
                  <a:cubicBezTo>
                    <a:pt x="23" y="16"/>
                    <a:pt x="20" y="12"/>
                    <a:pt x="19" y="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292;p4">
              <a:extLst>
                <a:ext uri="{FF2B5EF4-FFF2-40B4-BE49-F238E27FC236}">
                  <a16:creationId xmlns:a16="http://schemas.microsoft.com/office/drawing/2014/main" id="{EB837260-83A8-2889-6B0A-F114FD2B7710}"/>
                </a:ext>
              </a:extLst>
            </p:cNvPr>
            <p:cNvSpPr/>
            <p:nvPr/>
          </p:nvSpPr>
          <p:spPr>
            <a:xfrm>
              <a:off x="6327253" y="3473700"/>
              <a:ext cx="133354" cy="73027"/>
            </a:xfrm>
            <a:custGeom>
              <a:avLst/>
              <a:gdLst/>
              <a:ahLst/>
              <a:cxnLst/>
              <a:rect l="l" t="t" r="r" b="b"/>
              <a:pathLst>
                <a:path w="53" h="29" extrusionOk="0">
                  <a:moveTo>
                    <a:pt x="41" y="0"/>
                  </a:moveTo>
                  <a:cubicBezTo>
                    <a:pt x="39" y="0"/>
                    <a:pt x="33" y="0"/>
                    <a:pt x="31" y="2"/>
                  </a:cubicBezTo>
                  <a:cubicBezTo>
                    <a:pt x="29" y="4"/>
                    <a:pt x="27" y="5"/>
                    <a:pt x="25" y="4"/>
                  </a:cubicBezTo>
                  <a:cubicBezTo>
                    <a:pt x="23" y="4"/>
                    <a:pt x="17" y="4"/>
                    <a:pt x="16" y="4"/>
                  </a:cubicBezTo>
                  <a:cubicBezTo>
                    <a:pt x="15" y="4"/>
                    <a:pt x="8" y="3"/>
                    <a:pt x="7" y="3"/>
                  </a:cubicBezTo>
                  <a:cubicBezTo>
                    <a:pt x="6" y="3"/>
                    <a:pt x="4" y="0"/>
                    <a:pt x="2" y="0"/>
                  </a:cubicBezTo>
                  <a:cubicBezTo>
                    <a:pt x="2" y="0"/>
                    <a:pt x="2" y="0"/>
                    <a:pt x="1" y="1"/>
                  </a:cubicBezTo>
                  <a:cubicBezTo>
                    <a:pt x="0" y="2"/>
                    <a:pt x="0" y="5"/>
                    <a:pt x="1" y="6"/>
                  </a:cubicBezTo>
                  <a:cubicBezTo>
                    <a:pt x="3" y="8"/>
                    <a:pt x="6" y="12"/>
                    <a:pt x="4" y="12"/>
                  </a:cubicBezTo>
                  <a:cubicBezTo>
                    <a:pt x="2" y="12"/>
                    <a:pt x="1" y="14"/>
                    <a:pt x="1" y="15"/>
                  </a:cubicBezTo>
                  <a:cubicBezTo>
                    <a:pt x="1" y="16"/>
                    <a:pt x="1" y="19"/>
                    <a:pt x="1" y="19"/>
                  </a:cubicBezTo>
                  <a:cubicBezTo>
                    <a:pt x="2" y="20"/>
                    <a:pt x="6" y="24"/>
                    <a:pt x="6" y="25"/>
                  </a:cubicBezTo>
                  <a:cubicBezTo>
                    <a:pt x="6" y="26"/>
                    <a:pt x="8" y="26"/>
                    <a:pt x="8" y="27"/>
                  </a:cubicBezTo>
                  <a:cubicBezTo>
                    <a:pt x="11" y="27"/>
                    <a:pt x="17" y="26"/>
                    <a:pt x="19" y="27"/>
                  </a:cubicBezTo>
                  <a:cubicBezTo>
                    <a:pt x="21" y="28"/>
                    <a:pt x="28" y="29"/>
                    <a:pt x="28" y="29"/>
                  </a:cubicBezTo>
                  <a:cubicBezTo>
                    <a:pt x="30" y="29"/>
                    <a:pt x="32" y="28"/>
                    <a:pt x="31" y="27"/>
                  </a:cubicBezTo>
                  <a:cubicBezTo>
                    <a:pt x="31" y="26"/>
                    <a:pt x="33" y="25"/>
                    <a:pt x="35" y="25"/>
                  </a:cubicBezTo>
                  <a:cubicBezTo>
                    <a:pt x="35" y="24"/>
                    <a:pt x="35" y="23"/>
                    <a:pt x="35" y="22"/>
                  </a:cubicBezTo>
                  <a:cubicBezTo>
                    <a:pt x="36" y="22"/>
                    <a:pt x="41" y="21"/>
                    <a:pt x="44" y="22"/>
                  </a:cubicBezTo>
                  <a:cubicBezTo>
                    <a:pt x="45" y="23"/>
                    <a:pt x="46" y="23"/>
                    <a:pt x="47" y="22"/>
                  </a:cubicBezTo>
                  <a:cubicBezTo>
                    <a:pt x="47" y="21"/>
                    <a:pt x="46" y="20"/>
                    <a:pt x="46" y="20"/>
                  </a:cubicBezTo>
                  <a:cubicBezTo>
                    <a:pt x="45" y="20"/>
                    <a:pt x="42" y="14"/>
                    <a:pt x="44" y="14"/>
                  </a:cubicBezTo>
                  <a:cubicBezTo>
                    <a:pt x="46" y="13"/>
                    <a:pt x="48" y="7"/>
                    <a:pt x="51" y="6"/>
                  </a:cubicBezTo>
                  <a:cubicBezTo>
                    <a:pt x="52" y="6"/>
                    <a:pt x="52" y="5"/>
                    <a:pt x="53" y="4"/>
                  </a:cubicBezTo>
                  <a:cubicBezTo>
                    <a:pt x="50" y="4"/>
                    <a:pt x="48" y="3"/>
                    <a:pt x="48" y="2"/>
                  </a:cubicBezTo>
                  <a:cubicBezTo>
                    <a:pt x="47" y="1"/>
                    <a:pt x="43" y="0"/>
                    <a:pt x="41" y="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293;p4">
              <a:extLst>
                <a:ext uri="{FF2B5EF4-FFF2-40B4-BE49-F238E27FC236}">
                  <a16:creationId xmlns:a16="http://schemas.microsoft.com/office/drawing/2014/main" id="{4FB80B8E-55C7-B9C7-D7A6-AD4B9CB5EEB8}"/>
                </a:ext>
              </a:extLst>
            </p:cNvPr>
            <p:cNvSpPr/>
            <p:nvPr/>
          </p:nvSpPr>
          <p:spPr>
            <a:xfrm>
              <a:off x="6290210" y="3519210"/>
              <a:ext cx="57152" cy="40218"/>
            </a:xfrm>
            <a:custGeom>
              <a:avLst/>
              <a:gdLst/>
              <a:ahLst/>
              <a:cxnLst/>
              <a:rect l="l" t="t" r="r" b="b"/>
              <a:pathLst>
                <a:path w="23" h="16" extrusionOk="0">
                  <a:moveTo>
                    <a:pt x="5" y="16"/>
                  </a:moveTo>
                  <a:cubicBezTo>
                    <a:pt x="5" y="16"/>
                    <a:pt x="5" y="16"/>
                    <a:pt x="5" y="16"/>
                  </a:cubicBezTo>
                  <a:cubicBezTo>
                    <a:pt x="5" y="16"/>
                    <a:pt x="5" y="16"/>
                    <a:pt x="5" y="16"/>
                  </a:cubicBezTo>
                  <a:cubicBezTo>
                    <a:pt x="5" y="16"/>
                    <a:pt x="5" y="16"/>
                    <a:pt x="5" y="16"/>
                  </a:cubicBezTo>
                  <a:cubicBezTo>
                    <a:pt x="6" y="16"/>
                    <a:pt x="6" y="16"/>
                    <a:pt x="6" y="16"/>
                  </a:cubicBezTo>
                  <a:cubicBezTo>
                    <a:pt x="6" y="16"/>
                    <a:pt x="6" y="16"/>
                    <a:pt x="6" y="16"/>
                  </a:cubicBezTo>
                  <a:cubicBezTo>
                    <a:pt x="7" y="16"/>
                    <a:pt x="8" y="16"/>
                    <a:pt x="9" y="16"/>
                  </a:cubicBezTo>
                  <a:cubicBezTo>
                    <a:pt x="9" y="16"/>
                    <a:pt x="9" y="16"/>
                    <a:pt x="9" y="16"/>
                  </a:cubicBezTo>
                  <a:cubicBezTo>
                    <a:pt x="9" y="16"/>
                    <a:pt x="9" y="16"/>
                    <a:pt x="10" y="16"/>
                  </a:cubicBezTo>
                  <a:cubicBezTo>
                    <a:pt x="10" y="16"/>
                    <a:pt x="10" y="16"/>
                    <a:pt x="10" y="16"/>
                  </a:cubicBezTo>
                  <a:cubicBezTo>
                    <a:pt x="10" y="16"/>
                    <a:pt x="10" y="16"/>
                    <a:pt x="11" y="15"/>
                  </a:cubicBezTo>
                  <a:cubicBezTo>
                    <a:pt x="13" y="15"/>
                    <a:pt x="13" y="13"/>
                    <a:pt x="15" y="13"/>
                  </a:cubicBezTo>
                  <a:cubicBezTo>
                    <a:pt x="16" y="14"/>
                    <a:pt x="22" y="11"/>
                    <a:pt x="22" y="9"/>
                  </a:cubicBezTo>
                  <a:cubicBezTo>
                    <a:pt x="23" y="9"/>
                    <a:pt x="23" y="9"/>
                    <a:pt x="23" y="9"/>
                  </a:cubicBezTo>
                  <a:cubicBezTo>
                    <a:pt x="23" y="8"/>
                    <a:pt x="21" y="8"/>
                    <a:pt x="21" y="7"/>
                  </a:cubicBezTo>
                  <a:cubicBezTo>
                    <a:pt x="21" y="6"/>
                    <a:pt x="17" y="2"/>
                    <a:pt x="16" y="1"/>
                  </a:cubicBezTo>
                  <a:cubicBezTo>
                    <a:pt x="16" y="1"/>
                    <a:pt x="16" y="1"/>
                    <a:pt x="16" y="1"/>
                  </a:cubicBezTo>
                  <a:cubicBezTo>
                    <a:pt x="16" y="1"/>
                    <a:pt x="16" y="1"/>
                    <a:pt x="16" y="1"/>
                  </a:cubicBezTo>
                  <a:cubicBezTo>
                    <a:pt x="16" y="0"/>
                    <a:pt x="16" y="0"/>
                    <a:pt x="16" y="0"/>
                  </a:cubicBezTo>
                  <a:cubicBezTo>
                    <a:pt x="10" y="1"/>
                    <a:pt x="2" y="2"/>
                    <a:pt x="2" y="2"/>
                  </a:cubicBezTo>
                  <a:cubicBezTo>
                    <a:pt x="2" y="2"/>
                    <a:pt x="1" y="2"/>
                    <a:pt x="1" y="2"/>
                  </a:cubicBezTo>
                  <a:cubicBezTo>
                    <a:pt x="0" y="5"/>
                    <a:pt x="0" y="9"/>
                    <a:pt x="0" y="11"/>
                  </a:cubicBezTo>
                  <a:cubicBezTo>
                    <a:pt x="1" y="13"/>
                    <a:pt x="3" y="14"/>
                    <a:pt x="5" y="1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294;p4">
              <a:extLst>
                <a:ext uri="{FF2B5EF4-FFF2-40B4-BE49-F238E27FC236}">
                  <a16:creationId xmlns:a16="http://schemas.microsoft.com/office/drawing/2014/main" id="{59721B71-02CD-E09A-79FE-DCD64C21C4A7}"/>
                </a:ext>
              </a:extLst>
            </p:cNvPr>
            <p:cNvSpPr/>
            <p:nvPr/>
          </p:nvSpPr>
          <p:spPr>
            <a:xfrm>
              <a:off x="6327253" y="3248268"/>
              <a:ext cx="375720" cy="218024"/>
            </a:xfrm>
            <a:custGeom>
              <a:avLst/>
              <a:gdLst/>
              <a:ahLst/>
              <a:cxnLst/>
              <a:rect l="l" t="t" r="r" b="b"/>
              <a:pathLst>
                <a:path w="150" h="87" extrusionOk="0">
                  <a:moveTo>
                    <a:pt x="133" y="54"/>
                  </a:moveTo>
                  <a:cubicBezTo>
                    <a:pt x="134" y="54"/>
                    <a:pt x="138" y="50"/>
                    <a:pt x="140" y="50"/>
                  </a:cubicBezTo>
                  <a:cubicBezTo>
                    <a:pt x="141" y="50"/>
                    <a:pt x="147" y="51"/>
                    <a:pt x="147" y="50"/>
                  </a:cubicBezTo>
                  <a:cubicBezTo>
                    <a:pt x="147" y="49"/>
                    <a:pt x="148" y="46"/>
                    <a:pt x="148" y="45"/>
                  </a:cubicBezTo>
                  <a:cubicBezTo>
                    <a:pt x="148" y="44"/>
                    <a:pt x="146" y="43"/>
                    <a:pt x="146" y="42"/>
                  </a:cubicBezTo>
                  <a:cubicBezTo>
                    <a:pt x="147" y="41"/>
                    <a:pt x="149" y="41"/>
                    <a:pt x="149" y="40"/>
                  </a:cubicBezTo>
                  <a:cubicBezTo>
                    <a:pt x="149" y="39"/>
                    <a:pt x="147" y="38"/>
                    <a:pt x="147" y="37"/>
                  </a:cubicBezTo>
                  <a:cubicBezTo>
                    <a:pt x="147" y="37"/>
                    <a:pt x="150" y="35"/>
                    <a:pt x="150" y="34"/>
                  </a:cubicBezTo>
                  <a:cubicBezTo>
                    <a:pt x="149" y="32"/>
                    <a:pt x="147" y="32"/>
                    <a:pt x="145" y="31"/>
                  </a:cubicBezTo>
                  <a:cubicBezTo>
                    <a:pt x="142" y="30"/>
                    <a:pt x="140" y="30"/>
                    <a:pt x="138" y="29"/>
                  </a:cubicBezTo>
                  <a:cubicBezTo>
                    <a:pt x="135" y="28"/>
                    <a:pt x="131" y="29"/>
                    <a:pt x="131" y="28"/>
                  </a:cubicBezTo>
                  <a:cubicBezTo>
                    <a:pt x="131" y="27"/>
                    <a:pt x="128" y="25"/>
                    <a:pt x="127" y="23"/>
                  </a:cubicBezTo>
                  <a:cubicBezTo>
                    <a:pt x="126" y="22"/>
                    <a:pt x="124" y="23"/>
                    <a:pt x="122" y="24"/>
                  </a:cubicBezTo>
                  <a:cubicBezTo>
                    <a:pt x="121" y="25"/>
                    <a:pt x="119" y="25"/>
                    <a:pt x="118" y="24"/>
                  </a:cubicBezTo>
                  <a:cubicBezTo>
                    <a:pt x="116" y="23"/>
                    <a:pt x="115" y="22"/>
                    <a:pt x="114" y="22"/>
                  </a:cubicBezTo>
                  <a:cubicBezTo>
                    <a:pt x="113" y="23"/>
                    <a:pt x="110" y="22"/>
                    <a:pt x="111" y="21"/>
                  </a:cubicBezTo>
                  <a:cubicBezTo>
                    <a:pt x="111" y="19"/>
                    <a:pt x="108" y="15"/>
                    <a:pt x="107" y="14"/>
                  </a:cubicBezTo>
                  <a:cubicBezTo>
                    <a:pt x="106" y="14"/>
                    <a:pt x="102" y="14"/>
                    <a:pt x="101" y="13"/>
                  </a:cubicBezTo>
                  <a:cubicBezTo>
                    <a:pt x="100" y="11"/>
                    <a:pt x="98" y="9"/>
                    <a:pt x="99" y="8"/>
                  </a:cubicBezTo>
                  <a:cubicBezTo>
                    <a:pt x="100" y="7"/>
                    <a:pt x="99" y="3"/>
                    <a:pt x="98" y="2"/>
                  </a:cubicBezTo>
                  <a:cubicBezTo>
                    <a:pt x="97" y="0"/>
                    <a:pt x="92" y="0"/>
                    <a:pt x="91" y="1"/>
                  </a:cubicBezTo>
                  <a:cubicBezTo>
                    <a:pt x="90" y="1"/>
                    <a:pt x="87" y="0"/>
                    <a:pt x="85" y="1"/>
                  </a:cubicBezTo>
                  <a:cubicBezTo>
                    <a:pt x="84" y="2"/>
                    <a:pt x="83" y="3"/>
                    <a:pt x="81" y="3"/>
                  </a:cubicBezTo>
                  <a:cubicBezTo>
                    <a:pt x="80" y="3"/>
                    <a:pt x="80" y="3"/>
                    <a:pt x="79" y="2"/>
                  </a:cubicBezTo>
                  <a:cubicBezTo>
                    <a:pt x="77" y="3"/>
                    <a:pt x="74" y="3"/>
                    <a:pt x="74" y="3"/>
                  </a:cubicBezTo>
                  <a:cubicBezTo>
                    <a:pt x="74" y="3"/>
                    <a:pt x="69" y="7"/>
                    <a:pt x="69" y="9"/>
                  </a:cubicBezTo>
                  <a:cubicBezTo>
                    <a:pt x="69" y="10"/>
                    <a:pt x="68" y="13"/>
                    <a:pt x="67" y="11"/>
                  </a:cubicBezTo>
                  <a:cubicBezTo>
                    <a:pt x="66" y="10"/>
                    <a:pt x="61" y="10"/>
                    <a:pt x="59" y="11"/>
                  </a:cubicBezTo>
                  <a:cubicBezTo>
                    <a:pt x="58" y="12"/>
                    <a:pt x="56" y="8"/>
                    <a:pt x="54" y="9"/>
                  </a:cubicBezTo>
                  <a:cubicBezTo>
                    <a:pt x="52" y="10"/>
                    <a:pt x="49" y="7"/>
                    <a:pt x="49" y="9"/>
                  </a:cubicBezTo>
                  <a:cubicBezTo>
                    <a:pt x="48" y="10"/>
                    <a:pt x="45" y="9"/>
                    <a:pt x="43" y="8"/>
                  </a:cubicBezTo>
                  <a:cubicBezTo>
                    <a:pt x="41" y="7"/>
                    <a:pt x="37" y="8"/>
                    <a:pt x="35" y="7"/>
                  </a:cubicBezTo>
                  <a:cubicBezTo>
                    <a:pt x="34" y="5"/>
                    <a:pt x="24" y="5"/>
                    <a:pt x="21" y="5"/>
                  </a:cubicBezTo>
                  <a:cubicBezTo>
                    <a:pt x="17" y="5"/>
                    <a:pt x="17" y="7"/>
                    <a:pt x="15" y="8"/>
                  </a:cubicBezTo>
                  <a:cubicBezTo>
                    <a:pt x="14" y="10"/>
                    <a:pt x="12" y="9"/>
                    <a:pt x="11" y="9"/>
                  </a:cubicBezTo>
                  <a:cubicBezTo>
                    <a:pt x="11" y="10"/>
                    <a:pt x="11" y="12"/>
                    <a:pt x="11" y="12"/>
                  </a:cubicBezTo>
                  <a:cubicBezTo>
                    <a:pt x="12" y="13"/>
                    <a:pt x="16" y="19"/>
                    <a:pt x="15" y="20"/>
                  </a:cubicBezTo>
                  <a:cubicBezTo>
                    <a:pt x="14" y="22"/>
                    <a:pt x="12" y="22"/>
                    <a:pt x="11" y="23"/>
                  </a:cubicBezTo>
                  <a:cubicBezTo>
                    <a:pt x="10" y="25"/>
                    <a:pt x="3" y="30"/>
                    <a:pt x="3" y="31"/>
                  </a:cubicBezTo>
                  <a:cubicBezTo>
                    <a:pt x="3" y="32"/>
                    <a:pt x="4" y="36"/>
                    <a:pt x="3" y="37"/>
                  </a:cubicBezTo>
                  <a:cubicBezTo>
                    <a:pt x="2" y="38"/>
                    <a:pt x="0" y="42"/>
                    <a:pt x="0" y="43"/>
                  </a:cubicBezTo>
                  <a:cubicBezTo>
                    <a:pt x="0" y="45"/>
                    <a:pt x="2" y="47"/>
                    <a:pt x="3" y="47"/>
                  </a:cubicBezTo>
                  <a:cubicBezTo>
                    <a:pt x="4" y="48"/>
                    <a:pt x="4" y="48"/>
                    <a:pt x="5" y="48"/>
                  </a:cubicBezTo>
                  <a:cubicBezTo>
                    <a:pt x="6" y="48"/>
                    <a:pt x="7" y="48"/>
                    <a:pt x="8" y="48"/>
                  </a:cubicBezTo>
                  <a:cubicBezTo>
                    <a:pt x="9" y="48"/>
                    <a:pt x="15" y="50"/>
                    <a:pt x="16" y="50"/>
                  </a:cubicBezTo>
                  <a:cubicBezTo>
                    <a:pt x="18" y="50"/>
                    <a:pt x="21" y="50"/>
                    <a:pt x="21" y="51"/>
                  </a:cubicBezTo>
                  <a:cubicBezTo>
                    <a:pt x="22" y="52"/>
                    <a:pt x="24" y="51"/>
                    <a:pt x="25" y="50"/>
                  </a:cubicBezTo>
                  <a:cubicBezTo>
                    <a:pt x="26" y="49"/>
                    <a:pt x="28" y="50"/>
                    <a:pt x="29" y="50"/>
                  </a:cubicBezTo>
                  <a:cubicBezTo>
                    <a:pt x="31" y="50"/>
                    <a:pt x="33" y="48"/>
                    <a:pt x="34" y="47"/>
                  </a:cubicBezTo>
                  <a:cubicBezTo>
                    <a:pt x="35" y="46"/>
                    <a:pt x="42" y="44"/>
                    <a:pt x="44" y="44"/>
                  </a:cubicBezTo>
                  <a:cubicBezTo>
                    <a:pt x="46" y="43"/>
                    <a:pt x="49" y="47"/>
                    <a:pt x="51" y="47"/>
                  </a:cubicBezTo>
                  <a:cubicBezTo>
                    <a:pt x="53" y="47"/>
                    <a:pt x="56" y="49"/>
                    <a:pt x="57" y="52"/>
                  </a:cubicBezTo>
                  <a:cubicBezTo>
                    <a:pt x="58" y="55"/>
                    <a:pt x="61" y="59"/>
                    <a:pt x="62" y="60"/>
                  </a:cubicBezTo>
                  <a:cubicBezTo>
                    <a:pt x="63" y="61"/>
                    <a:pt x="64" y="65"/>
                    <a:pt x="64" y="66"/>
                  </a:cubicBezTo>
                  <a:cubicBezTo>
                    <a:pt x="64" y="67"/>
                    <a:pt x="61" y="65"/>
                    <a:pt x="58" y="65"/>
                  </a:cubicBezTo>
                  <a:cubicBezTo>
                    <a:pt x="55" y="64"/>
                    <a:pt x="55" y="67"/>
                    <a:pt x="55" y="68"/>
                  </a:cubicBezTo>
                  <a:cubicBezTo>
                    <a:pt x="55" y="70"/>
                    <a:pt x="51" y="75"/>
                    <a:pt x="50" y="76"/>
                  </a:cubicBezTo>
                  <a:cubicBezTo>
                    <a:pt x="50" y="77"/>
                    <a:pt x="52" y="78"/>
                    <a:pt x="54" y="78"/>
                  </a:cubicBezTo>
                  <a:cubicBezTo>
                    <a:pt x="54" y="78"/>
                    <a:pt x="57" y="76"/>
                    <a:pt x="58" y="76"/>
                  </a:cubicBezTo>
                  <a:cubicBezTo>
                    <a:pt x="59" y="76"/>
                    <a:pt x="60" y="77"/>
                    <a:pt x="61" y="78"/>
                  </a:cubicBezTo>
                  <a:cubicBezTo>
                    <a:pt x="61" y="74"/>
                    <a:pt x="62" y="75"/>
                    <a:pt x="65" y="72"/>
                  </a:cubicBezTo>
                  <a:cubicBezTo>
                    <a:pt x="69" y="69"/>
                    <a:pt x="69" y="64"/>
                    <a:pt x="72" y="63"/>
                  </a:cubicBezTo>
                  <a:cubicBezTo>
                    <a:pt x="76" y="63"/>
                    <a:pt x="77" y="61"/>
                    <a:pt x="82" y="62"/>
                  </a:cubicBezTo>
                  <a:cubicBezTo>
                    <a:pt x="86" y="63"/>
                    <a:pt x="79" y="66"/>
                    <a:pt x="83" y="68"/>
                  </a:cubicBezTo>
                  <a:cubicBezTo>
                    <a:pt x="86" y="69"/>
                    <a:pt x="96" y="67"/>
                    <a:pt x="96" y="70"/>
                  </a:cubicBezTo>
                  <a:cubicBezTo>
                    <a:pt x="97" y="72"/>
                    <a:pt x="85" y="75"/>
                    <a:pt x="85" y="76"/>
                  </a:cubicBezTo>
                  <a:cubicBezTo>
                    <a:pt x="85" y="77"/>
                    <a:pt x="91" y="78"/>
                    <a:pt x="94" y="80"/>
                  </a:cubicBezTo>
                  <a:cubicBezTo>
                    <a:pt x="96" y="81"/>
                    <a:pt x="93" y="85"/>
                    <a:pt x="94" y="86"/>
                  </a:cubicBezTo>
                  <a:cubicBezTo>
                    <a:pt x="95" y="87"/>
                    <a:pt x="98" y="86"/>
                    <a:pt x="101" y="84"/>
                  </a:cubicBezTo>
                  <a:cubicBezTo>
                    <a:pt x="103" y="83"/>
                    <a:pt x="106" y="83"/>
                    <a:pt x="109" y="81"/>
                  </a:cubicBezTo>
                  <a:cubicBezTo>
                    <a:pt x="112" y="79"/>
                    <a:pt x="119" y="81"/>
                    <a:pt x="120" y="79"/>
                  </a:cubicBezTo>
                  <a:cubicBezTo>
                    <a:pt x="121" y="78"/>
                    <a:pt x="118" y="77"/>
                    <a:pt x="112" y="77"/>
                  </a:cubicBezTo>
                  <a:cubicBezTo>
                    <a:pt x="105" y="78"/>
                    <a:pt x="105" y="72"/>
                    <a:pt x="105" y="70"/>
                  </a:cubicBezTo>
                  <a:cubicBezTo>
                    <a:pt x="105" y="69"/>
                    <a:pt x="112" y="64"/>
                    <a:pt x="115" y="64"/>
                  </a:cubicBezTo>
                  <a:cubicBezTo>
                    <a:pt x="119" y="63"/>
                    <a:pt x="122" y="62"/>
                    <a:pt x="126" y="60"/>
                  </a:cubicBezTo>
                  <a:cubicBezTo>
                    <a:pt x="128" y="60"/>
                    <a:pt x="130" y="59"/>
                    <a:pt x="133" y="58"/>
                  </a:cubicBezTo>
                  <a:cubicBezTo>
                    <a:pt x="133" y="57"/>
                    <a:pt x="132" y="55"/>
                    <a:pt x="133" y="5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295;p4">
              <a:extLst>
                <a:ext uri="{FF2B5EF4-FFF2-40B4-BE49-F238E27FC236}">
                  <a16:creationId xmlns:a16="http://schemas.microsoft.com/office/drawing/2014/main" id="{CA85C58E-FCB1-DF59-DDFF-8B4AC2E618B4}"/>
                </a:ext>
              </a:extLst>
            </p:cNvPr>
            <p:cNvSpPr/>
            <p:nvPr/>
          </p:nvSpPr>
          <p:spPr>
            <a:xfrm>
              <a:off x="6347362" y="3138198"/>
              <a:ext cx="197914" cy="142879"/>
            </a:xfrm>
            <a:custGeom>
              <a:avLst/>
              <a:gdLst/>
              <a:ahLst/>
              <a:cxnLst/>
              <a:rect l="l" t="t" r="r" b="b"/>
              <a:pathLst>
                <a:path w="79" h="57" extrusionOk="0">
                  <a:moveTo>
                    <a:pt x="74" y="27"/>
                  </a:moveTo>
                  <a:cubicBezTo>
                    <a:pt x="73" y="27"/>
                    <a:pt x="72" y="24"/>
                    <a:pt x="69" y="23"/>
                  </a:cubicBezTo>
                  <a:cubicBezTo>
                    <a:pt x="67" y="22"/>
                    <a:pt x="67" y="19"/>
                    <a:pt x="65" y="18"/>
                  </a:cubicBezTo>
                  <a:cubicBezTo>
                    <a:pt x="63" y="16"/>
                    <a:pt x="65" y="14"/>
                    <a:pt x="64" y="12"/>
                  </a:cubicBezTo>
                  <a:cubicBezTo>
                    <a:pt x="64" y="10"/>
                    <a:pt x="65" y="6"/>
                    <a:pt x="64" y="6"/>
                  </a:cubicBezTo>
                  <a:cubicBezTo>
                    <a:pt x="63" y="5"/>
                    <a:pt x="58" y="3"/>
                    <a:pt x="56" y="4"/>
                  </a:cubicBezTo>
                  <a:cubicBezTo>
                    <a:pt x="54" y="4"/>
                    <a:pt x="52" y="5"/>
                    <a:pt x="51" y="4"/>
                  </a:cubicBezTo>
                  <a:cubicBezTo>
                    <a:pt x="50" y="2"/>
                    <a:pt x="49" y="1"/>
                    <a:pt x="47" y="2"/>
                  </a:cubicBezTo>
                  <a:cubicBezTo>
                    <a:pt x="45" y="2"/>
                    <a:pt x="44" y="1"/>
                    <a:pt x="43" y="0"/>
                  </a:cubicBezTo>
                  <a:cubicBezTo>
                    <a:pt x="42" y="0"/>
                    <a:pt x="42" y="0"/>
                    <a:pt x="42" y="0"/>
                  </a:cubicBezTo>
                  <a:cubicBezTo>
                    <a:pt x="41" y="0"/>
                    <a:pt x="40" y="0"/>
                    <a:pt x="40" y="1"/>
                  </a:cubicBezTo>
                  <a:cubicBezTo>
                    <a:pt x="38" y="2"/>
                    <a:pt x="38" y="4"/>
                    <a:pt x="36" y="4"/>
                  </a:cubicBezTo>
                  <a:cubicBezTo>
                    <a:pt x="35" y="4"/>
                    <a:pt x="33" y="3"/>
                    <a:pt x="31" y="4"/>
                  </a:cubicBezTo>
                  <a:cubicBezTo>
                    <a:pt x="29" y="6"/>
                    <a:pt x="28" y="8"/>
                    <a:pt x="28" y="9"/>
                  </a:cubicBezTo>
                  <a:cubicBezTo>
                    <a:pt x="29" y="10"/>
                    <a:pt x="29" y="12"/>
                    <a:pt x="27" y="12"/>
                  </a:cubicBezTo>
                  <a:cubicBezTo>
                    <a:pt x="26" y="12"/>
                    <a:pt x="26" y="14"/>
                    <a:pt x="25" y="14"/>
                  </a:cubicBezTo>
                  <a:cubicBezTo>
                    <a:pt x="23" y="15"/>
                    <a:pt x="21" y="17"/>
                    <a:pt x="20" y="18"/>
                  </a:cubicBezTo>
                  <a:cubicBezTo>
                    <a:pt x="20" y="20"/>
                    <a:pt x="20" y="22"/>
                    <a:pt x="19" y="22"/>
                  </a:cubicBezTo>
                  <a:cubicBezTo>
                    <a:pt x="18" y="22"/>
                    <a:pt x="15" y="23"/>
                    <a:pt x="14" y="24"/>
                  </a:cubicBezTo>
                  <a:cubicBezTo>
                    <a:pt x="13" y="25"/>
                    <a:pt x="11" y="27"/>
                    <a:pt x="9" y="26"/>
                  </a:cubicBezTo>
                  <a:cubicBezTo>
                    <a:pt x="8" y="26"/>
                    <a:pt x="6" y="26"/>
                    <a:pt x="3" y="26"/>
                  </a:cubicBezTo>
                  <a:cubicBezTo>
                    <a:pt x="3" y="26"/>
                    <a:pt x="3" y="26"/>
                    <a:pt x="3" y="26"/>
                  </a:cubicBezTo>
                  <a:cubicBezTo>
                    <a:pt x="2" y="29"/>
                    <a:pt x="3" y="31"/>
                    <a:pt x="4" y="33"/>
                  </a:cubicBezTo>
                  <a:cubicBezTo>
                    <a:pt x="6" y="34"/>
                    <a:pt x="7" y="39"/>
                    <a:pt x="5" y="40"/>
                  </a:cubicBezTo>
                  <a:cubicBezTo>
                    <a:pt x="3" y="41"/>
                    <a:pt x="0" y="43"/>
                    <a:pt x="0" y="44"/>
                  </a:cubicBezTo>
                  <a:cubicBezTo>
                    <a:pt x="0" y="46"/>
                    <a:pt x="3" y="47"/>
                    <a:pt x="3" y="49"/>
                  </a:cubicBezTo>
                  <a:cubicBezTo>
                    <a:pt x="2" y="50"/>
                    <a:pt x="2" y="52"/>
                    <a:pt x="3" y="53"/>
                  </a:cubicBezTo>
                  <a:cubicBezTo>
                    <a:pt x="4" y="53"/>
                    <a:pt x="6" y="54"/>
                    <a:pt x="7" y="52"/>
                  </a:cubicBezTo>
                  <a:cubicBezTo>
                    <a:pt x="9" y="51"/>
                    <a:pt x="9" y="49"/>
                    <a:pt x="13" y="49"/>
                  </a:cubicBezTo>
                  <a:cubicBezTo>
                    <a:pt x="16" y="49"/>
                    <a:pt x="26" y="49"/>
                    <a:pt x="27" y="51"/>
                  </a:cubicBezTo>
                  <a:cubicBezTo>
                    <a:pt x="29" y="52"/>
                    <a:pt x="33" y="51"/>
                    <a:pt x="35" y="52"/>
                  </a:cubicBezTo>
                  <a:cubicBezTo>
                    <a:pt x="37" y="53"/>
                    <a:pt x="40" y="54"/>
                    <a:pt x="41" y="53"/>
                  </a:cubicBezTo>
                  <a:cubicBezTo>
                    <a:pt x="41" y="51"/>
                    <a:pt x="44" y="54"/>
                    <a:pt x="46" y="53"/>
                  </a:cubicBezTo>
                  <a:cubicBezTo>
                    <a:pt x="48" y="52"/>
                    <a:pt x="50" y="56"/>
                    <a:pt x="51" y="55"/>
                  </a:cubicBezTo>
                  <a:cubicBezTo>
                    <a:pt x="53" y="54"/>
                    <a:pt x="58" y="54"/>
                    <a:pt x="59" y="55"/>
                  </a:cubicBezTo>
                  <a:cubicBezTo>
                    <a:pt x="60" y="57"/>
                    <a:pt x="61" y="54"/>
                    <a:pt x="61" y="53"/>
                  </a:cubicBezTo>
                  <a:cubicBezTo>
                    <a:pt x="61" y="51"/>
                    <a:pt x="66" y="47"/>
                    <a:pt x="66" y="47"/>
                  </a:cubicBezTo>
                  <a:cubicBezTo>
                    <a:pt x="66" y="47"/>
                    <a:pt x="69" y="47"/>
                    <a:pt x="71" y="46"/>
                  </a:cubicBezTo>
                  <a:cubicBezTo>
                    <a:pt x="71" y="45"/>
                    <a:pt x="70" y="44"/>
                    <a:pt x="70" y="43"/>
                  </a:cubicBezTo>
                  <a:cubicBezTo>
                    <a:pt x="69" y="38"/>
                    <a:pt x="67" y="36"/>
                    <a:pt x="69" y="35"/>
                  </a:cubicBezTo>
                  <a:cubicBezTo>
                    <a:pt x="70" y="33"/>
                    <a:pt x="73" y="36"/>
                    <a:pt x="74" y="36"/>
                  </a:cubicBezTo>
                  <a:cubicBezTo>
                    <a:pt x="76" y="35"/>
                    <a:pt x="79" y="33"/>
                    <a:pt x="79" y="32"/>
                  </a:cubicBezTo>
                  <a:cubicBezTo>
                    <a:pt x="78" y="30"/>
                    <a:pt x="76" y="28"/>
                    <a:pt x="74" y="2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296;p4">
              <a:extLst>
                <a:ext uri="{FF2B5EF4-FFF2-40B4-BE49-F238E27FC236}">
                  <a16:creationId xmlns:a16="http://schemas.microsoft.com/office/drawing/2014/main" id="{50461390-FCC6-1EEA-5C38-FEA0A2C70316}"/>
                </a:ext>
              </a:extLst>
            </p:cNvPr>
            <p:cNvSpPr/>
            <p:nvPr/>
          </p:nvSpPr>
          <p:spPr>
            <a:xfrm>
              <a:off x="6297618" y="3079988"/>
              <a:ext cx="155580" cy="73027"/>
            </a:xfrm>
            <a:custGeom>
              <a:avLst/>
              <a:gdLst/>
              <a:ahLst/>
              <a:cxnLst/>
              <a:rect l="l" t="t" r="r" b="b"/>
              <a:pathLst>
                <a:path w="62" h="29" extrusionOk="0">
                  <a:moveTo>
                    <a:pt x="21" y="20"/>
                  </a:moveTo>
                  <a:cubicBezTo>
                    <a:pt x="23" y="20"/>
                    <a:pt x="29" y="21"/>
                    <a:pt x="32" y="20"/>
                  </a:cubicBezTo>
                  <a:cubicBezTo>
                    <a:pt x="35" y="19"/>
                    <a:pt x="35" y="23"/>
                    <a:pt x="37" y="22"/>
                  </a:cubicBezTo>
                  <a:cubicBezTo>
                    <a:pt x="39" y="22"/>
                    <a:pt x="42" y="25"/>
                    <a:pt x="45" y="26"/>
                  </a:cubicBezTo>
                  <a:cubicBezTo>
                    <a:pt x="46" y="27"/>
                    <a:pt x="47" y="28"/>
                    <a:pt x="49" y="29"/>
                  </a:cubicBezTo>
                  <a:cubicBezTo>
                    <a:pt x="49" y="29"/>
                    <a:pt x="50" y="28"/>
                    <a:pt x="51" y="27"/>
                  </a:cubicBezTo>
                  <a:cubicBezTo>
                    <a:pt x="53" y="26"/>
                    <a:pt x="55" y="27"/>
                    <a:pt x="56" y="27"/>
                  </a:cubicBezTo>
                  <a:cubicBezTo>
                    <a:pt x="58" y="27"/>
                    <a:pt x="58" y="25"/>
                    <a:pt x="60" y="24"/>
                  </a:cubicBezTo>
                  <a:cubicBezTo>
                    <a:pt x="60" y="23"/>
                    <a:pt x="61" y="23"/>
                    <a:pt x="62" y="23"/>
                  </a:cubicBezTo>
                  <a:cubicBezTo>
                    <a:pt x="61" y="21"/>
                    <a:pt x="61" y="19"/>
                    <a:pt x="60" y="17"/>
                  </a:cubicBezTo>
                  <a:cubicBezTo>
                    <a:pt x="59" y="16"/>
                    <a:pt x="57" y="14"/>
                    <a:pt x="58" y="13"/>
                  </a:cubicBezTo>
                  <a:cubicBezTo>
                    <a:pt x="58" y="11"/>
                    <a:pt x="58" y="9"/>
                    <a:pt x="57" y="8"/>
                  </a:cubicBezTo>
                  <a:cubicBezTo>
                    <a:pt x="56" y="7"/>
                    <a:pt x="56" y="6"/>
                    <a:pt x="55" y="6"/>
                  </a:cubicBezTo>
                  <a:cubicBezTo>
                    <a:pt x="52" y="5"/>
                    <a:pt x="48" y="5"/>
                    <a:pt x="47" y="5"/>
                  </a:cubicBezTo>
                  <a:cubicBezTo>
                    <a:pt x="46" y="6"/>
                    <a:pt x="40" y="1"/>
                    <a:pt x="39" y="0"/>
                  </a:cubicBezTo>
                  <a:cubicBezTo>
                    <a:pt x="38" y="0"/>
                    <a:pt x="34" y="0"/>
                    <a:pt x="30" y="0"/>
                  </a:cubicBezTo>
                  <a:cubicBezTo>
                    <a:pt x="27" y="3"/>
                    <a:pt x="29" y="5"/>
                    <a:pt x="29" y="9"/>
                  </a:cubicBezTo>
                  <a:cubicBezTo>
                    <a:pt x="29" y="13"/>
                    <a:pt x="25" y="12"/>
                    <a:pt x="22" y="12"/>
                  </a:cubicBezTo>
                  <a:cubicBezTo>
                    <a:pt x="20" y="12"/>
                    <a:pt x="16" y="5"/>
                    <a:pt x="15" y="3"/>
                  </a:cubicBezTo>
                  <a:cubicBezTo>
                    <a:pt x="13" y="2"/>
                    <a:pt x="9" y="5"/>
                    <a:pt x="7" y="7"/>
                  </a:cubicBezTo>
                  <a:cubicBezTo>
                    <a:pt x="4" y="9"/>
                    <a:pt x="5" y="12"/>
                    <a:pt x="3" y="14"/>
                  </a:cubicBezTo>
                  <a:cubicBezTo>
                    <a:pt x="1" y="15"/>
                    <a:pt x="0" y="18"/>
                    <a:pt x="2" y="22"/>
                  </a:cubicBezTo>
                  <a:cubicBezTo>
                    <a:pt x="2" y="22"/>
                    <a:pt x="2" y="22"/>
                    <a:pt x="2" y="22"/>
                  </a:cubicBezTo>
                  <a:cubicBezTo>
                    <a:pt x="5" y="22"/>
                    <a:pt x="7" y="21"/>
                    <a:pt x="9" y="20"/>
                  </a:cubicBezTo>
                  <a:cubicBezTo>
                    <a:pt x="12" y="18"/>
                    <a:pt x="19" y="20"/>
                    <a:pt x="21" y="2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297;p4">
              <a:extLst>
                <a:ext uri="{FF2B5EF4-FFF2-40B4-BE49-F238E27FC236}">
                  <a16:creationId xmlns:a16="http://schemas.microsoft.com/office/drawing/2014/main" id="{57C4CA78-7C1B-4C6B-32D4-67F027A6F7A8}"/>
                </a:ext>
              </a:extLst>
            </p:cNvPr>
            <p:cNvSpPr/>
            <p:nvPr/>
          </p:nvSpPr>
          <p:spPr>
            <a:xfrm>
              <a:off x="6297618" y="3125497"/>
              <a:ext cx="122771" cy="80436"/>
            </a:xfrm>
            <a:custGeom>
              <a:avLst/>
              <a:gdLst/>
              <a:ahLst/>
              <a:cxnLst/>
              <a:rect l="l" t="t" r="r" b="b"/>
              <a:pathLst>
                <a:path w="49" h="32" extrusionOk="0">
                  <a:moveTo>
                    <a:pt x="7" y="16"/>
                  </a:moveTo>
                  <a:cubicBezTo>
                    <a:pt x="8" y="17"/>
                    <a:pt x="11" y="18"/>
                    <a:pt x="12" y="18"/>
                  </a:cubicBezTo>
                  <a:cubicBezTo>
                    <a:pt x="13" y="17"/>
                    <a:pt x="17" y="19"/>
                    <a:pt x="17" y="21"/>
                  </a:cubicBezTo>
                  <a:cubicBezTo>
                    <a:pt x="17" y="22"/>
                    <a:pt x="16" y="27"/>
                    <a:pt x="17" y="27"/>
                  </a:cubicBezTo>
                  <a:cubicBezTo>
                    <a:pt x="17" y="27"/>
                    <a:pt x="23" y="28"/>
                    <a:pt x="23" y="31"/>
                  </a:cubicBezTo>
                  <a:cubicBezTo>
                    <a:pt x="26" y="31"/>
                    <a:pt x="28" y="31"/>
                    <a:pt x="29" y="31"/>
                  </a:cubicBezTo>
                  <a:cubicBezTo>
                    <a:pt x="31" y="32"/>
                    <a:pt x="33" y="30"/>
                    <a:pt x="34" y="29"/>
                  </a:cubicBezTo>
                  <a:cubicBezTo>
                    <a:pt x="35" y="28"/>
                    <a:pt x="38" y="27"/>
                    <a:pt x="39" y="27"/>
                  </a:cubicBezTo>
                  <a:cubicBezTo>
                    <a:pt x="40" y="27"/>
                    <a:pt x="40" y="25"/>
                    <a:pt x="40" y="23"/>
                  </a:cubicBezTo>
                  <a:cubicBezTo>
                    <a:pt x="41" y="22"/>
                    <a:pt x="43" y="20"/>
                    <a:pt x="45" y="19"/>
                  </a:cubicBezTo>
                  <a:cubicBezTo>
                    <a:pt x="46" y="19"/>
                    <a:pt x="46" y="17"/>
                    <a:pt x="47" y="17"/>
                  </a:cubicBezTo>
                  <a:cubicBezTo>
                    <a:pt x="49" y="17"/>
                    <a:pt x="49" y="15"/>
                    <a:pt x="48" y="14"/>
                  </a:cubicBezTo>
                  <a:cubicBezTo>
                    <a:pt x="48" y="13"/>
                    <a:pt x="48" y="12"/>
                    <a:pt x="49" y="11"/>
                  </a:cubicBezTo>
                  <a:cubicBezTo>
                    <a:pt x="47" y="10"/>
                    <a:pt x="46" y="9"/>
                    <a:pt x="45" y="8"/>
                  </a:cubicBezTo>
                  <a:cubicBezTo>
                    <a:pt x="42" y="7"/>
                    <a:pt x="39" y="4"/>
                    <a:pt x="37" y="4"/>
                  </a:cubicBezTo>
                  <a:cubicBezTo>
                    <a:pt x="35" y="5"/>
                    <a:pt x="35" y="1"/>
                    <a:pt x="32" y="2"/>
                  </a:cubicBezTo>
                  <a:cubicBezTo>
                    <a:pt x="29" y="3"/>
                    <a:pt x="23" y="2"/>
                    <a:pt x="21" y="2"/>
                  </a:cubicBezTo>
                  <a:cubicBezTo>
                    <a:pt x="19" y="2"/>
                    <a:pt x="12" y="0"/>
                    <a:pt x="9" y="2"/>
                  </a:cubicBezTo>
                  <a:cubicBezTo>
                    <a:pt x="7" y="3"/>
                    <a:pt x="5" y="4"/>
                    <a:pt x="2" y="4"/>
                  </a:cubicBezTo>
                  <a:cubicBezTo>
                    <a:pt x="4" y="8"/>
                    <a:pt x="3" y="11"/>
                    <a:pt x="1" y="13"/>
                  </a:cubicBezTo>
                  <a:cubicBezTo>
                    <a:pt x="0" y="15"/>
                    <a:pt x="1" y="15"/>
                    <a:pt x="2" y="16"/>
                  </a:cubicBezTo>
                  <a:cubicBezTo>
                    <a:pt x="4" y="15"/>
                    <a:pt x="6" y="15"/>
                    <a:pt x="7" y="1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298;p4">
              <a:extLst>
                <a:ext uri="{FF2B5EF4-FFF2-40B4-BE49-F238E27FC236}">
                  <a16:creationId xmlns:a16="http://schemas.microsoft.com/office/drawing/2014/main" id="{DCD68FA2-88ED-26E6-A595-D16A4724339A}"/>
                </a:ext>
              </a:extLst>
            </p:cNvPr>
            <p:cNvSpPr/>
            <p:nvPr/>
          </p:nvSpPr>
          <p:spPr>
            <a:xfrm>
              <a:off x="5997042" y="3378447"/>
              <a:ext cx="95253" cy="55035"/>
            </a:xfrm>
            <a:custGeom>
              <a:avLst/>
              <a:gdLst/>
              <a:ahLst/>
              <a:cxnLst/>
              <a:rect l="l" t="t" r="r" b="b"/>
              <a:pathLst>
                <a:path w="38" h="22" extrusionOk="0">
                  <a:moveTo>
                    <a:pt x="34" y="9"/>
                  </a:moveTo>
                  <a:cubicBezTo>
                    <a:pt x="32" y="10"/>
                    <a:pt x="29" y="8"/>
                    <a:pt x="29" y="7"/>
                  </a:cubicBezTo>
                  <a:cubicBezTo>
                    <a:pt x="29" y="6"/>
                    <a:pt x="29" y="5"/>
                    <a:pt x="29" y="3"/>
                  </a:cubicBezTo>
                  <a:cubicBezTo>
                    <a:pt x="28" y="3"/>
                    <a:pt x="26" y="2"/>
                    <a:pt x="24" y="1"/>
                  </a:cubicBezTo>
                  <a:cubicBezTo>
                    <a:pt x="22" y="0"/>
                    <a:pt x="21" y="0"/>
                    <a:pt x="19" y="1"/>
                  </a:cubicBezTo>
                  <a:cubicBezTo>
                    <a:pt x="17" y="2"/>
                    <a:pt x="14" y="2"/>
                    <a:pt x="12" y="2"/>
                  </a:cubicBezTo>
                  <a:cubicBezTo>
                    <a:pt x="11" y="2"/>
                    <a:pt x="11" y="3"/>
                    <a:pt x="10" y="3"/>
                  </a:cubicBezTo>
                  <a:cubicBezTo>
                    <a:pt x="9" y="3"/>
                    <a:pt x="6" y="5"/>
                    <a:pt x="6" y="7"/>
                  </a:cubicBezTo>
                  <a:cubicBezTo>
                    <a:pt x="6" y="8"/>
                    <a:pt x="2" y="10"/>
                    <a:pt x="1" y="13"/>
                  </a:cubicBezTo>
                  <a:cubicBezTo>
                    <a:pt x="0" y="17"/>
                    <a:pt x="0" y="18"/>
                    <a:pt x="2" y="16"/>
                  </a:cubicBezTo>
                  <a:cubicBezTo>
                    <a:pt x="4" y="14"/>
                    <a:pt x="6" y="15"/>
                    <a:pt x="6" y="16"/>
                  </a:cubicBezTo>
                  <a:cubicBezTo>
                    <a:pt x="6" y="18"/>
                    <a:pt x="8" y="18"/>
                    <a:pt x="7" y="21"/>
                  </a:cubicBezTo>
                  <a:cubicBezTo>
                    <a:pt x="7" y="21"/>
                    <a:pt x="7" y="21"/>
                    <a:pt x="7" y="21"/>
                  </a:cubicBezTo>
                  <a:cubicBezTo>
                    <a:pt x="10" y="20"/>
                    <a:pt x="13" y="20"/>
                    <a:pt x="14" y="20"/>
                  </a:cubicBezTo>
                  <a:cubicBezTo>
                    <a:pt x="16" y="20"/>
                    <a:pt x="18" y="15"/>
                    <a:pt x="18" y="14"/>
                  </a:cubicBezTo>
                  <a:cubicBezTo>
                    <a:pt x="19" y="14"/>
                    <a:pt x="21" y="18"/>
                    <a:pt x="23" y="20"/>
                  </a:cubicBezTo>
                  <a:cubicBezTo>
                    <a:pt x="25" y="22"/>
                    <a:pt x="25" y="18"/>
                    <a:pt x="25" y="17"/>
                  </a:cubicBezTo>
                  <a:cubicBezTo>
                    <a:pt x="25" y="15"/>
                    <a:pt x="27" y="15"/>
                    <a:pt x="28" y="15"/>
                  </a:cubicBezTo>
                  <a:cubicBezTo>
                    <a:pt x="30" y="15"/>
                    <a:pt x="32" y="16"/>
                    <a:pt x="32" y="14"/>
                  </a:cubicBezTo>
                  <a:cubicBezTo>
                    <a:pt x="32" y="12"/>
                    <a:pt x="34" y="13"/>
                    <a:pt x="35" y="13"/>
                  </a:cubicBezTo>
                  <a:cubicBezTo>
                    <a:pt x="36" y="13"/>
                    <a:pt x="36" y="11"/>
                    <a:pt x="36" y="11"/>
                  </a:cubicBezTo>
                  <a:cubicBezTo>
                    <a:pt x="38" y="10"/>
                    <a:pt x="38" y="10"/>
                    <a:pt x="38" y="10"/>
                  </a:cubicBezTo>
                  <a:cubicBezTo>
                    <a:pt x="36" y="9"/>
                    <a:pt x="35" y="9"/>
                    <a:pt x="34" y="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299;p4">
              <a:extLst>
                <a:ext uri="{FF2B5EF4-FFF2-40B4-BE49-F238E27FC236}">
                  <a16:creationId xmlns:a16="http://schemas.microsoft.com/office/drawing/2014/main" id="{183B39C5-B90A-F9CB-DB14-0ED8317F551D}"/>
                </a:ext>
              </a:extLst>
            </p:cNvPr>
            <p:cNvSpPr/>
            <p:nvPr/>
          </p:nvSpPr>
          <p:spPr>
            <a:xfrm>
              <a:off x="5994926" y="3178416"/>
              <a:ext cx="187331" cy="214849"/>
            </a:xfrm>
            <a:custGeom>
              <a:avLst/>
              <a:gdLst/>
              <a:ahLst/>
              <a:cxnLst/>
              <a:rect l="l" t="t" r="r" b="b"/>
              <a:pathLst>
                <a:path w="75" h="86" extrusionOk="0">
                  <a:moveTo>
                    <a:pt x="9" y="22"/>
                  </a:moveTo>
                  <a:cubicBezTo>
                    <a:pt x="7" y="25"/>
                    <a:pt x="5" y="25"/>
                    <a:pt x="5" y="26"/>
                  </a:cubicBezTo>
                  <a:cubicBezTo>
                    <a:pt x="6" y="27"/>
                    <a:pt x="9" y="29"/>
                    <a:pt x="8" y="31"/>
                  </a:cubicBezTo>
                  <a:cubicBezTo>
                    <a:pt x="7" y="32"/>
                    <a:pt x="6" y="31"/>
                    <a:pt x="6" y="33"/>
                  </a:cubicBezTo>
                  <a:cubicBezTo>
                    <a:pt x="6" y="36"/>
                    <a:pt x="3" y="36"/>
                    <a:pt x="2" y="36"/>
                  </a:cubicBezTo>
                  <a:cubicBezTo>
                    <a:pt x="0" y="36"/>
                    <a:pt x="2" y="38"/>
                    <a:pt x="1" y="40"/>
                  </a:cubicBezTo>
                  <a:cubicBezTo>
                    <a:pt x="0" y="41"/>
                    <a:pt x="0" y="45"/>
                    <a:pt x="0" y="46"/>
                  </a:cubicBezTo>
                  <a:cubicBezTo>
                    <a:pt x="0" y="48"/>
                    <a:pt x="3" y="50"/>
                    <a:pt x="2" y="52"/>
                  </a:cubicBezTo>
                  <a:cubicBezTo>
                    <a:pt x="2" y="53"/>
                    <a:pt x="0" y="54"/>
                    <a:pt x="1" y="55"/>
                  </a:cubicBezTo>
                  <a:cubicBezTo>
                    <a:pt x="1" y="56"/>
                    <a:pt x="3" y="57"/>
                    <a:pt x="3" y="62"/>
                  </a:cubicBezTo>
                  <a:cubicBezTo>
                    <a:pt x="4" y="62"/>
                    <a:pt x="5" y="62"/>
                    <a:pt x="5" y="63"/>
                  </a:cubicBezTo>
                  <a:cubicBezTo>
                    <a:pt x="6" y="64"/>
                    <a:pt x="8" y="65"/>
                    <a:pt x="10" y="65"/>
                  </a:cubicBezTo>
                  <a:cubicBezTo>
                    <a:pt x="13" y="65"/>
                    <a:pt x="14" y="67"/>
                    <a:pt x="15" y="67"/>
                  </a:cubicBezTo>
                  <a:cubicBezTo>
                    <a:pt x="16" y="67"/>
                    <a:pt x="19" y="68"/>
                    <a:pt x="17" y="70"/>
                  </a:cubicBezTo>
                  <a:cubicBezTo>
                    <a:pt x="14" y="72"/>
                    <a:pt x="14" y="74"/>
                    <a:pt x="13" y="77"/>
                  </a:cubicBezTo>
                  <a:cubicBezTo>
                    <a:pt x="13" y="78"/>
                    <a:pt x="13" y="80"/>
                    <a:pt x="13" y="82"/>
                  </a:cubicBezTo>
                  <a:cubicBezTo>
                    <a:pt x="15" y="82"/>
                    <a:pt x="18" y="82"/>
                    <a:pt x="20" y="81"/>
                  </a:cubicBezTo>
                  <a:cubicBezTo>
                    <a:pt x="22" y="80"/>
                    <a:pt x="23" y="80"/>
                    <a:pt x="25" y="81"/>
                  </a:cubicBezTo>
                  <a:cubicBezTo>
                    <a:pt x="27" y="82"/>
                    <a:pt x="29" y="83"/>
                    <a:pt x="30" y="83"/>
                  </a:cubicBezTo>
                  <a:cubicBezTo>
                    <a:pt x="30" y="83"/>
                    <a:pt x="31" y="82"/>
                    <a:pt x="31" y="82"/>
                  </a:cubicBezTo>
                  <a:cubicBezTo>
                    <a:pt x="33" y="82"/>
                    <a:pt x="35" y="86"/>
                    <a:pt x="36" y="84"/>
                  </a:cubicBezTo>
                  <a:cubicBezTo>
                    <a:pt x="37" y="82"/>
                    <a:pt x="40" y="82"/>
                    <a:pt x="41" y="83"/>
                  </a:cubicBezTo>
                  <a:cubicBezTo>
                    <a:pt x="42" y="84"/>
                    <a:pt x="44" y="84"/>
                    <a:pt x="46" y="83"/>
                  </a:cubicBezTo>
                  <a:cubicBezTo>
                    <a:pt x="47" y="81"/>
                    <a:pt x="53" y="80"/>
                    <a:pt x="55" y="81"/>
                  </a:cubicBezTo>
                  <a:cubicBezTo>
                    <a:pt x="56" y="81"/>
                    <a:pt x="59" y="83"/>
                    <a:pt x="58" y="78"/>
                  </a:cubicBezTo>
                  <a:cubicBezTo>
                    <a:pt x="57" y="74"/>
                    <a:pt x="61" y="75"/>
                    <a:pt x="61" y="73"/>
                  </a:cubicBezTo>
                  <a:cubicBezTo>
                    <a:pt x="62" y="72"/>
                    <a:pt x="67" y="71"/>
                    <a:pt x="66" y="70"/>
                  </a:cubicBezTo>
                  <a:cubicBezTo>
                    <a:pt x="65" y="68"/>
                    <a:pt x="59" y="64"/>
                    <a:pt x="57" y="63"/>
                  </a:cubicBezTo>
                  <a:cubicBezTo>
                    <a:pt x="55" y="62"/>
                    <a:pt x="55" y="58"/>
                    <a:pt x="54" y="56"/>
                  </a:cubicBezTo>
                  <a:cubicBezTo>
                    <a:pt x="53" y="54"/>
                    <a:pt x="51" y="52"/>
                    <a:pt x="54" y="51"/>
                  </a:cubicBezTo>
                  <a:cubicBezTo>
                    <a:pt x="56" y="51"/>
                    <a:pt x="61" y="50"/>
                    <a:pt x="63" y="48"/>
                  </a:cubicBezTo>
                  <a:cubicBezTo>
                    <a:pt x="65" y="46"/>
                    <a:pt x="68" y="46"/>
                    <a:pt x="69" y="45"/>
                  </a:cubicBezTo>
                  <a:cubicBezTo>
                    <a:pt x="71" y="44"/>
                    <a:pt x="73" y="46"/>
                    <a:pt x="74" y="45"/>
                  </a:cubicBezTo>
                  <a:cubicBezTo>
                    <a:pt x="75" y="44"/>
                    <a:pt x="75" y="41"/>
                    <a:pt x="74" y="40"/>
                  </a:cubicBezTo>
                  <a:cubicBezTo>
                    <a:pt x="73" y="39"/>
                    <a:pt x="72" y="36"/>
                    <a:pt x="72" y="33"/>
                  </a:cubicBezTo>
                  <a:cubicBezTo>
                    <a:pt x="72" y="30"/>
                    <a:pt x="71" y="30"/>
                    <a:pt x="71" y="29"/>
                  </a:cubicBezTo>
                  <a:cubicBezTo>
                    <a:pt x="71" y="27"/>
                    <a:pt x="70" y="25"/>
                    <a:pt x="69" y="25"/>
                  </a:cubicBezTo>
                  <a:cubicBezTo>
                    <a:pt x="68" y="24"/>
                    <a:pt x="67" y="23"/>
                    <a:pt x="69" y="21"/>
                  </a:cubicBezTo>
                  <a:cubicBezTo>
                    <a:pt x="70" y="19"/>
                    <a:pt x="69" y="14"/>
                    <a:pt x="69" y="13"/>
                  </a:cubicBezTo>
                  <a:cubicBezTo>
                    <a:pt x="69" y="12"/>
                    <a:pt x="69" y="12"/>
                    <a:pt x="69" y="12"/>
                  </a:cubicBezTo>
                  <a:cubicBezTo>
                    <a:pt x="68" y="11"/>
                    <a:pt x="68" y="11"/>
                    <a:pt x="68" y="11"/>
                  </a:cubicBezTo>
                  <a:cubicBezTo>
                    <a:pt x="68" y="9"/>
                    <a:pt x="66" y="8"/>
                    <a:pt x="63" y="8"/>
                  </a:cubicBezTo>
                  <a:cubicBezTo>
                    <a:pt x="60" y="8"/>
                    <a:pt x="65" y="5"/>
                    <a:pt x="64" y="3"/>
                  </a:cubicBezTo>
                  <a:cubicBezTo>
                    <a:pt x="63" y="1"/>
                    <a:pt x="59" y="6"/>
                    <a:pt x="56" y="5"/>
                  </a:cubicBezTo>
                  <a:cubicBezTo>
                    <a:pt x="53" y="4"/>
                    <a:pt x="49" y="8"/>
                    <a:pt x="47" y="10"/>
                  </a:cubicBezTo>
                  <a:cubicBezTo>
                    <a:pt x="44" y="12"/>
                    <a:pt x="40" y="10"/>
                    <a:pt x="42" y="7"/>
                  </a:cubicBezTo>
                  <a:cubicBezTo>
                    <a:pt x="44" y="4"/>
                    <a:pt x="42" y="5"/>
                    <a:pt x="39" y="6"/>
                  </a:cubicBezTo>
                  <a:cubicBezTo>
                    <a:pt x="37" y="7"/>
                    <a:pt x="33" y="5"/>
                    <a:pt x="33" y="3"/>
                  </a:cubicBezTo>
                  <a:cubicBezTo>
                    <a:pt x="33" y="2"/>
                    <a:pt x="33" y="1"/>
                    <a:pt x="33" y="1"/>
                  </a:cubicBezTo>
                  <a:cubicBezTo>
                    <a:pt x="31" y="1"/>
                    <a:pt x="30" y="1"/>
                    <a:pt x="30" y="1"/>
                  </a:cubicBezTo>
                  <a:cubicBezTo>
                    <a:pt x="28" y="0"/>
                    <a:pt x="25" y="0"/>
                    <a:pt x="22" y="0"/>
                  </a:cubicBezTo>
                  <a:cubicBezTo>
                    <a:pt x="23" y="2"/>
                    <a:pt x="24" y="3"/>
                    <a:pt x="23" y="4"/>
                  </a:cubicBezTo>
                  <a:cubicBezTo>
                    <a:pt x="22" y="6"/>
                    <a:pt x="24" y="8"/>
                    <a:pt x="26" y="11"/>
                  </a:cubicBezTo>
                  <a:cubicBezTo>
                    <a:pt x="27" y="14"/>
                    <a:pt x="22" y="13"/>
                    <a:pt x="22" y="15"/>
                  </a:cubicBezTo>
                  <a:cubicBezTo>
                    <a:pt x="22" y="17"/>
                    <a:pt x="17" y="15"/>
                    <a:pt x="16" y="14"/>
                  </a:cubicBezTo>
                  <a:cubicBezTo>
                    <a:pt x="14" y="13"/>
                    <a:pt x="9" y="14"/>
                    <a:pt x="9" y="15"/>
                  </a:cubicBezTo>
                  <a:cubicBezTo>
                    <a:pt x="10" y="15"/>
                    <a:pt x="9" y="16"/>
                    <a:pt x="9" y="17"/>
                  </a:cubicBezTo>
                  <a:cubicBezTo>
                    <a:pt x="10" y="19"/>
                    <a:pt x="10" y="21"/>
                    <a:pt x="9" y="2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300;p4">
              <a:extLst>
                <a:ext uri="{FF2B5EF4-FFF2-40B4-BE49-F238E27FC236}">
                  <a16:creationId xmlns:a16="http://schemas.microsoft.com/office/drawing/2014/main" id="{EAC0FA93-CD83-624B-0EE9-B86C9B5BD080}"/>
                </a:ext>
              </a:extLst>
            </p:cNvPr>
            <p:cNvSpPr/>
            <p:nvPr/>
          </p:nvSpPr>
          <p:spPr>
            <a:xfrm>
              <a:off x="6302911" y="2667225"/>
              <a:ext cx="220140" cy="353494"/>
            </a:xfrm>
            <a:custGeom>
              <a:avLst/>
              <a:gdLst/>
              <a:ahLst/>
              <a:cxnLst/>
              <a:rect l="l" t="t" r="r" b="b"/>
              <a:pathLst>
                <a:path w="88" h="141" extrusionOk="0">
                  <a:moveTo>
                    <a:pt x="75" y="118"/>
                  </a:moveTo>
                  <a:cubicBezTo>
                    <a:pt x="77" y="113"/>
                    <a:pt x="86" y="110"/>
                    <a:pt x="87" y="106"/>
                  </a:cubicBezTo>
                  <a:cubicBezTo>
                    <a:pt x="88" y="104"/>
                    <a:pt x="88" y="103"/>
                    <a:pt x="85" y="99"/>
                  </a:cubicBezTo>
                  <a:cubicBezTo>
                    <a:pt x="82" y="96"/>
                    <a:pt x="75" y="93"/>
                    <a:pt x="74" y="91"/>
                  </a:cubicBezTo>
                  <a:cubicBezTo>
                    <a:pt x="74" y="89"/>
                    <a:pt x="80" y="89"/>
                    <a:pt x="80" y="86"/>
                  </a:cubicBezTo>
                  <a:cubicBezTo>
                    <a:pt x="79" y="84"/>
                    <a:pt x="76" y="84"/>
                    <a:pt x="75" y="82"/>
                  </a:cubicBezTo>
                  <a:cubicBezTo>
                    <a:pt x="74" y="80"/>
                    <a:pt x="77" y="79"/>
                    <a:pt x="76" y="78"/>
                  </a:cubicBezTo>
                  <a:cubicBezTo>
                    <a:pt x="76" y="77"/>
                    <a:pt x="72" y="76"/>
                    <a:pt x="72" y="75"/>
                  </a:cubicBezTo>
                  <a:cubicBezTo>
                    <a:pt x="72" y="74"/>
                    <a:pt x="75" y="74"/>
                    <a:pt x="74" y="72"/>
                  </a:cubicBezTo>
                  <a:cubicBezTo>
                    <a:pt x="74" y="71"/>
                    <a:pt x="71" y="68"/>
                    <a:pt x="73" y="66"/>
                  </a:cubicBezTo>
                  <a:cubicBezTo>
                    <a:pt x="75" y="64"/>
                    <a:pt x="78" y="66"/>
                    <a:pt x="76" y="61"/>
                  </a:cubicBezTo>
                  <a:cubicBezTo>
                    <a:pt x="73" y="56"/>
                    <a:pt x="69" y="50"/>
                    <a:pt x="68" y="48"/>
                  </a:cubicBezTo>
                  <a:cubicBezTo>
                    <a:pt x="67" y="47"/>
                    <a:pt x="69" y="44"/>
                    <a:pt x="70" y="43"/>
                  </a:cubicBezTo>
                  <a:cubicBezTo>
                    <a:pt x="72" y="42"/>
                    <a:pt x="75" y="39"/>
                    <a:pt x="75" y="37"/>
                  </a:cubicBezTo>
                  <a:cubicBezTo>
                    <a:pt x="75" y="36"/>
                    <a:pt x="71" y="32"/>
                    <a:pt x="69" y="31"/>
                  </a:cubicBezTo>
                  <a:cubicBezTo>
                    <a:pt x="68" y="30"/>
                    <a:pt x="65" y="30"/>
                    <a:pt x="64" y="28"/>
                  </a:cubicBezTo>
                  <a:cubicBezTo>
                    <a:pt x="63" y="25"/>
                    <a:pt x="62" y="25"/>
                    <a:pt x="63" y="23"/>
                  </a:cubicBezTo>
                  <a:cubicBezTo>
                    <a:pt x="64" y="22"/>
                    <a:pt x="64" y="20"/>
                    <a:pt x="64" y="19"/>
                  </a:cubicBezTo>
                  <a:cubicBezTo>
                    <a:pt x="64" y="17"/>
                    <a:pt x="67" y="18"/>
                    <a:pt x="67" y="16"/>
                  </a:cubicBezTo>
                  <a:cubicBezTo>
                    <a:pt x="68" y="15"/>
                    <a:pt x="68" y="14"/>
                    <a:pt x="69" y="13"/>
                  </a:cubicBezTo>
                  <a:cubicBezTo>
                    <a:pt x="69" y="11"/>
                    <a:pt x="70" y="10"/>
                    <a:pt x="69" y="8"/>
                  </a:cubicBezTo>
                  <a:cubicBezTo>
                    <a:pt x="69" y="6"/>
                    <a:pt x="62" y="5"/>
                    <a:pt x="61" y="2"/>
                  </a:cubicBezTo>
                  <a:cubicBezTo>
                    <a:pt x="59" y="0"/>
                    <a:pt x="55" y="1"/>
                    <a:pt x="54" y="2"/>
                  </a:cubicBezTo>
                  <a:cubicBezTo>
                    <a:pt x="53" y="4"/>
                    <a:pt x="45" y="2"/>
                    <a:pt x="45" y="4"/>
                  </a:cubicBezTo>
                  <a:cubicBezTo>
                    <a:pt x="45" y="7"/>
                    <a:pt x="40" y="7"/>
                    <a:pt x="40" y="10"/>
                  </a:cubicBezTo>
                  <a:cubicBezTo>
                    <a:pt x="40" y="13"/>
                    <a:pt x="43" y="18"/>
                    <a:pt x="39" y="17"/>
                  </a:cubicBezTo>
                  <a:cubicBezTo>
                    <a:pt x="35" y="17"/>
                    <a:pt x="37" y="19"/>
                    <a:pt x="35" y="22"/>
                  </a:cubicBezTo>
                  <a:cubicBezTo>
                    <a:pt x="33" y="25"/>
                    <a:pt x="33" y="20"/>
                    <a:pt x="30" y="21"/>
                  </a:cubicBezTo>
                  <a:cubicBezTo>
                    <a:pt x="28" y="22"/>
                    <a:pt x="25" y="18"/>
                    <a:pt x="24" y="20"/>
                  </a:cubicBezTo>
                  <a:cubicBezTo>
                    <a:pt x="23" y="22"/>
                    <a:pt x="19" y="21"/>
                    <a:pt x="15" y="20"/>
                  </a:cubicBezTo>
                  <a:cubicBezTo>
                    <a:pt x="11" y="19"/>
                    <a:pt x="9" y="14"/>
                    <a:pt x="5" y="13"/>
                  </a:cubicBezTo>
                  <a:cubicBezTo>
                    <a:pt x="3" y="13"/>
                    <a:pt x="1" y="15"/>
                    <a:pt x="0" y="17"/>
                  </a:cubicBezTo>
                  <a:cubicBezTo>
                    <a:pt x="3" y="19"/>
                    <a:pt x="5" y="22"/>
                    <a:pt x="9" y="24"/>
                  </a:cubicBezTo>
                  <a:cubicBezTo>
                    <a:pt x="13" y="26"/>
                    <a:pt x="21" y="28"/>
                    <a:pt x="21" y="31"/>
                  </a:cubicBezTo>
                  <a:cubicBezTo>
                    <a:pt x="21" y="34"/>
                    <a:pt x="19" y="38"/>
                    <a:pt x="21" y="39"/>
                  </a:cubicBezTo>
                  <a:cubicBezTo>
                    <a:pt x="23" y="40"/>
                    <a:pt x="21" y="46"/>
                    <a:pt x="23" y="47"/>
                  </a:cubicBezTo>
                  <a:cubicBezTo>
                    <a:pt x="26" y="48"/>
                    <a:pt x="25" y="54"/>
                    <a:pt x="23" y="54"/>
                  </a:cubicBezTo>
                  <a:cubicBezTo>
                    <a:pt x="21" y="54"/>
                    <a:pt x="23" y="57"/>
                    <a:pt x="25" y="58"/>
                  </a:cubicBezTo>
                  <a:cubicBezTo>
                    <a:pt x="25" y="59"/>
                    <a:pt x="26" y="61"/>
                    <a:pt x="26" y="62"/>
                  </a:cubicBezTo>
                  <a:cubicBezTo>
                    <a:pt x="28" y="63"/>
                    <a:pt x="30" y="64"/>
                    <a:pt x="33" y="65"/>
                  </a:cubicBezTo>
                  <a:cubicBezTo>
                    <a:pt x="36" y="67"/>
                    <a:pt x="35" y="69"/>
                    <a:pt x="35" y="72"/>
                  </a:cubicBezTo>
                  <a:cubicBezTo>
                    <a:pt x="36" y="74"/>
                    <a:pt x="36" y="76"/>
                    <a:pt x="34" y="75"/>
                  </a:cubicBezTo>
                  <a:cubicBezTo>
                    <a:pt x="32" y="74"/>
                    <a:pt x="30" y="75"/>
                    <a:pt x="29" y="78"/>
                  </a:cubicBezTo>
                  <a:cubicBezTo>
                    <a:pt x="28" y="82"/>
                    <a:pt x="24" y="87"/>
                    <a:pt x="21" y="87"/>
                  </a:cubicBezTo>
                  <a:cubicBezTo>
                    <a:pt x="18" y="87"/>
                    <a:pt x="18" y="90"/>
                    <a:pt x="16" y="91"/>
                  </a:cubicBezTo>
                  <a:cubicBezTo>
                    <a:pt x="13" y="91"/>
                    <a:pt x="11" y="93"/>
                    <a:pt x="11" y="95"/>
                  </a:cubicBezTo>
                  <a:cubicBezTo>
                    <a:pt x="11" y="98"/>
                    <a:pt x="8" y="98"/>
                    <a:pt x="5" y="98"/>
                  </a:cubicBezTo>
                  <a:cubicBezTo>
                    <a:pt x="3" y="98"/>
                    <a:pt x="4" y="102"/>
                    <a:pt x="2" y="104"/>
                  </a:cubicBezTo>
                  <a:cubicBezTo>
                    <a:pt x="0" y="105"/>
                    <a:pt x="0" y="106"/>
                    <a:pt x="2" y="108"/>
                  </a:cubicBezTo>
                  <a:cubicBezTo>
                    <a:pt x="4" y="111"/>
                    <a:pt x="2" y="113"/>
                    <a:pt x="3" y="114"/>
                  </a:cubicBezTo>
                  <a:cubicBezTo>
                    <a:pt x="4" y="116"/>
                    <a:pt x="6" y="120"/>
                    <a:pt x="4" y="124"/>
                  </a:cubicBezTo>
                  <a:cubicBezTo>
                    <a:pt x="3" y="128"/>
                    <a:pt x="1" y="133"/>
                    <a:pt x="2" y="132"/>
                  </a:cubicBezTo>
                  <a:cubicBezTo>
                    <a:pt x="4" y="132"/>
                    <a:pt x="7" y="136"/>
                    <a:pt x="10" y="136"/>
                  </a:cubicBezTo>
                  <a:cubicBezTo>
                    <a:pt x="12" y="135"/>
                    <a:pt x="13" y="139"/>
                    <a:pt x="15" y="138"/>
                  </a:cubicBezTo>
                  <a:cubicBezTo>
                    <a:pt x="17" y="138"/>
                    <a:pt x="17" y="141"/>
                    <a:pt x="24" y="140"/>
                  </a:cubicBezTo>
                  <a:cubicBezTo>
                    <a:pt x="31" y="140"/>
                    <a:pt x="45" y="134"/>
                    <a:pt x="50" y="134"/>
                  </a:cubicBezTo>
                  <a:cubicBezTo>
                    <a:pt x="54" y="134"/>
                    <a:pt x="56" y="134"/>
                    <a:pt x="58" y="134"/>
                  </a:cubicBezTo>
                  <a:cubicBezTo>
                    <a:pt x="59" y="132"/>
                    <a:pt x="61" y="130"/>
                    <a:pt x="62" y="128"/>
                  </a:cubicBezTo>
                  <a:cubicBezTo>
                    <a:pt x="65" y="125"/>
                    <a:pt x="73" y="122"/>
                    <a:pt x="75" y="11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301;p4">
              <a:extLst>
                <a:ext uri="{FF2B5EF4-FFF2-40B4-BE49-F238E27FC236}">
                  <a16:creationId xmlns:a16="http://schemas.microsoft.com/office/drawing/2014/main" id="{65B418A2-B763-EBBE-E308-7A932B67B068}"/>
                </a:ext>
              </a:extLst>
            </p:cNvPr>
            <p:cNvSpPr/>
            <p:nvPr/>
          </p:nvSpPr>
          <p:spPr>
            <a:xfrm>
              <a:off x="6585494" y="3772159"/>
              <a:ext cx="442397" cy="355611"/>
            </a:xfrm>
            <a:custGeom>
              <a:avLst/>
              <a:gdLst/>
              <a:ahLst/>
              <a:cxnLst/>
              <a:rect l="l" t="t" r="r" b="b"/>
              <a:pathLst>
                <a:path w="177" h="142" extrusionOk="0">
                  <a:moveTo>
                    <a:pt x="106" y="30"/>
                  </a:moveTo>
                  <a:cubicBezTo>
                    <a:pt x="106" y="30"/>
                    <a:pt x="93" y="28"/>
                    <a:pt x="91" y="28"/>
                  </a:cubicBezTo>
                  <a:cubicBezTo>
                    <a:pt x="89" y="28"/>
                    <a:pt x="84" y="28"/>
                    <a:pt x="81" y="25"/>
                  </a:cubicBezTo>
                  <a:cubicBezTo>
                    <a:pt x="78" y="22"/>
                    <a:pt x="63" y="11"/>
                    <a:pt x="61" y="10"/>
                  </a:cubicBezTo>
                  <a:cubicBezTo>
                    <a:pt x="58" y="9"/>
                    <a:pt x="47" y="1"/>
                    <a:pt x="44" y="0"/>
                  </a:cubicBezTo>
                  <a:cubicBezTo>
                    <a:pt x="41" y="0"/>
                    <a:pt x="41" y="0"/>
                    <a:pt x="37" y="0"/>
                  </a:cubicBezTo>
                  <a:cubicBezTo>
                    <a:pt x="34" y="0"/>
                    <a:pt x="35" y="3"/>
                    <a:pt x="29" y="3"/>
                  </a:cubicBezTo>
                  <a:cubicBezTo>
                    <a:pt x="22" y="3"/>
                    <a:pt x="18" y="8"/>
                    <a:pt x="20" y="8"/>
                  </a:cubicBezTo>
                  <a:cubicBezTo>
                    <a:pt x="22" y="9"/>
                    <a:pt x="29" y="15"/>
                    <a:pt x="27" y="16"/>
                  </a:cubicBezTo>
                  <a:cubicBezTo>
                    <a:pt x="25" y="17"/>
                    <a:pt x="24" y="20"/>
                    <a:pt x="22" y="20"/>
                  </a:cubicBezTo>
                  <a:cubicBezTo>
                    <a:pt x="19" y="20"/>
                    <a:pt x="16" y="20"/>
                    <a:pt x="16" y="22"/>
                  </a:cubicBezTo>
                  <a:cubicBezTo>
                    <a:pt x="16" y="24"/>
                    <a:pt x="13" y="27"/>
                    <a:pt x="10" y="27"/>
                  </a:cubicBezTo>
                  <a:cubicBezTo>
                    <a:pt x="8" y="27"/>
                    <a:pt x="4" y="25"/>
                    <a:pt x="1" y="23"/>
                  </a:cubicBezTo>
                  <a:cubicBezTo>
                    <a:pt x="0" y="26"/>
                    <a:pt x="0" y="26"/>
                    <a:pt x="0" y="26"/>
                  </a:cubicBezTo>
                  <a:cubicBezTo>
                    <a:pt x="0" y="28"/>
                    <a:pt x="0" y="28"/>
                    <a:pt x="0" y="28"/>
                  </a:cubicBezTo>
                  <a:cubicBezTo>
                    <a:pt x="1" y="30"/>
                    <a:pt x="0" y="37"/>
                    <a:pt x="1" y="38"/>
                  </a:cubicBezTo>
                  <a:cubicBezTo>
                    <a:pt x="3" y="38"/>
                    <a:pt x="4" y="42"/>
                    <a:pt x="8" y="46"/>
                  </a:cubicBezTo>
                  <a:cubicBezTo>
                    <a:pt x="12" y="50"/>
                    <a:pt x="20" y="62"/>
                    <a:pt x="20" y="65"/>
                  </a:cubicBezTo>
                  <a:cubicBezTo>
                    <a:pt x="21" y="68"/>
                    <a:pt x="22" y="71"/>
                    <a:pt x="27" y="74"/>
                  </a:cubicBezTo>
                  <a:cubicBezTo>
                    <a:pt x="32" y="78"/>
                    <a:pt x="32" y="82"/>
                    <a:pt x="35" y="84"/>
                  </a:cubicBezTo>
                  <a:cubicBezTo>
                    <a:pt x="37" y="86"/>
                    <a:pt x="37" y="88"/>
                    <a:pt x="37" y="93"/>
                  </a:cubicBezTo>
                  <a:cubicBezTo>
                    <a:pt x="37" y="98"/>
                    <a:pt x="39" y="104"/>
                    <a:pt x="43" y="107"/>
                  </a:cubicBezTo>
                  <a:cubicBezTo>
                    <a:pt x="48" y="110"/>
                    <a:pt x="51" y="113"/>
                    <a:pt x="53" y="118"/>
                  </a:cubicBezTo>
                  <a:cubicBezTo>
                    <a:pt x="55" y="124"/>
                    <a:pt x="58" y="128"/>
                    <a:pt x="61" y="131"/>
                  </a:cubicBezTo>
                  <a:cubicBezTo>
                    <a:pt x="64" y="134"/>
                    <a:pt x="62" y="135"/>
                    <a:pt x="64" y="138"/>
                  </a:cubicBezTo>
                  <a:cubicBezTo>
                    <a:pt x="65" y="139"/>
                    <a:pt x="66" y="140"/>
                    <a:pt x="67" y="142"/>
                  </a:cubicBezTo>
                  <a:cubicBezTo>
                    <a:pt x="69" y="141"/>
                    <a:pt x="70" y="141"/>
                    <a:pt x="70" y="140"/>
                  </a:cubicBezTo>
                  <a:cubicBezTo>
                    <a:pt x="71" y="139"/>
                    <a:pt x="69" y="137"/>
                    <a:pt x="70" y="136"/>
                  </a:cubicBezTo>
                  <a:cubicBezTo>
                    <a:pt x="71" y="135"/>
                    <a:pt x="72" y="133"/>
                    <a:pt x="74" y="133"/>
                  </a:cubicBezTo>
                  <a:cubicBezTo>
                    <a:pt x="75" y="132"/>
                    <a:pt x="77" y="134"/>
                    <a:pt x="80" y="134"/>
                  </a:cubicBezTo>
                  <a:cubicBezTo>
                    <a:pt x="83" y="133"/>
                    <a:pt x="90" y="134"/>
                    <a:pt x="90" y="134"/>
                  </a:cubicBezTo>
                  <a:cubicBezTo>
                    <a:pt x="91" y="135"/>
                    <a:pt x="100" y="135"/>
                    <a:pt x="102" y="136"/>
                  </a:cubicBezTo>
                  <a:cubicBezTo>
                    <a:pt x="104" y="138"/>
                    <a:pt x="107" y="138"/>
                    <a:pt x="108" y="134"/>
                  </a:cubicBezTo>
                  <a:cubicBezTo>
                    <a:pt x="109" y="131"/>
                    <a:pt x="120" y="124"/>
                    <a:pt x="121" y="123"/>
                  </a:cubicBezTo>
                  <a:cubicBezTo>
                    <a:pt x="122" y="122"/>
                    <a:pt x="133" y="123"/>
                    <a:pt x="138" y="122"/>
                  </a:cubicBezTo>
                  <a:cubicBezTo>
                    <a:pt x="142" y="121"/>
                    <a:pt x="170" y="112"/>
                    <a:pt x="171" y="111"/>
                  </a:cubicBezTo>
                  <a:cubicBezTo>
                    <a:pt x="173" y="110"/>
                    <a:pt x="177" y="95"/>
                    <a:pt x="177" y="93"/>
                  </a:cubicBezTo>
                  <a:cubicBezTo>
                    <a:pt x="177" y="92"/>
                    <a:pt x="175" y="87"/>
                    <a:pt x="173" y="87"/>
                  </a:cubicBezTo>
                  <a:cubicBezTo>
                    <a:pt x="171" y="88"/>
                    <a:pt x="153" y="86"/>
                    <a:pt x="152" y="85"/>
                  </a:cubicBezTo>
                  <a:cubicBezTo>
                    <a:pt x="151" y="84"/>
                    <a:pt x="146" y="81"/>
                    <a:pt x="145" y="76"/>
                  </a:cubicBezTo>
                  <a:cubicBezTo>
                    <a:pt x="144" y="75"/>
                    <a:pt x="142" y="73"/>
                    <a:pt x="142" y="71"/>
                  </a:cubicBezTo>
                  <a:cubicBezTo>
                    <a:pt x="140" y="71"/>
                    <a:pt x="137" y="70"/>
                    <a:pt x="135" y="66"/>
                  </a:cubicBezTo>
                  <a:cubicBezTo>
                    <a:pt x="133" y="65"/>
                    <a:pt x="129" y="58"/>
                    <a:pt x="130" y="57"/>
                  </a:cubicBezTo>
                  <a:cubicBezTo>
                    <a:pt x="132" y="54"/>
                    <a:pt x="129" y="50"/>
                    <a:pt x="127" y="48"/>
                  </a:cubicBezTo>
                  <a:cubicBezTo>
                    <a:pt x="124" y="45"/>
                    <a:pt x="118" y="40"/>
                    <a:pt x="118" y="38"/>
                  </a:cubicBezTo>
                  <a:cubicBezTo>
                    <a:pt x="118" y="37"/>
                    <a:pt x="118" y="35"/>
                    <a:pt x="117" y="34"/>
                  </a:cubicBezTo>
                  <a:cubicBezTo>
                    <a:pt x="110" y="34"/>
                    <a:pt x="110" y="34"/>
                    <a:pt x="110" y="34"/>
                  </a:cubicBezTo>
                  <a:lnTo>
                    <a:pt x="106" y="30"/>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302;p4">
              <a:extLst>
                <a:ext uri="{FF2B5EF4-FFF2-40B4-BE49-F238E27FC236}">
                  <a16:creationId xmlns:a16="http://schemas.microsoft.com/office/drawing/2014/main" id="{6AAB9A63-2B93-C66A-96B9-F41644345ADC}"/>
                </a:ext>
              </a:extLst>
            </p:cNvPr>
            <p:cNvSpPr/>
            <p:nvPr/>
          </p:nvSpPr>
          <p:spPr>
            <a:xfrm>
              <a:off x="6950631" y="3935148"/>
              <a:ext cx="170397" cy="190506"/>
            </a:xfrm>
            <a:custGeom>
              <a:avLst/>
              <a:gdLst/>
              <a:ahLst/>
              <a:cxnLst/>
              <a:rect l="l" t="t" r="r" b="b"/>
              <a:pathLst>
                <a:path w="68" h="76" extrusionOk="0">
                  <a:moveTo>
                    <a:pt x="33" y="2"/>
                  </a:moveTo>
                  <a:cubicBezTo>
                    <a:pt x="33" y="8"/>
                    <a:pt x="33" y="8"/>
                    <a:pt x="33" y="8"/>
                  </a:cubicBezTo>
                  <a:cubicBezTo>
                    <a:pt x="28" y="15"/>
                    <a:pt x="28" y="15"/>
                    <a:pt x="28" y="15"/>
                  </a:cubicBezTo>
                  <a:cubicBezTo>
                    <a:pt x="25" y="22"/>
                    <a:pt x="25" y="22"/>
                    <a:pt x="25" y="22"/>
                  </a:cubicBezTo>
                  <a:cubicBezTo>
                    <a:pt x="26" y="22"/>
                    <a:pt x="27" y="22"/>
                    <a:pt x="27" y="22"/>
                  </a:cubicBezTo>
                  <a:cubicBezTo>
                    <a:pt x="29" y="22"/>
                    <a:pt x="31" y="27"/>
                    <a:pt x="31" y="28"/>
                  </a:cubicBezTo>
                  <a:cubicBezTo>
                    <a:pt x="31" y="30"/>
                    <a:pt x="27" y="45"/>
                    <a:pt x="25" y="46"/>
                  </a:cubicBezTo>
                  <a:cubicBezTo>
                    <a:pt x="25" y="47"/>
                    <a:pt x="10" y="52"/>
                    <a:pt x="0" y="55"/>
                  </a:cubicBezTo>
                  <a:cubicBezTo>
                    <a:pt x="2" y="59"/>
                    <a:pt x="6" y="68"/>
                    <a:pt x="10" y="76"/>
                  </a:cubicBezTo>
                  <a:cubicBezTo>
                    <a:pt x="11" y="76"/>
                    <a:pt x="11" y="75"/>
                    <a:pt x="12" y="75"/>
                  </a:cubicBezTo>
                  <a:cubicBezTo>
                    <a:pt x="17" y="72"/>
                    <a:pt x="22" y="74"/>
                    <a:pt x="26" y="73"/>
                  </a:cubicBezTo>
                  <a:cubicBezTo>
                    <a:pt x="29" y="72"/>
                    <a:pt x="26" y="69"/>
                    <a:pt x="29" y="66"/>
                  </a:cubicBezTo>
                  <a:cubicBezTo>
                    <a:pt x="32" y="63"/>
                    <a:pt x="37" y="65"/>
                    <a:pt x="38" y="64"/>
                  </a:cubicBezTo>
                  <a:cubicBezTo>
                    <a:pt x="40" y="64"/>
                    <a:pt x="41" y="58"/>
                    <a:pt x="44" y="57"/>
                  </a:cubicBezTo>
                  <a:cubicBezTo>
                    <a:pt x="46" y="56"/>
                    <a:pt x="49" y="56"/>
                    <a:pt x="49" y="54"/>
                  </a:cubicBezTo>
                  <a:cubicBezTo>
                    <a:pt x="49" y="52"/>
                    <a:pt x="49" y="43"/>
                    <a:pt x="52" y="43"/>
                  </a:cubicBezTo>
                  <a:cubicBezTo>
                    <a:pt x="55" y="42"/>
                    <a:pt x="59" y="39"/>
                    <a:pt x="59" y="38"/>
                  </a:cubicBezTo>
                  <a:cubicBezTo>
                    <a:pt x="59" y="36"/>
                    <a:pt x="64" y="31"/>
                    <a:pt x="66" y="28"/>
                  </a:cubicBezTo>
                  <a:cubicBezTo>
                    <a:pt x="67" y="25"/>
                    <a:pt x="68" y="24"/>
                    <a:pt x="65" y="23"/>
                  </a:cubicBezTo>
                  <a:cubicBezTo>
                    <a:pt x="63" y="23"/>
                    <a:pt x="59" y="16"/>
                    <a:pt x="58" y="15"/>
                  </a:cubicBezTo>
                  <a:cubicBezTo>
                    <a:pt x="57" y="13"/>
                    <a:pt x="50" y="14"/>
                    <a:pt x="44" y="9"/>
                  </a:cubicBezTo>
                  <a:cubicBezTo>
                    <a:pt x="42" y="8"/>
                    <a:pt x="40" y="4"/>
                    <a:pt x="39" y="0"/>
                  </a:cubicBezTo>
                  <a:cubicBezTo>
                    <a:pt x="37" y="2"/>
                    <a:pt x="37" y="2"/>
                    <a:pt x="37" y="2"/>
                  </a:cubicBezTo>
                  <a:lnTo>
                    <a:pt x="33" y="2"/>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303;p4">
              <a:extLst>
                <a:ext uri="{FF2B5EF4-FFF2-40B4-BE49-F238E27FC236}">
                  <a16:creationId xmlns:a16="http://schemas.microsoft.com/office/drawing/2014/main" id="{1422553C-8576-E3A8-7931-5E2856B714FA}"/>
                </a:ext>
              </a:extLst>
            </p:cNvPr>
            <p:cNvSpPr/>
            <p:nvPr/>
          </p:nvSpPr>
          <p:spPr>
            <a:xfrm>
              <a:off x="6923113" y="3911864"/>
              <a:ext cx="25401" cy="38101"/>
            </a:xfrm>
            <a:custGeom>
              <a:avLst/>
              <a:gdLst/>
              <a:ahLst/>
              <a:cxnLst/>
              <a:rect l="l" t="t" r="r" b="b"/>
              <a:pathLst>
                <a:path w="10" h="15" extrusionOk="0">
                  <a:moveTo>
                    <a:pt x="7" y="15"/>
                  </a:moveTo>
                  <a:cubicBezTo>
                    <a:pt x="7" y="14"/>
                    <a:pt x="7" y="13"/>
                    <a:pt x="7" y="12"/>
                  </a:cubicBezTo>
                  <a:cubicBezTo>
                    <a:pt x="9" y="9"/>
                    <a:pt x="10" y="2"/>
                    <a:pt x="6" y="1"/>
                  </a:cubicBezTo>
                  <a:cubicBezTo>
                    <a:pt x="2" y="0"/>
                    <a:pt x="0" y="8"/>
                    <a:pt x="0" y="10"/>
                  </a:cubicBezTo>
                  <a:cubicBezTo>
                    <a:pt x="0" y="10"/>
                    <a:pt x="0" y="10"/>
                    <a:pt x="0" y="10"/>
                  </a:cubicBezTo>
                  <a:cubicBezTo>
                    <a:pt x="2" y="14"/>
                    <a:pt x="5" y="15"/>
                    <a:pt x="7" y="1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304;p4">
              <a:extLst>
                <a:ext uri="{FF2B5EF4-FFF2-40B4-BE49-F238E27FC236}">
                  <a16:creationId xmlns:a16="http://schemas.microsoft.com/office/drawing/2014/main" id="{F8DC8C29-951F-42A7-F0F5-C2F3DF870FAE}"/>
                </a:ext>
              </a:extLst>
            </p:cNvPr>
            <p:cNvSpPr/>
            <p:nvPr/>
          </p:nvSpPr>
          <p:spPr>
            <a:xfrm>
              <a:off x="6948514" y="3909747"/>
              <a:ext cx="99487" cy="80436"/>
            </a:xfrm>
            <a:custGeom>
              <a:avLst/>
              <a:gdLst/>
              <a:ahLst/>
              <a:cxnLst/>
              <a:rect l="l" t="t" r="r" b="b"/>
              <a:pathLst>
                <a:path w="40" h="32" extrusionOk="0">
                  <a:moveTo>
                    <a:pt x="7" y="30"/>
                  </a:moveTo>
                  <a:cubicBezTo>
                    <a:pt x="8" y="31"/>
                    <a:pt x="21" y="32"/>
                    <a:pt x="26" y="32"/>
                  </a:cubicBezTo>
                  <a:cubicBezTo>
                    <a:pt x="29" y="25"/>
                    <a:pt x="29" y="25"/>
                    <a:pt x="29" y="25"/>
                  </a:cubicBezTo>
                  <a:cubicBezTo>
                    <a:pt x="34" y="18"/>
                    <a:pt x="34" y="18"/>
                    <a:pt x="34" y="18"/>
                  </a:cubicBezTo>
                  <a:cubicBezTo>
                    <a:pt x="34" y="12"/>
                    <a:pt x="34" y="12"/>
                    <a:pt x="34" y="12"/>
                  </a:cubicBezTo>
                  <a:cubicBezTo>
                    <a:pt x="38" y="12"/>
                    <a:pt x="38" y="12"/>
                    <a:pt x="38" y="12"/>
                  </a:cubicBezTo>
                  <a:cubicBezTo>
                    <a:pt x="40" y="10"/>
                    <a:pt x="40" y="10"/>
                    <a:pt x="40" y="10"/>
                  </a:cubicBezTo>
                  <a:cubicBezTo>
                    <a:pt x="39" y="5"/>
                    <a:pt x="39" y="0"/>
                    <a:pt x="38" y="0"/>
                  </a:cubicBezTo>
                  <a:cubicBezTo>
                    <a:pt x="37" y="0"/>
                    <a:pt x="31" y="6"/>
                    <a:pt x="28" y="11"/>
                  </a:cubicBezTo>
                  <a:cubicBezTo>
                    <a:pt x="26" y="16"/>
                    <a:pt x="18" y="20"/>
                    <a:pt x="12" y="19"/>
                  </a:cubicBezTo>
                  <a:cubicBezTo>
                    <a:pt x="6" y="18"/>
                    <a:pt x="4" y="20"/>
                    <a:pt x="2" y="21"/>
                  </a:cubicBezTo>
                  <a:cubicBezTo>
                    <a:pt x="2" y="22"/>
                    <a:pt x="1" y="21"/>
                    <a:pt x="0" y="21"/>
                  </a:cubicBezTo>
                  <a:cubicBezTo>
                    <a:pt x="1" y="26"/>
                    <a:pt x="6" y="29"/>
                    <a:pt x="7" y="3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305;p4">
              <a:extLst>
                <a:ext uri="{FF2B5EF4-FFF2-40B4-BE49-F238E27FC236}">
                  <a16:creationId xmlns:a16="http://schemas.microsoft.com/office/drawing/2014/main" id="{0CDB9EAB-C590-9043-A330-B2F00635872F}"/>
                </a:ext>
              </a:extLst>
            </p:cNvPr>
            <p:cNvSpPr/>
            <p:nvPr/>
          </p:nvSpPr>
          <p:spPr>
            <a:xfrm>
              <a:off x="7944437" y="4340502"/>
              <a:ext cx="410646" cy="128062"/>
            </a:xfrm>
            <a:custGeom>
              <a:avLst/>
              <a:gdLst/>
              <a:ahLst/>
              <a:cxnLst/>
              <a:rect l="l" t="t" r="r" b="b"/>
              <a:pathLst>
                <a:path w="164" h="51" extrusionOk="0">
                  <a:moveTo>
                    <a:pt x="30" y="18"/>
                  </a:moveTo>
                  <a:cubicBezTo>
                    <a:pt x="30" y="13"/>
                    <a:pt x="25" y="13"/>
                    <a:pt x="23" y="9"/>
                  </a:cubicBezTo>
                  <a:cubicBezTo>
                    <a:pt x="22" y="5"/>
                    <a:pt x="20" y="8"/>
                    <a:pt x="19" y="5"/>
                  </a:cubicBezTo>
                  <a:cubicBezTo>
                    <a:pt x="19" y="5"/>
                    <a:pt x="19" y="4"/>
                    <a:pt x="19" y="4"/>
                  </a:cubicBezTo>
                  <a:cubicBezTo>
                    <a:pt x="16" y="5"/>
                    <a:pt x="17" y="7"/>
                    <a:pt x="16" y="7"/>
                  </a:cubicBezTo>
                  <a:cubicBezTo>
                    <a:pt x="15" y="8"/>
                    <a:pt x="9" y="8"/>
                    <a:pt x="9" y="7"/>
                  </a:cubicBezTo>
                  <a:cubicBezTo>
                    <a:pt x="9" y="5"/>
                    <a:pt x="8" y="2"/>
                    <a:pt x="5" y="2"/>
                  </a:cubicBezTo>
                  <a:cubicBezTo>
                    <a:pt x="3" y="1"/>
                    <a:pt x="2" y="1"/>
                    <a:pt x="0" y="1"/>
                  </a:cubicBezTo>
                  <a:cubicBezTo>
                    <a:pt x="2" y="6"/>
                    <a:pt x="3" y="10"/>
                    <a:pt x="3" y="14"/>
                  </a:cubicBezTo>
                  <a:cubicBezTo>
                    <a:pt x="3" y="19"/>
                    <a:pt x="10" y="27"/>
                    <a:pt x="11" y="30"/>
                  </a:cubicBezTo>
                  <a:cubicBezTo>
                    <a:pt x="12" y="34"/>
                    <a:pt x="14" y="35"/>
                    <a:pt x="19" y="38"/>
                  </a:cubicBezTo>
                  <a:cubicBezTo>
                    <a:pt x="24" y="42"/>
                    <a:pt x="34" y="47"/>
                    <a:pt x="35" y="46"/>
                  </a:cubicBezTo>
                  <a:cubicBezTo>
                    <a:pt x="37" y="45"/>
                    <a:pt x="33" y="37"/>
                    <a:pt x="30" y="34"/>
                  </a:cubicBezTo>
                  <a:cubicBezTo>
                    <a:pt x="27" y="31"/>
                    <a:pt x="30" y="24"/>
                    <a:pt x="30" y="18"/>
                  </a:cubicBezTo>
                  <a:close/>
                  <a:moveTo>
                    <a:pt x="157" y="9"/>
                  </a:moveTo>
                  <a:cubicBezTo>
                    <a:pt x="155" y="9"/>
                    <a:pt x="150" y="9"/>
                    <a:pt x="150" y="7"/>
                  </a:cubicBezTo>
                  <a:cubicBezTo>
                    <a:pt x="150" y="4"/>
                    <a:pt x="145" y="0"/>
                    <a:pt x="142" y="0"/>
                  </a:cubicBezTo>
                  <a:cubicBezTo>
                    <a:pt x="139" y="0"/>
                    <a:pt x="135" y="6"/>
                    <a:pt x="135" y="9"/>
                  </a:cubicBezTo>
                  <a:cubicBezTo>
                    <a:pt x="135" y="11"/>
                    <a:pt x="130" y="11"/>
                    <a:pt x="131" y="14"/>
                  </a:cubicBezTo>
                  <a:cubicBezTo>
                    <a:pt x="131" y="16"/>
                    <a:pt x="130" y="16"/>
                    <a:pt x="129" y="17"/>
                  </a:cubicBezTo>
                  <a:cubicBezTo>
                    <a:pt x="130" y="20"/>
                    <a:pt x="130" y="22"/>
                    <a:pt x="129" y="22"/>
                  </a:cubicBezTo>
                  <a:cubicBezTo>
                    <a:pt x="127" y="21"/>
                    <a:pt x="126" y="24"/>
                    <a:pt x="124" y="24"/>
                  </a:cubicBezTo>
                  <a:cubicBezTo>
                    <a:pt x="122" y="24"/>
                    <a:pt x="121" y="21"/>
                    <a:pt x="119" y="18"/>
                  </a:cubicBezTo>
                  <a:cubicBezTo>
                    <a:pt x="119" y="18"/>
                    <a:pt x="119" y="18"/>
                    <a:pt x="119" y="18"/>
                  </a:cubicBezTo>
                  <a:cubicBezTo>
                    <a:pt x="117" y="18"/>
                    <a:pt x="112" y="25"/>
                    <a:pt x="111" y="29"/>
                  </a:cubicBezTo>
                  <a:cubicBezTo>
                    <a:pt x="110" y="34"/>
                    <a:pt x="106" y="32"/>
                    <a:pt x="99" y="33"/>
                  </a:cubicBezTo>
                  <a:cubicBezTo>
                    <a:pt x="92" y="33"/>
                    <a:pt x="95" y="40"/>
                    <a:pt x="94" y="44"/>
                  </a:cubicBezTo>
                  <a:cubicBezTo>
                    <a:pt x="92" y="47"/>
                    <a:pt x="85" y="41"/>
                    <a:pt x="81" y="41"/>
                  </a:cubicBezTo>
                  <a:cubicBezTo>
                    <a:pt x="82" y="43"/>
                    <a:pt x="83" y="46"/>
                    <a:pt x="84" y="46"/>
                  </a:cubicBezTo>
                  <a:cubicBezTo>
                    <a:pt x="86" y="46"/>
                    <a:pt x="89" y="51"/>
                    <a:pt x="91" y="49"/>
                  </a:cubicBezTo>
                  <a:cubicBezTo>
                    <a:pt x="93" y="48"/>
                    <a:pt x="99" y="49"/>
                    <a:pt x="102" y="48"/>
                  </a:cubicBezTo>
                  <a:cubicBezTo>
                    <a:pt x="105" y="47"/>
                    <a:pt x="105" y="45"/>
                    <a:pt x="110" y="45"/>
                  </a:cubicBezTo>
                  <a:cubicBezTo>
                    <a:pt x="115" y="45"/>
                    <a:pt x="113" y="49"/>
                    <a:pt x="118" y="46"/>
                  </a:cubicBezTo>
                  <a:cubicBezTo>
                    <a:pt x="123" y="44"/>
                    <a:pt x="126" y="46"/>
                    <a:pt x="125" y="41"/>
                  </a:cubicBezTo>
                  <a:cubicBezTo>
                    <a:pt x="125" y="37"/>
                    <a:pt x="128" y="37"/>
                    <a:pt x="128" y="33"/>
                  </a:cubicBezTo>
                  <a:cubicBezTo>
                    <a:pt x="127" y="30"/>
                    <a:pt x="133" y="32"/>
                    <a:pt x="133" y="26"/>
                  </a:cubicBezTo>
                  <a:cubicBezTo>
                    <a:pt x="132" y="20"/>
                    <a:pt x="142" y="21"/>
                    <a:pt x="146" y="21"/>
                  </a:cubicBezTo>
                  <a:cubicBezTo>
                    <a:pt x="147" y="21"/>
                    <a:pt x="148" y="21"/>
                    <a:pt x="150" y="22"/>
                  </a:cubicBezTo>
                  <a:cubicBezTo>
                    <a:pt x="153" y="20"/>
                    <a:pt x="157" y="19"/>
                    <a:pt x="155" y="17"/>
                  </a:cubicBezTo>
                  <a:cubicBezTo>
                    <a:pt x="153" y="15"/>
                    <a:pt x="162" y="17"/>
                    <a:pt x="163" y="14"/>
                  </a:cubicBezTo>
                  <a:cubicBezTo>
                    <a:pt x="164" y="11"/>
                    <a:pt x="159" y="8"/>
                    <a:pt x="157" y="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306;p4">
              <a:extLst>
                <a:ext uri="{FF2B5EF4-FFF2-40B4-BE49-F238E27FC236}">
                  <a16:creationId xmlns:a16="http://schemas.microsoft.com/office/drawing/2014/main" id="{39E68825-6A44-22AF-0327-8707EC35EEF7}"/>
                </a:ext>
              </a:extLst>
            </p:cNvPr>
            <p:cNvSpPr/>
            <p:nvPr/>
          </p:nvSpPr>
          <p:spPr>
            <a:xfrm>
              <a:off x="8241837" y="4382837"/>
              <a:ext cx="27517" cy="17992"/>
            </a:xfrm>
            <a:custGeom>
              <a:avLst/>
              <a:gdLst/>
              <a:ahLst/>
              <a:cxnLst/>
              <a:rect l="l" t="t" r="r" b="b"/>
              <a:pathLst>
                <a:path w="11" h="7" extrusionOk="0">
                  <a:moveTo>
                    <a:pt x="5" y="7"/>
                  </a:moveTo>
                  <a:cubicBezTo>
                    <a:pt x="7" y="7"/>
                    <a:pt x="8" y="4"/>
                    <a:pt x="10" y="5"/>
                  </a:cubicBezTo>
                  <a:cubicBezTo>
                    <a:pt x="11" y="5"/>
                    <a:pt x="11" y="3"/>
                    <a:pt x="10" y="0"/>
                  </a:cubicBezTo>
                  <a:cubicBezTo>
                    <a:pt x="8" y="0"/>
                    <a:pt x="6" y="0"/>
                    <a:pt x="6" y="2"/>
                  </a:cubicBezTo>
                  <a:cubicBezTo>
                    <a:pt x="6" y="4"/>
                    <a:pt x="2" y="1"/>
                    <a:pt x="0" y="1"/>
                  </a:cubicBezTo>
                  <a:cubicBezTo>
                    <a:pt x="2" y="4"/>
                    <a:pt x="3" y="7"/>
                    <a:pt x="5" y="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307;p4">
              <a:extLst>
                <a:ext uri="{FF2B5EF4-FFF2-40B4-BE49-F238E27FC236}">
                  <a16:creationId xmlns:a16="http://schemas.microsoft.com/office/drawing/2014/main" id="{4AAE4778-E335-2DDB-6BF6-4F2599D8DF5F}"/>
                </a:ext>
              </a:extLst>
            </p:cNvPr>
            <p:cNvSpPr/>
            <p:nvPr/>
          </p:nvSpPr>
          <p:spPr>
            <a:xfrm>
              <a:off x="6673339" y="3644097"/>
              <a:ext cx="205323" cy="200031"/>
            </a:xfrm>
            <a:custGeom>
              <a:avLst/>
              <a:gdLst/>
              <a:ahLst/>
              <a:cxnLst/>
              <a:rect l="l" t="t" r="r" b="b"/>
              <a:pathLst>
                <a:path w="82" h="80" extrusionOk="0">
                  <a:moveTo>
                    <a:pt x="69" y="73"/>
                  </a:moveTo>
                  <a:cubicBezTo>
                    <a:pt x="70" y="72"/>
                    <a:pt x="71" y="70"/>
                    <a:pt x="73" y="70"/>
                  </a:cubicBezTo>
                  <a:cubicBezTo>
                    <a:pt x="75" y="70"/>
                    <a:pt x="76" y="71"/>
                    <a:pt x="79" y="73"/>
                  </a:cubicBezTo>
                  <a:cubicBezTo>
                    <a:pt x="80" y="72"/>
                    <a:pt x="81" y="71"/>
                    <a:pt x="82" y="71"/>
                  </a:cubicBezTo>
                  <a:cubicBezTo>
                    <a:pt x="80" y="69"/>
                    <a:pt x="77" y="66"/>
                    <a:pt x="78" y="64"/>
                  </a:cubicBezTo>
                  <a:cubicBezTo>
                    <a:pt x="78" y="62"/>
                    <a:pt x="75" y="60"/>
                    <a:pt x="75" y="59"/>
                  </a:cubicBezTo>
                  <a:cubicBezTo>
                    <a:pt x="74" y="57"/>
                    <a:pt x="77" y="54"/>
                    <a:pt x="75" y="53"/>
                  </a:cubicBezTo>
                  <a:cubicBezTo>
                    <a:pt x="74" y="52"/>
                    <a:pt x="74" y="48"/>
                    <a:pt x="71" y="48"/>
                  </a:cubicBezTo>
                  <a:cubicBezTo>
                    <a:pt x="69" y="48"/>
                    <a:pt x="62" y="44"/>
                    <a:pt x="62" y="42"/>
                  </a:cubicBezTo>
                  <a:cubicBezTo>
                    <a:pt x="62" y="39"/>
                    <a:pt x="59" y="38"/>
                    <a:pt x="58" y="37"/>
                  </a:cubicBezTo>
                  <a:cubicBezTo>
                    <a:pt x="57" y="36"/>
                    <a:pt x="55" y="30"/>
                    <a:pt x="57" y="29"/>
                  </a:cubicBezTo>
                  <a:cubicBezTo>
                    <a:pt x="59" y="28"/>
                    <a:pt x="58" y="23"/>
                    <a:pt x="60" y="23"/>
                  </a:cubicBezTo>
                  <a:cubicBezTo>
                    <a:pt x="62" y="23"/>
                    <a:pt x="61" y="20"/>
                    <a:pt x="61" y="18"/>
                  </a:cubicBezTo>
                  <a:cubicBezTo>
                    <a:pt x="62" y="16"/>
                    <a:pt x="60" y="15"/>
                    <a:pt x="58" y="15"/>
                  </a:cubicBezTo>
                  <a:cubicBezTo>
                    <a:pt x="56" y="15"/>
                    <a:pt x="53" y="12"/>
                    <a:pt x="53" y="10"/>
                  </a:cubicBezTo>
                  <a:cubicBezTo>
                    <a:pt x="53" y="8"/>
                    <a:pt x="50" y="4"/>
                    <a:pt x="50" y="3"/>
                  </a:cubicBezTo>
                  <a:cubicBezTo>
                    <a:pt x="50" y="8"/>
                    <a:pt x="43" y="1"/>
                    <a:pt x="41" y="2"/>
                  </a:cubicBezTo>
                  <a:cubicBezTo>
                    <a:pt x="39" y="3"/>
                    <a:pt x="38" y="0"/>
                    <a:pt x="34" y="0"/>
                  </a:cubicBezTo>
                  <a:cubicBezTo>
                    <a:pt x="31" y="1"/>
                    <a:pt x="32" y="2"/>
                    <a:pt x="30" y="3"/>
                  </a:cubicBezTo>
                  <a:cubicBezTo>
                    <a:pt x="30" y="3"/>
                    <a:pt x="30" y="3"/>
                    <a:pt x="30" y="3"/>
                  </a:cubicBezTo>
                  <a:cubicBezTo>
                    <a:pt x="25" y="7"/>
                    <a:pt x="25" y="7"/>
                    <a:pt x="25" y="7"/>
                  </a:cubicBezTo>
                  <a:cubicBezTo>
                    <a:pt x="25" y="7"/>
                    <a:pt x="21" y="8"/>
                    <a:pt x="20" y="11"/>
                  </a:cubicBezTo>
                  <a:cubicBezTo>
                    <a:pt x="19" y="13"/>
                    <a:pt x="22" y="16"/>
                    <a:pt x="21" y="18"/>
                  </a:cubicBezTo>
                  <a:cubicBezTo>
                    <a:pt x="19" y="19"/>
                    <a:pt x="20" y="23"/>
                    <a:pt x="20" y="24"/>
                  </a:cubicBezTo>
                  <a:cubicBezTo>
                    <a:pt x="20" y="26"/>
                    <a:pt x="18" y="29"/>
                    <a:pt x="18" y="29"/>
                  </a:cubicBezTo>
                  <a:cubicBezTo>
                    <a:pt x="18" y="29"/>
                    <a:pt x="8" y="35"/>
                    <a:pt x="0" y="39"/>
                  </a:cubicBezTo>
                  <a:cubicBezTo>
                    <a:pt x="0" y="41"/>
                    <a:pt x="0" y="42"/>
                    <a:pt x="1" y="43"/>
                  </a:cubicBezTo>
                  <a:cubicBezTo>
                    <a:pt x="1" y="45"/>
                    <a:pt x="2" y="48"/>
                    <a:pt x="3" y="51"/>
                  </a:cubicBezTo>
                  <a:cubicBezTo>
                    <a:pt x="6" y="51"/>
                    <a:pt x="6" y="51"/>
                    <a:pt x="9" y="51"/>
                  </a:cubicBezTo>
                  <a:cubicBezTo>
                    <a:pt x="12" y="52"/>
                    <a:pt x="23" y="60"/>
                    <a:pt x="26" y="61"/>
                  </a:cubicBezTo>
                  <a:cubicBezTo>
                    <a:pt x="28" y="62"/>
                    <a:pt x="43" y="73"/>
                    <a:pt x="46" y="76"/>
                  </a:cubicBezTo>
                  <a:cubicBezTo>
                    <a:pt x="49" y="79"/>
                    <a:pt x="54" y="79"/>
                    <a:pt x="56" y="79"/>
                  </a:cubicBezTo>
                  <a:cubicBezTo>
                    <a:pt x="57" y="79"/>
                    <a:pt x="62" y="80"/>
                    <a:pt x="66" y="80"/>
                  </a:cubicBezTo>
                  <a:cubicBezTo>
                    <a:pt x="67" y="77"/>
                    <a:pt x="69" y="74"/>
                    <a:pt x="69" y="7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308;p4">
              <a:extLst>
                <a:ext uri="{FF2B5EF4-FFF2-40B4-BE49-F238E27FC236}">
                  <a16:creationId xmlns:a16="http://schemas.microsoft.com/office/drawing/2014/main" id="{51FA1D04-A868-681C-4632-9FE10395C67C}"/>
                </a:ext>
              </a:extLst>
            </p:cNvPr>
            <p:cNvSpPr/>
            <p:nvPr/>
          </p:nvSpPr>
          <p:spPr>
            <a:xfrm>
              <a:off x="6838444" y="3819786"/>
              <a:ext cx="40218" cy="37042"/>
            </a:xfrm>
            <a:custGeom>
              <a:avLst/>
              <a:gdLst/>
              <a:ahLst/>
              <a:cxnLst/>
              <a:rect l="l" t="t" r="r" b="b"/>
              <a:pathLst>
                <a:path w="16" h="15" extrusionOk="0">
                  <a:moveTo>
                    <a:pt x="5" y="11"/>
                  </a:moveTo>
                  <a:cubicBezTo>
                    <a:pt x="9" y="15"/>
                    <a:pt x="9" y="15"/>
                    <a:pt x="9" y="15"/>
                  </a:cubicBezTo>
                  <a:cubicBezTo>
                    <a:pt x="16" y="15"/>
                    <a:pt x="16" y="15"/>
                    <a:pt x="16" y="15"/>
                  </a:cubicBezTo>
                  <a:cubicBezTo>
                    <a:pt x="14" y="11"/>
                    <a:pt x="12" y="6"/>
                    <a:pt x="12" y="4"/>
                  </a:cubicBezTo>
                  <a:cubicBezTo>
                    <a:pt x="12" y="4"/>
                    <a:pt x="12" y="3"/>
                    <a:pt x="13" y="3"/>
                  </a:cubicBezTo>
                  <a:cubicBezTo>
                    <a:pt x="10" y="1"/>
                    <a:pt x="9" y="0"/>
                    <a:pt x="7" y="0"/>
                  </a:cubicBezTo>
                  <a:cubicBezTo>
                    <a:pt x="5" y="0"/>
                    <a:pt x="4" y="2"/>
                    <a:pt x="3" y="3"/>
                  </a:cubicBezTo>
                  <a:cubicBezTo>
                    <a:pt x="3" y="4"/>
                    <a:pt x="1" y="7"/>
                    <a:pt x="0" y="10"/>
                  </a:cubicBezTo>
                  <a:cubicBezTo>
                    <a:pt x="3" y="11"/>
                    <a:pt x="5" y="11"/>
                    <a:pt x="5" y="1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309;p4">
              <a:extLst>
                <a:ext uri="{FF2B5EF4-FFF2-40B4-BE49-F238E27FC236}">
                  <a16:creationId xmlns:a16="http://schemas.microsoft.com/office/drawing/2014/main" id="{44646239-DA03-D326-C8B8-1457475AA130}"/>
                </a:ext>
              </a:extLst>
            </p:cNvPr>
            <p:cNvSpPr/>
            <p:nvPr/>
          </p:nvSpPr>
          <p:spPr>
            <a:xfrm>
              <a:off x="5762085" y="3288486"/>
              <a:ext cx="307985" cy="255066"/>
            </a:xfrm>
            <a:custGeom>
              <a:avLst/>
              <a:gdLst/>
              <a:ahLst/>
              <a:cxnLst/>
              <a:rect l="l" t="t" r="r" b="b"/>
              <a:pathLst>
                <a:path w="123" h="102" extrusionOk="0">
                  <a:moveTo>
                    <a:pt x="108" y="23"/>
                  </a:moveTo>
                  <a:cubicBezTo>
                    <a:pt x="107" y="23"/>
                    <a:pt x="106" y="21"/>
                    <a:pt x="103" y="21"/>
                  </a:cubicBezTo>
                  <a:cubicBezTo>
                    <a:pt x="101" y="21"/>
                    <a:pt x="99" y="20"/>
                    <a:pt x="98" y="19"/>
                  </a:cubicBezTo>
                  <a:cubicBezTo>
                    <a:pt x="97" y="17"/>
                    <a:pt x="91" y="17"/>
                    <a:pt x="89" y="17"/>
                  </a:cubicBezTo>
                  <a:cubicBezTo>
                    <a:pt x="87" y="18"/>
                    <a:pt x="87" y="14"/>
                    <a:pt x="85" y="15"/>
                  </a:cubicBezTo>
                  <a:cubicBezTo>
                    <a:pt x="83" y="15"/>
                    <a:pt x="83" y="12"/>
                    <a:pt x="83" y="11"/>
                  </a:cubicBezTo>
                  <a:cubicBezTo>
                    <a:pt x="83" y="9"/>
                    <a:pt x="81" y="12"/>
                    <a:pt x="79" y="12"/>
                  </a:cubicBezTo>
                  <a:cubicBezTo>
                    <a:pt x="77" y="13"/>
                    <a:pt x="77" y="11"/>
                    <a:pt x="76" y="10"/>
                  </a:cubicBezTo>
                  <a:cubicBezTo>
                    <a:pt x="76" y="9"/>
                    <a:pt x="73" y="7"/>
                    <a:pt x="71" y="6"/>
                  </a:cubicBezTo>
                  <a:cubicBezTo>
                    <a:pt x="70" y="6"/>
                    <a:pt x="68" y="3"/>
                    <a:pt x="67" y="4"/>
                  </a:cubicBezTo>
                  <a:cubicBezTo>
                    <a:pt x="66" y="5"/>
                    <a:pt x="64" y="2"/>
                    <a:pt x="64" y="1"/>
                  </a:cubicBezTo>
                  <a:cubicBezTo>
                    <a:pt x="64" y="0"/>
                    <a:pt x="63" y="0"/>
                    <a:pt x="63" y="0"/>
                  </a:cubicBezTo>
                  <a:cubicBezTo>
                    <a:pt x="62" y="0"/>
                    <a:pt x="62" y="0"/>
                    <a:pt x="61" y="0"/>
                  </a:cubicBezTo>
                  <a:cubicBezTo>
                    <a:pt x="58" y="0"/>
                    <a:pt x="55" y="2"/>
                    <a:pt x="56" y="7"/>
                  </a:cubicBezTo>
                  <a:cubicBezTo>
                    <a:pt x="56" y="12"/>
                    <a:pt x="52" y="12"/>
                    <a:pt x="47" y="13"/>
                  </a:cubicBezTo>
                  <a:cubicBezTo>
                    <a:pt x="42" y="13"/>
                    <a:pt x="44" y="17"/>
                    <a:pt x="42" y="19"/>
                  </a:cubicBezTo>
                  <a:cubicBezTo>
                    <a:pt x="40" y="20"/>
                    <a:pt x="32" y="18"/>
                    <a:pt x="31" y="15"/>
                  </a:cubicBezTo>
                  <a:cubicBezTo>
                    <a:pt x="30" y="12"/>
                    <a:pt x="23" y="15"/>
                    <a:pt x="26" y="18"/>
                  </a:cubicBezTo>
                  <a:cubicBezTo>
                    <a:pt x="29" y="22"/>
                    <a:pt x="29" y="26"/>
                    <a:pt x="27" y="27"/>
                  </a:cubicBezTo>
                  <a:cubicBezTo>
                    <a:pt x="26" y="29"/>
                    <a:pt x="22" y="25"/>
                    <a:pt x="20" y="27"/>
                  </a:cubicBezTo>
                  <a:cubicBezTo>
                    <a:pt x="18" y="29"/>
                    <a:pt x="18" y="26"/>
                    <a:pt x="15" y="25"/>
                  </a:cubicBezTo>
                  <a:cubicBezTo>
                    <a:pt x="12" y="24"/>
                    <a:pt x="11" y="26"/>
                    <a:pt x="7" y="25"/>
                  </a:cubicBezTo>
                  <a:cubicBezTo>
                    <a:pt x="2" y="25"/>
                    <a:pt x="0" y="28"/>
                    <a:pt x="1" y="29"/>
                  </a:cubicBezTo>
                  <a:cubicBezTo>
                    <a:pt x="3" y="31"/>
                    <a:pt x="1" y="33"/>
                    <a:pt x="2" y="35"/>
                  </a:cubicBezTo>
                  <a:cubicBezTo>
                    <a:pt x="4" y="36"/>
                    <a:pt x="9" y="36"/>
                    <a:pt x="14" y="38"/>
                  </a:cubicBezTo>
                  <a:cubicBezTo>
                    <a:pt x="18" y="40"/>
                    <a:pt x="19" y="39"/>
                    <a:pt x="21" y="40"/>
                  </a:cubicBezTo>
                  <a:cubicBezTo>
                    <a:pt x="23" y="42"/>
                    <a:pt x="24" y="41"/>
                    <a:pt x="24" y="44"/>
                  </a:cubicBezTo>
                  <a:cubicBezTo>
                    <a:pt x="24" y="47"/>
                    <a:pt x="26" y="50"/>
                    <a:pt x="30" y="51"/>
                  </a:cubicBezTo>
                  <a:cubicBezTo>
                    <a:pt x="34" y="52"/>
                    <a:pt x="31" y="55"/>
                    <a:pt x="33" y="58"/>
                  </a:cubicBezTo>
                  <a:cubicBezTo>
                    <a:pt x="34" y="61"/>
                    <a:pt x="31" y="64"/>
                    <a:pt x="31" y="68"/>
                  </a:cubicBezTo>
                  <a:cubicBezTo>
                    <a:pt x="32" y="71"/>
                    <a:pt x="29" y="82"/>
                    <a:pt x="27" y="83"/>
                  </a:cubicBezTo>
                  <a:cubicBezTo>
                    <a:pt x="27" y="83"/>
                    <a:pt x="27" y="83"/>
                    <a:pt x="27" y="83"/>
                  </a:cubicBezTo>
                  <a:cubicBezTo>
                    <a:pt x="29" y="84"/>
                    <a:pt x="31" y="85"/>
                    <a:pt x="32" y="86"/>
                  </a:cubicBezTo>
                  <a:cubicBezTo>
                    <a:pt x="33" y="87"/>
                    <a:pt x="37" y="88"/>
                    <a:pt x="40" y="89"/>
                  </a:cubicBezTo>
                  <a:cubicBezTo>
                    <a:pt x="42" y="91"/>
                    <a:pt x="46" y="91"/>
                    <a:pt x="46" y="89"/>
                  </a:cubicBezTo>
                  <a:cubicBezTo>
                    <a:pt x="46" y="87"/>
                    <a:pt x="49" y="88"/>
                    <a:pt x="50" y="90"/>
                  </a:cubicBezTo>
                  <a:cubicBezTo>
                    <a:pt x="52" y="91"/>
                    <a:pt x="58" y="92"/>
                    <a:pt x="60" y="92"/>
                  </a:cubicBezTo>
                  <a:cubicBezTo>
                    <a:pt x="63" y="93"/>
                    <a:pt x="66" y="92"/>
                    <a:pt x="69" y="92"/>
                  </a:cubicBezTo>
                  <a:cubicBezTo>
                    <a:pt x="69" y="92"/>
                    <a:pt x="69" y="91"/>
                    <a:pt x="69" y="90"/>
                  </a:cubicBezTo>
                  <a:cubicBezTo>
                    <a:pt x="67" y="85"/>
                    <a:pt x="71" y="83"/>
                    <a:pt x="75" y="82"/>
                  </a:cubicBezTo>
                  <a:cubicBezTo>
                    <a:pt x="80" y="81"/>
                    <a:pt x="89" y="84"/>
                    <a:pt x="91" y="85"/>
                  </a:cubicBezTo>
                  <a:cubicBezTo>
                    <a:pt x="93" y="87"/>
                    <a:pt x="97" y="86"/>
                    <a:pt x="101" y="82"/>
                  </a:cubicBezTo>
                  <a:cubicBezTo>
                    <a:pt x="103" y="80"/>
                    <a:pt x="104" y="79"/>
                    <a:pt x="106" y="79"/>
                  </a:cubicBezTo>
                  <a:cubicBezTo>
                    <a:pt x="106" y="78"/>
                    <a:pt x="107" y="77"/>
                    <a:pt x="107" y="76"/>
                  </a:cubicBezTo>
                  <a:cubicBezTo>
                    <a:pt x="107" y="74"/>
                    <a:pt x="105" y="75"/>
                    <a:pt x="103" y="74"/>
                  </a:cubicBezTo>
                  <a:cubicBezTo>
                    <a:pt x="101" y="74"/>
                    <a:pt x="100" y="72"/>
                    <a:pt x="101" y="70"/>
                  </a:cubicBezTo>
                  <a:cubicBezTo>
                    <a:pt x="102" y="68"/>
                    <a:pt x="100" y="68"/>
                    <a:pt x="99" y="66"/>
                  </a:cubicBezTo>
                  <a:cubicBezTo>
                    <a:pt x="97" y="64"/>
                    <a:pt x="99" y="65"/>
                    <a:pt x="100" y="64"/>
                  </a:cubicBezTo>
                  <a:cubicBezTo>
                    <a:pt x="101" y="63"/>
                    <a:pt x="103" y="61"/>
                    <a:pt x="102" y="61"/>
                  </a:cubicBezTo>
                  <a:cubicBezTo>
                    <a:pt x="101" y="60"/>
                    <a:pt x="100" y="59"/>
                    <a:pt x="101" y="57"/>
                  </a:cubicBezTo>
                  <a:cubicBezTo>
                    <a:pt x="102" y="54"/>
                    <a:pt x="100" y="54"/>
                    <a:pt x="100" y="52"/>
                  </a:cubicBezTo>
                  <a:cubicBezTo>
                    <a:pt x="100" y="51"/>
                    <a:pt x="98" y="50"/>
                    <a:pt x="96" y="52"/>
                  </a:cubicBezTo>
                  <a:cubicBezTo>
                    <a:pt x="94" y="54"/>
                    <a:pt x="94" y="53"/>
                    <a:pt x="95" y="49"/>
                  </a:cubicBezTo>
                  <a:cubicBezTo>
                    <a:pt x="96" y="46"/>
                    <a:pt x="100" y="44"/>
                    <a:pt x="100" y="43"/>
                  </a:cubicBezTo>
                  <a:cubicBezTo>
                    <a:pt x="100" y="41"/>
                    <a:pt x="103" y="39"/>
                    <a:pt x="104" y="39"/>
                  </a:cubicBezTo>
                  <a:cubicBezTo>
                    <a:pt x="106" y="39"/>
                    <a:pt x="106" y="35"/>
                    <a:pt x="106" y="33"/>
                  </a:cubicBezTo>
                  <a:cubicBezTo>
                    <a:pt x="107" y="30"/>
                    <a:pt x="107" y="28"/>
                    <a:pt x="110" y="26"/>
                  </a:cubicBezTo>
                  <a:cubicBezTo>
                    <a:pt x="112" y="24"/>
                    <a:pt x="109" y="23"/>
                    <a:pt x="108" y="23"/>
                  </a:cubicBezTo>
                  <a:close/>
                  <a:moveTo>
                    <a:pt x="121" y="86"/>
                  </a:moveTo>
                  <a:cubicBezTo>
                    <a:pt x="120" y="86"/>
                    <a:pt x="120" y="89"/>
                    <a:pt x="116" y="91"/>
                  </a:cubicBezTo>
                  <a:cubicBezTo>
                    <a:pt x="113" y="93"/>
                    <a:pt x="116" y="102"/>
                    <a:pt x="120" y="102"/>
                  </a:cubicBezTo>
                  <a:cubicBezTo>
                    <a:pt x="123" y="101"/>
                    <a:pt x="123" y="86"/>
                    <a:pt x="121" y="8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310;p4">
              <a:extLst>
                <a:ext uri="{FF2B5EF4-FFF2-40B4-BE49-F238E27FC236}">
                  <a16:creationId xmlns:a16="http://schemas.microsoft.com/office/drawing/2014/main" id="{52A5DD04-9A29-08BD-0A5B-F1F5A1F23A58}"/>
                </a:ext>
              </a:extLst>
            </p:cNvPr>
            <p:cNvSpPr/>
            <p:nvPr/>
          </p:nvSpPr>
          <p:spPr>
            <a:xfrm>
              <a:off x="3952279" y="4173280"/>
              <a:ext cx="47626" cy="27517"/>
            </a:xfrm>
            <a:custGeom>
              <a:avLst/>
              <a:gdLst/>
              <a:ahLst/>
              <a:cxnLst/>
              <a:rect l="l" t="t" r="r" b="b"/>
              <a:pathLst>
                <a:path w="19" h="11" extrusionOk="0">
                  <a:moveTo>
                    <a:pt x="19" y="4"/>
                  </a:moveTo>
                  <a:cubicBezTo>
                    <a:pt x="17" y="2"/>
                    <a:pt x="14" y="4"/>
                    <a:pt x="10" y="2"/>
                  </a:cubicBezTo>
                  <a:cubicBezTo>
                    <a:pt x="9" y="1"/>
                    <a:pt x="7" y="0"/>
                    <a:pt x="6" y="0"/>
                  </a:cubicBezTo>
                  <a:cubicBezTo>
                    <a:pt x="6" y="0"/>
                    <a:pt x="6" y="0"/>
                    <a:pt x="6" y="0"/>
                  </a:cubicBezTo>
                  <a:cubicBezTo>
                    <a:pt x="5" y="0"/>
                    <a:pt x="2" y="3"/>
                    <a:pt x="0" y="5"/>
                  </a:cubicBezTo>
                  <a:cubicBezTo>
                    <a:pt x="2" y="7"/>
                    <a:pt x="13" y="11"/>
                    <a:pt x="16" y="11"/>
                  </a:cubicBezTo>
                  <a:cubicBezTo>
                    <a:pt x="17" y="11"/>
                    <a:pt x="18" y="10"/>
                    <a:pt x="19" y="10"/>
                  </a:cubicBezTo>
                  <a:cubicBezTo>
                    <a:pt x="19" y="7"/>
                    <a:pt x="19" y="5"/>
                    <a:pt x="19" y="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311;p4">
              <a:extLst>
                <a:ext uri="{FF2B5EF4-FFF2-40B4-BE49-F238E27FC236}">
                  <a16:creationId xmlns:a16="http://schemas.microsoft.com/office/drawing/2014/main" id="{743D3B6F-43BF-4D8B-CD71-859903210130}"/>
                </a:ext>
              </a:extLst>
            </p:cNvPr>
            <p:cNvSpPr/>
            <p:nvPr/>
          </p:nvSpPr>
          <p:spPr>
            <a:xfrm>
              <a:off x="3968155" y="4133062"/>
              <a:ext cx="127004" cy="71969"/>
            </a:xfrm>
            <a:custGeom>
              <a:avLst/>
              <a:gdLst/>
              <a:ahLst/>
              <a:cxnLst/>
              <a:rect l="l" t="t" r="r" b="b"/>
              <a:pathLst>
                <a:path w="51" h="29" extrusionOk="0">
                  <a:moveTo>
                    <a:pt x="22" y="26"/>
                  </a:moveTo>
                  <a:cubicBezTo>
                    <a:pt x="22" y="25"/>
                    <a:pt x="19" y="21"/>
                    <a:pt x="24" y="20"/>
                  </a:cubicBezTo>
                  <a:cubicBezTo>
                    <a:pt x="29" y="20"/>
                    <a:pt x="33" y="20"/>
                    <a:pt x="33" y="16"/>
                  </a:cubicBezTo>
                  <a:cubicBezTo>
                    <a:pt x="34" y="13"/>
                    <a:pt x="40" y="15"/>
                    <a:pt x="42" y="15"/>
                  </a:cubicBezTo>
                  <a:cubicBezTo>
                    <a:pt x="43" y="15"/>
                    <a:pt x="47" y="11"/>
                    <a:pt x="51" y="11"/>
                  </a:cubicBezTo>
                  <a:cubicBezTo>
                    <a:pt x="51" y="7"/>
                    <a:pt x="46" y="8"/>
                    <a:pt x="42" y="4"/>
                  </a:cubicBezTo>
                  <a:cubicBezTo>
                    <a:pt x="38" y="0"/>
                    <a:pt x="29" y="2"/>
                    <a:pt x="24" y="4"/>
                  </a:cubicBezTo>
                  <a:cubicBezTo>
                    <a:pt x="19" y="6"/>
                    <a:pt x="14" y="2"/>
                    <a:pt x="8" y="5"/>
                  </a:cubicBezTo>
                  <a:cubicBezTo>
                    <a:pt x="8" y="5"/>
                    <a:pt x="8" y="5"/>
                    <a:pt x="8" y="5"/>
                  </a:cubicBezTo>
                  <a:cubicBezTo>
                    <a:pt x="7" y="6"/>
                    <a:pt x="6" y="8"/>
                    <a:pt x="4" y="9"/>
                  </a:cubicBezTo>
                  <a:cubicBezTo>
                    <a:pt x="0" y="12"/>
                    <a:pt x="1" y="15"/>
                    <a:pt x="0" y="16"/>
                  </a:cubicBezTo>
                  <a:cubicBezTo>
                    <a:pt x="1" y="16"/>
                    <a:pt x="3" y="17"/>
                    <a:pt x="4" y="18"/>
                  </a:cubicBezTo>
                  <a:cubicBezTo>
                    <a:pt x="8" y="20"/>
                    <a:pt x="11" y="18"/>
                    <a:pt x="13" y="20"/>
                  </a:cubicBezTo>
                  <a:cubicBezTo>
                    <a:pt x="13" y="21"/>
                    <a:pt x="13" y="23"/>
                    <a:pt x="13" y="26"/>
                  </a:cubicBezTo>
                  <a:cubicBezTo>
                    <a:pt x="13" y="25"/>
                    <a:pt x="14" y="25"/>
                    <a:pt x="15" y="26"/>
                  </a:cubicBezTo>
                  <a:cubicBezTo>
                    <a:pt x="16" y="26"/>
                    <a:pt x="16" y="28"/>
                    <a:pt x="16" y="29"/>
                  </a:cubicBezTo>
                  <a:cubicBezTo>
                    <a:pt x="19" y="28"/>
                    <a:pt x="19" y="28"/>
                    <a:pt x="19" y="28"/>
                  </a:cubicBezTo>
                  <a:cubicBezTo>
                    <a:pt x="19" y="28"/>
                    <a:pt x="21" y="26"/>
                    <a:pt x="22" y="2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312;p4">
              <a:extLst>
                <a:ext uri="{FF2B5EF4-FFF2-40B4-BE49-F238E27FC236}">
                  <a16:creationId xmlns:a16="http://schemas.microsoft.com/office/drawing/2014/main" id="{B1057EF6-1A8B-23C9-5C01-29733E048F66}"/>
                </a:ext>
              </a:extLst>
            </p:cNvPr>
            <p:cNvSpPr/>
            <p:nvPr/>
          </p:nvSpPr>
          <p:spPr>
            <a:xfrm>
              <a:off x="3381820" y="3761575"/>
              <a:ext cx="641370" cy="399004"/>
            </a:xfrm>
            <a:custGeom>
              <a:avLst/>
              <a:gdLst/>
              <a:ahLst/>
              <a:cxnLst/>
              <a:rect l="l" t="t" r="r" b="b"/>
              <a:pathLst>
                <a:path w="256" h="159" extrusionOk="0">
                  <a:moveTo>
                    <a:pt x="213" y="150"/>
                  </a:moveTo>
                  <a:cubicBezTo>
                    <a:pt x="214" y="150"/>
                    <a:pt x="223" y="151"/>
                    <a:pt x="224" y="149"/>
                  </a:cubicBezTo>
                  <a:cubicBezTo>
                    <a:pt x="225" y="146"/>
                    <a:pt x="217" y="141"/>
                    <a:pt x="218" y="140"/>
                  </a:cubicBezTo>
                  <a:cubicBezTo>
                    <a:pt x="219" y="140"/>
                    <a:pt x="220" y="134"/>
                    <a:pt x="221" y="134"/>
                  </a:cubicBezTo>
                  <a:cubicBezTo>
                    <a:pt x="222" y="134"/>
                    <a:pt x="236" y="135"/>
                    <a:pt x="236" y="134"/>
                  </a:cubicBezTo>
                  <a:cubicBezTo>
                    <a:pt x="237" y="134"/>
                    <a:pt x="240" y="129"/>
                    <a:pt x="242" y="129"/>
                  </a:cubicBezTo>
                  <a:cubicBezTo>
                    <a:pt x="243" y="129"/>
                    <a:pt x="244" y="130"/>
                    <a:pt x="246" y="131"/>
                  </a:cubicBezTo>
                  <a:cubicBezTo>
                    <a:pt x="248" y="129"/>
                    <a:pt x="249" y="124"/>
                    <a:pt x="249" y="120"/>
                  </a:cubicBezTo>
                  <a:cubicBezTo>
                    <a:pt x="250" y="115"/>
                    <a:pt x="248" y="113"/>
                    <a:pt x="251" y="110"/>
                  </a:cubicBezTo>
                  <a:cubicBezTo>
                    <a:pt x="253" y="108"/>
                    <a:pt x="256" y="107"/>
                    <a:pt x="256" y="104"/>
                  </a:cubicBezTo>
                  <a:cubicBezTo>
                    <a:pt x="255" y="100"/>
                    <a:pt x="251" y="104"/>
                    <a:pt x="248" y="102"/>
                  </a:cubicBezTo>
                  <a:cubicBezTo>
                    <a:pt x="245" y="100"/>
                    <a:pt x="243" y="101"/>
                    <a:pt x="235" y="102"/>
                  </a:cubicBezTo>
                  <a:cubicBezTo>
                    <a:pt x="227" y="103"/>
                    <a:pt x="224" y="107"/>
                    <a:pt x="224" y="112"/>
                  </a:cubicBezTo>
                  <a:cubicBezTo>
                    <a:pt x="225" y="117"/>
                    <a:pt x="222" y="115"/>
                    <a:pt x="222" y="120"/>
                  </a:cubicBezTo>
                  <a:cubicBezTo>
                    <a:pt x="222" y="124"/>
                    <a:pt x="216" y="124"/>
                    <a:pt x="216" y="127"/>
                  </a:cubicBezTo>
                  <a:cubicBezTo>
                    <a:pt x="216" y="130"/>
                    <a:pt x="211" y="127"/>
                    <a:pt x="210" y="126"/>
                  </a:cubicBezTo>
                  <a:cubicBezTo>
                    <a:pt x="208" y="125"/>
                    <a:pt x="192" y="130"/>
                    <a:pt x="190" y="131"/>
                  </a:cubicBezTo>
                  <a:cubicBezTo>
                    <a:pt x="188" y="131"/>
                    <a:pt x="184" y="126"/>
                    <a:pt x="180" y="126"/>
                  </a:cubicBezTo>
                  <a:cubicBezTo>
                    <a:pt x="177" y="126"/>
                    <a:pt x="176" y="121"/>
                    <a:pt x="176" y="118"/>
                  </a:cubicBezTo>
                  <a:cubicBezTo>
                    <a:pt x="175" y="114"/>
                    <a:pt x="169" y="110"/>
                    <a:pt x="167" y="107"/>
                  </a:cubicBezTo>
                  <a:cubicBezTo>
                    <a:pt x="164" y="103"/>
                    <a:pt x="164" y="95"/>
                    <a:pt x="163" y="90"/>
                  </a:cubicBezTo>
                  <a:cubicBezTo>
                    <a:pt x="163" y="85"/>
                    <a:pt x="163" y="76"/>
                    <a:pt x="166" y="67"/>
                  </a:cubicBezTo>
                  <a:cubicBezTo>
                    <a:pt x="167" y="65"/>
                    <a:pt x="167" y="64"/>
                    <a:pt x="167" y="63"/>
                  </a:cubicBezTo>
                  <a:cubicBezTo>
                    <a:pt x="166" y="62"/>
                    <a:pt x="164" y="62"/>
                    <a:pt x="164" y="62"/>
                  </a:cubicBezTo>
                  <a:cubicBezTo>
                    <a:pt x="160" y="62"/>
                    <a:pt x="153" y="58"/>
                    <a:pt x="152" y="58"/>
                  </a:cubicBezTo>
                  <a:cubicBezTo>
                    <a:pt x="150" y="58"/>
                    <a:pt x="151" y="54"/>
                    <a:pt x="149" y="52"/>
                  </a:cubicBezTo>
                  <a:cubicBezTo>
                    <a:pt x="148" y="51"/>
                    <a:pt x="149" y="47"/>
                    <a:pt x="147" y="46"/>
                  </a:cubicBezTo>
                  <a:cubicBezTo>
                    <a:pt x="146" y="45"/>
                    <a:pt x="141" y="40"/>
                    <a:pt x="139" y="35"/>
                  </a:cubicBezTo>
                  <a:cubicBezTo>
                    <a:pt x="138" y="29"/>
                    <a:pt x="128" y="26"/>
                    <a:pt x="124" y="26"/>
                  </a:cubicBezTo>
                  <a:cubicBezTo>
                    <a:pt x="121" y="26"/>
                    <a:pt x="119" y="33"/>
                    <a:pt x="118" y="34"/>
                  </a:cubicBezTo>
                  <a:cubicBezTo>
                    <a:pt x="117" y="34"/>
                    <a:pt x="110" y="30"/>
                    <a:pt x="108" y="29"/>
                  </a:cubicBezTo>
                  <a:cubicBezTo>
                    <a:pt x="106" y="28"/>
                    <a:pt x="105" y="26"/>
                    <a:pt x="105" y="23"/>
                  </a:cubicBezTo>
                  <a:cubicBezTo>
                    <a:pt x="105" y="21"/>
                    <a:pt x="101" y="17"/>
                    <a:pt x="100" y="17"/>
                  </a:cubicBezTo>
                  <a:cubicBezTo>
                    <a:pt x="98" y="16"/>
                    <a:pt x="90" y="8"/>
                    <a:pt x="90" y="8"/>
                  </a:cubicBezTo>
                  <a:cubicBezTo>
                    <a:pt x="77" y="8"/>
                    <a:pt x="77" y="8"/>
                    <a:pt x="77" y="8"/>
                  </a:cubicBezTo>
                  <a:cubicBezTo>
                    <a:pt x="74" y="12"/>
                    <a:pt x="74" y="12"/>
                    <a:pt x="74" y="12"/>
                  </a:cubicBezTo>
                  <a:cubicBezTo>
                    <a:pt x="50" y="12"/>
                    <a:pt x="50" y="12"/>
                    <a:pt x="50" y="12"/>
                  </a:cubicBezTo>
                  <a:cubicBezTo>
                    <a:pt x="50" y="12"/>
                    <a:pt x="32" y="5"/>
                    <a:pt x="28" y="4"/>
                  </a:cubicBezTo>
                  <a:cubicBezTo>
                    <a:pt x="25" y="4"/>
                    <a:pt x="19" y="0"/>
                    <a:pt x="19" y="0"/>
                  </a:cubicBezTo>
                  <a:cubicBezTo>
                    <a:pt x="0" y="2"/>
                    <a:pt x="0" y="2"/>
                    <a:pt x="0" y="2"/>
                  </a:cubicBezTo>
                  <a:cubicBezTo>
                    <a:pt x="1" y="4"/>
                    <a:pt x="2" y="6"/>
                    <a:pt x="4" y="9"/>
                  </a:cubicBezTo>
                  <a:cubicBezTo>
                    <a:pt x="8" y="14"/>
                    <a:pt x="11" y="23"/>
                    <a:pt x="11" y="25"/>
                  </a:cubicBezTo>
                  <a:cubicBezTo>
                    <a:pt x="12" y="28"/>
                    <a:pt x="17" y="31"/>
                    <a:pt x="22" y="34"/>
                  </a:cubicBezTo>
                  <a:cubicBezTo>
                    <a:pt x="26" y="37"/>
                    <a:pt x="26" y="43"/>
                    <a:pt x="26" y="45"/>
                  </a:cubicBezTo>
                  <a:cubicBezTo>
                    <a:pt x="25" y="47"/>
                    <a:pt x="20" y="44"/>
                    <a:pt x="19" y="46"/>
                  </a:cubicBezTo>
                  <a:cubicBezTo>
                    <a:pt x="19" y="47"/>
                    <a:pt x="27" y="54"/>
                    <a:pt x="30" y="54"/>
                  </a:cubicBezTo>
                  <a:cubicBezTo>
                    <a:pt x="33" y="53"/>
                    <a:pt x="34" y="55"/>
                    <a:pt x="39" y="59"/>
                  </a:cubicBezTo>
                  <a:cubicBezTo>
                    <a:pt x="43" y="63"/>
                    <a:pt x="43" y="68"/>
                    <a:pt x="41" y="70"/>
                  </a:cubicBezTo>
                  <a:cubicBezTo>
                    <a:pt x="39" y="71"/>
                    <a:pt x="45" y="74"/>
                    <a:pt x="51" y="78"/>
                  </a:cubicBezTo>
                  <a:cubicBezTo>
                    <a:pt x="57" y="82"/>
                    <a:pt x="59" y="87"/>
                    <a:pt x="60" y="89"/>
                  </a:cubicBezTo>
                  <a:cubicBezTo>
                    <a:pt x="60" y="91"/>
                    <a:pt x="63" y="89"/>
                    <a:pt x="64" y="86"/>
                  </a:cubicBezTo>
                  <a:cubicBezTo>
                    <a:pt x="65" y="84"/>
                    <a:pt x="62" y="83"/>
                    <a:pt x="62" y="80"/>
                  </a:cubicBezTo>
                  <a:cubicBezTo>
                    <a:pt x="62" y="76"/>
                    <a:pt x="57" y="77"/>
                    <a:pt x="55" y="77"/>
                  </a:cubicBezTo>
                  <a:cubicBezTo>
                    <a:pt x="53" y="76"/>
                    <a:pt x="55" y="71"/>
                    <a:pt x="53" y="69"/>
                  </a:cubicBezTo>
                  <a:cubicBezTo>
                    <a:pt x="51" y="67"/>
                    <a:pt x="49" y="61"/>
                    <a:pt x="48" y="57"/>
                  </a:cubicBezTo>
                  <a:cubicBezTo>
                    <a:pt x="46" y="53"/>
                    <a:pt x="41" y="49"/>
                    <a:pt x="38" y="45"/>
                  </a:cubicBezTo>
                  <a:cubicBezTo>
                    <a:pt x="36" y="40"/>
                    <a:pt x="33" y="37"/>
                    <a:pt x="31" y="35"/>
                  </a:cubicBezTo>
                  <a:cubicBezTo>
                    <a:pt x="30" y="34"/>
                    <a:pt x="34" y="33"/>
                    <a:pt x="32" y="31"/>
                  </a:cubicBezTo>
                  <a:cubicBezTo>
                    <a:pt x="31" y="29"/>
                    <a:pt x="29" y="29"/>
                    <a:pt x="26" y="28"/>
                  </a:cubicBezTo>
                  <a:cubicBezTo>
                    <a:pt x="23" y="27"/>
                    <a:pt x="21" y="25"/>
                    <a:pt x="21" y="22"/>
                  </a:cubicBezTo>
                  <a:cubicBezTo>
                    <a:pt x="21" y="19"/>
                    <a:pt x="19" y="11"/>
                    <a:pt x="18" y="9"/>
                  </a:cubicBezTo>
                  <a:cubicBezTo>
                    <a:pt x="17" y="7"/>
                    <a:pt x="20" y="7"/>
                    <a:pt x="21" y="8"/>
                  </a:cubicBezTo>
                  <a:cubicBezTo>
                    <a:pt x="22" y="9"/>
                    <a:pt x="23" y="10"/>
                    <a:pt x="24" y="10"/>
                  </a:cubicBezTo>
                  <a:cubicBezTo>
                    <a:pt x="26" y="9"/>
                    <a:pt x="28" y="9"/>
                    <a:pt x="29" y="11"/>
                  </a:cubicBezTo>
                  <a:cubicBezTo>
                    <a:pt x="30" y="14"/>
                    <a:pt x="33" y="12"/>
                    <a:pt x="34" y="13"/>
                  </a:cubicBezTo>
                  <a:cubicBezTo>
                    <a:pt x="36" y="14"/>
                    <a:pt x="31" y="15"/>
                    <a:pt x="36" y="23"/>
                  </a:cubicBezTo>
                  <a:cubicBezTo>
                    <a:pt x="41" y="32"/>
                    <a:pt x="37" y="27"/>
                    <a:pt x="37" y="33"/>
                  </a:cubicBezTo>
                  <a:cubicBezTo>
                    <a:pt x="37" y="39"/>
                    <a:pt x="40" y="36"/>
                    <a:pt x="41" y="35"/>
                  </a:cubicBezTo>
                  <a:cubicBezTo>
                    <a:pt x="42" y="34"/>
                    <a:pt x="45" y="37"/>
                    <a:pt x="47" y="40"/>
                  </a:cubicBezTo>
                  <a:cubicBezTo>
                    <a:pt x="50" y="43"/>
                    <a:pt x="54" y="43"/>
                    <a:pt x="54" y="45"/>
                  </a:cubicBezTo>
                  <a:cubicBezTo>
                    <a:pt x="54" y="46"/>
                    <a:pt x="55" y="50"/>
                    <a:pt x="59" y="50"/>
                  </a:cubicBezTo>
                  <a:cubicBezTo>
                    <a:pt x="62" y="51"/>
                    <a:pt x="62" y="54"/>
                    <a:pt x="64" y="55"/>
                  </a:cubicBezTo>
                  <a:cubicBezTo>
                    <a:pt x="66" y="55"/>
                    <a:pt x="67" y="57"/>
                    <a:pt x="66" y="60"/>
                  </a:cubicBezTo>
                  <a:cubicBezTo>
                    <a:pt x="65" y="62"/>
                    <a:pt x="66" y="64"/>
                    <a:pt x="71" y="66"/>
                  </a:cubicBezTo>
                  <a:cubicBezTo>
                    <a:pt x="76" y="68"/>
                    <a:pt x="74" y="69"/>
                    <a:pt x="78" y="73"/>
                  </a:cubicBezTo>
                  <a:cubicBezTo>
                    <a:pt x="82" y="77"/>
                    <a:pt x="93" y="89"/>
                    <a:pt x="96" y="93"/>
                  </a:cubicBezTo>
                  <a:cubicBezTo>
                    <a:pt x="98" y="96"/>
                    <a:pt x="99" y="99"/>
                    <a:pt x="100" y="102"/>
                  </a:cubicBezTo>
                  <a:cubicBezTo>
                    <a:pt x="101" y="105"/>
                    <a:pt x="98" y="106"/>
                    <a:pt x="100" y="108"/>
                  </a:cubicBezTo>
                  <a:cubicBezTo>
                    <a:pt x="101" y="110"/>
                    <a:pt x="97" y="110"/>
                    <a:pt x="97" y="111"/>
                  </a:cubicBezTo>
                  <a:cubicBezTo>
                    <a:pt x="97" y="113"/>
                    <a:pt x="100" y="121"/>
                    <a:pt x="104" y="122"/>
                  </a:cubicBezTo>
                  <a:cubicBezTo>
                    <a:pt x="108" y="122"/>
                    <a:pt x="112" y="127"/>
                    <a:pt x="116" y="130"/>
                  </a:cubicBezTo>
                  <a:cubicBezTo>
                    <a:pt x="119" y="133"/>
                    <a:pt x="124" y="132"/>
                    <a:pt x="129" y="134"/>
                  </a:cubicBezTo>
                  <a:cubicBezTo>
                    <a:pt x="134" y="136"/>
                    <a:pt x="139" y="140"/>
                    <a:pt x="146" y="142"/>
                  </a:cubicBezTo>
                  <a:cubicBezTo>
                    <a:pt x="153" y="144"/>
                    <a:pt x="160" y="148"/>
                    <a:pt x="165" y="151"/>
                  </a:cubicBezTo>
                  <a:cubicBezTo>
                    <a:pt x="170" y="154"/>
                    <a:pt x="175" y="152"/>
                    <a:pt x="182" y="150"/>
                  </a:cubicBezTo>
                  <a:cubicBezTo>
                    <a:pt x="188" y="147"/>
                    <a:pt x="194" y="150"/>
                    <a:pt x="197" y="152"/>
                  </a:cubicBezTo>
                  <a:cubicBezTo>
                    <a:pt x="199" y="153"/>
                    <a:pt x="203" y="156"/>
                    <a:pt x="206" y="159"/>
                  </a:cubicBezTo>
                  <a:cubicBezTo>
                    <a:pt x="210" y="154"/>
                    <a:pt x="213" y="150"/>
                    <a:pt x="213" y="15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313;p4">
              <a:extLst>
                <a:ext uri="{FF2B5EF4-FFF2-40B4-BE49-F238E27FC236}">
                  <a16:creationId xmlns:a16="http://schemas.microsoft.com/office/drawing/2014/main" id="{CB7AF418-A8A8-F4EF-2FC1-954C4238C934}"/>
                </a:ext>
              </a:extLst>
            </p:cNvPr>
            <p:cNvSpPr/>
            <p:nvPr/>
          </p:nvSpPr>
          <p:spPr>
            <a:xfrm>
              <a:off x="3897244" y="4098136"/>
              <a:ext cx="89961" cy="86786"/>
            </a:xfrm>
            <a:custGeom>
              <a:avLst/>
              <a:gdLst/>
              <a:ahLst/>
              <a:cxnLst/>
              <a:rect l="l" t="t" r="r" b="b"/>
              <a:pathLst>
                <a:path w="36" h="35" extrusionOk="0">
                  <a:moveTo>
                    <a:pt x="32" y="23"/>
                  </a:moveTo>
                  <a:cubicBezTo>
                    <a:pt x="34" y="22"/>
                    <a:pt x="35" y="20"/>
                    <a:pt x="36" y="19"/>
                  </a:cubicBezTo>
                  <a:cubicBezTo>
                    <a:pt x="33" y="20"/>
                    <a:pt x="32" y="19"/>
                    <a:pt x="33" y="17"/>
                  </a:cubicBezTo>
                  <a:cubicBezTo>
                    <a:pt x="29" y="17"/>
                    <a:pt x="29" y="17"/>
                    <a:pt x="29" y="17"/>
                  </a:cubicBezTo>
                  <a:cubicBezTo>
                    <a:pt x="29" y="0"/>
                    <a:pt x="29" y="0"/>
                    <a:pt x="29" y="0"/>
                  </a:cubicBezTo>
                  <a:cubicBezTo>
                    <a:pt x="26" y="0"/>
                    <a:pt x="16" y="0"/>
                    <a:pt x="15" y="0"/>
                  </a:cubicBezTo>
                  <a:cubicBezTo>
                    <a:pt x="14" y="0"/>
                    <a:pt x="13" y="6"/>
                    <a:pt x="12" y="6"/>
                  </a:cubicBezTo>
                  <a:cubicBezTo>
                    <a:pt x="11" y="7"/>
                    <a:pt x="19" y="12"/>
                    <a:pt x="18" y="15"/>
                  </a:cubicBezTo>
                  <a:cubicBezTo>
                    <a:pt x="17" y="17"/>
                    <a:pt x="8" y="16"/>
                    <a:pt x="7" y="16"/>
                  </a:cubicBezTo>
                  <a:cubicBezTo>
                    <a:pt x="7" y="16"/>
                    <a:pt x="4" y="20"/>
                    <a:pt x="0" y="25"/>
                  </a:cubicBezTo>
                  <a:cubicBezTo>
                    <a:pt x="4" y="28"/>
                    <a:pt x="8" y="32"/>
                    <a:pt x="10" y="33"/>
                  </a:cubicBezTo>
                  <a:cubicBezTo>
                    <a:pt x="13" y="35"/>
                    <a:pt x="19" y="33"/>
                    <a:pt x="21" y="35"/>
                  </a:cubicBezTo>
                  <a:cubicBezTo>
                    <a:pt x="21" y="35"/>
                    <a:pt x="22" y="35"/>
                    <a:pt x="22" y="35"/>
                  </a:cubicBezTo>
                  <a:cubicBezTo>
                    <a:pt x="24" y="33"/>
                    <a:pt x="27" y="30"/>
                    <a:pt x="28" y="30"/>
                  </a:cubicBezTo>
                  <a:cubicBezTo>
                    <a:pt x="29" y="30"/>
                    <a:pt x="28" y="26"/>
                    <a:pt x="32" y="2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314;p4">
              <a:extLst>
                <a:ext uri="{FF2B5EF4-FFF2-40B4-BE49-F238E27FC236}">
                  <a16:creationId xmlns:a16="http://schemas.microsoft.com/office/drawing/2014/main" id="{C804C3A8-CC86-61E9-47D9-9102C2787324}"/>
                </a:ext>
              </a:extLst>
            </p:cNvPr>
            <p:cNvSpPr/>
            <p:nvPr/>
          </p:nvSpPr>
          <p:spPr>
            <a:xfrm>
              <a:off x="3970271" y="4085436"/>
              <a:ext cx="27517" cy="55035"/>
            </a:xfrm>
            <a:custGeom>
              <a:avLst/>
              <a:gdLst/>
              <a:ahLst/>
              <a:cxnLst/>
              <a:rect l="l" t="t" r="r" b="b"/>
              <a:pathLst>
                <a:path w="11" h="22" extrusionOk="0">
                  <a:moveTo>
                    <a:pt x="1" y="5"/>
                  </a:moveTo>
                  <a:cubicBezTo>
                    <a:pt x="1" y="5"/>
                    <a:pt x="1" y="5"/>
                    <a:pt x="0" y="5"/>
                  </a:cubicBezTo>
                  <a:cubicBezTo>
                    <a:pt x="0" y="22"/>
                    <a:pt x="0" y="22"/>
                    <a:pt x="0" y="22"/>
                  </a:cubicBezTo>
                  <a:cubicBezTo>
                    <a:pt x="4" y="22"/>
                    <a:pt x="4" y="22"/>
                    <a:pt x="4" y="22"/>
                  </a:cubicBezTo>
                  <a:cubicBezTo>
                    <a:pt x="4" y="20"/>
                    <a:pt x="5" y="19"/>
                    <a:pt x="7" y="17"/>
                  </a:cubicBezTo>
                  <a:cubicBezTo>
                    <a:pt x="10" y="15"/>
                    <a:pt x="5" y="4"/>
                    <a:pt x="9" y="3"/>
                  </a:cubicBezTo>
                  <a:cubicBezTo>
                    <a:pt x="9" y="3"/>
                    <a:pt x="10" y="3"/>
                    <a:pt x="11" y="2"/>
                  </a:cubicBezTo>
                  <a:cubicBezTo>
                    <a:pt x="9" y="1"/>
                    <a:pt x="8" y="0"/>
                    <a:pt x="7" y="0"/>
                  </a:cubicBezTo>
                  <a:cubicBezTo>
                    <a:pt x="5" y="0"/>
                    <a:pt x="2" y="5"/>
                    <a:pt x="1" y="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315;p4">
              <a:extLst>
                <a:ext uri="{FF2B5EF4-FFF2-40B4-BE49-F238E27FC236}">
                  <a16:creationId xmlns:a16="http://schemas.microsoft.com/office/drawing/2014/main" id="{D1A291F2-B01A-4BB6-5BED-39325016DBFD}"/>
                </a:ext>
              </a:extLst>
            </p:cNvPr>
            <p:cNvSpPr/>
            <p:nvPr/>
          </p:nvSpPr>
          <p:spPr>
            <a:xfrm>
              <a:off x="4278256" y="4045218"/>
              <a:ext cx="62443" cy="52918"/>
            </a:xfrm>
            <a:custGeom>
              <a:avLst/>
              <a:gdLst/>
              <a:ahLst/>
              <a:cxnLst/>
              <a:rect l="l" t="t" r="r" b="b"/>
              <a:pathLst>
                <a:path w="25" h="21" extrusionOk="0">
                  <a:moveTo>
                    <a:pt x="12" y="2"/>
                  </a:moveTo>
                  <a:cubicBezTo>
                    <a:pt x="8" y="4"/>
                    <a:pt x="18" y="10"/>
                    <a:pt x="18" y="13"/>
                  </a:cubicBezTo>
                  <a:cubicBezTo>
                    <a:pt x="18" y="17"/>
                    <a:pt x="3" y="13"/>
                    <a:pt x="1" y="16"/>
                  </a:cubicBezTo>
                  <a:cubicBezTo>
                    <a:pt x="0" y="18"/>
                    <a:pt x="6" y="21"/>
                    <a:pt x="12" y="19"/>
                  </a:cubicBezTo>
                  <a:cubicBezTo>
                    <a:pt x="17" y="17"/>
                    <a:pt x="21" y="19"/>
                    <a:pt x="24" y="20"/>
                  </a:cubicBezTo>
                  <a:cubicBezTo>
                    <a:pt x="24" y="15"/>
                    <a:pt x="25" y="8"/>
                    <a:pt x="25" y="4"/>
                  </a:cubicBezTo>
                  <a:cubicBezTo>
                    <a:pt x="21" y="3"/>
                    <a:pt x="15" y="0"/>
                    <a:pt x="12" y="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316;p4">
              <a:extLst>
                <a:ext uri="{FF2B5EF4-FFF2-40B4-BE49-F238E27FC236}">
                  <a16:creationId xmlns:a16="http://schemas.microsoft.com/office/drawing/2014/main" id="{AB82801D-9DA6-3C5B-2C49-7A3758192139}"/>
                </a:ext>
              </a:extLst>
            </p:cNvPr>
            <p:cNvSpPr/>
            <p:nvPr/>
          </p:nvSpPr>
          <p:spPr>
            <a:xfrm>
              <a:off x="4337524" y="4052626"/>
              <a:ext cx="70911" cy="47626"/>
            </a:xfrm>
            <a:custGeom>
              <a:avLst/>
              <a:gdLst/>
              <a:ahLst/>
              <a:cxnLst/>
              <a:rect l="l" t="t" r="r" b="b"/>
              <a:pathLst>
                <a:path w="28" h="19" extrusionOk="0">
                  <a:moveTo>
                    <a:pt x="11" y="14"/>
                  </a:moveTo>
                  <a:cubicBezTo>
                    <a:pt x="17" y="12"/>
                    <a:pt x="28" y="16"/>
                    <a:pt x="28" y="11"/>
                  </a:cubicBezTo>
                  <a:cubicBezTo>
                    <a:pt x="28" y="5"/>
                    <a:pt x="10" y="0"/>
                    <a:pt x="6" y="1"/>
                  </a:cubicBezTo>
                  <a:cubicBezTo>
                    <a:pt x="5" y="2"/>
                    <a:pt x="3" y="2"/>
                    <a:pt x="1" y="1"/>
                  </a:cubicBezTo>
                  <a:cubicBezTo>
                    <a:pt x="1" y="5"/>
                    <a:pt x="0" y="12"/>
                    <a:pt x="0" y="17"/>
                  </a:cubicBezTo>
                  <a:cubicBezTo>
                    <a:pt x="0" y="18"/>
                    <a:pt x="0" y="18"/>
                    <a:pt x="0" y="18"/>
                  </a:cubicBezTo>
                  <a:cubicBezTo>
                    <a:pt x="3" y="19"/>
                    <a:pt x="4" y="16"/>
                    <a:pt x="11" y="1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317;p4">
              <a:extLst>
                <a:ext uri="{FF2B5EF4-FFF2-40B4-BE49-F238E27FC236}">
                  <a16:creationId xmlns:a16="http://schemas.microsoft.com/office/drawing/2014/main" id="{E5D47BC8-DDEE-6E39-0CC5-D8E90C0EA056}"/>
                </a:ext>
              </a:extLst>
            </p:cNvPr>
            <p:cNvSpPr/>
            <p:nvPr/>
          </p:nvSpPr>
          <p:spPr>
            <a:xfrm>
              <a:off x="4007315" y="4160580"/>
              <a:ext cx="89961" cy="92078"/>
            </a:xfrm>
            <a:custGeom>
              <a:avLst/>
              <a:gdLst/>
              <a:ahLst/>
              <a:cxnLst/>
              <a:rect l="l" t="t" r="r" b="b"/>
              <a:pathLst>
                <a:path w="36" h="37" extrusionOk="0">
                  <a:moveTo>
                    <a:pt x="19" y="34"/>
                  </a:moveTo>
                  <a:cubicBezTo>
                    <a:pt x="21" y="35"/>
                    <a:pt x="25" y="34"/>
                    <a:pt x="27" y="36"/>
                  </a:cubicBezTo>
                  <a:cubicBezTo>
                    <a:pt x="28" y="37"/>
                    <a:pt x="30" y="37"/>
                    <a:pt x="32" y="36"/>
                  </a:cubicBezTo>
                  <a:cubicBezTo>
                    <a:pt x="31" y="36"/>
                    <a:pt x="31" y="35"/>
                    <a:pt x="30" y="35"/>
                  </a:cubicBezTo>
                  <a:cubicBezTo>
                    <a:pt x="29" y="32"/>
                    <a:pt x="31" y="27"/>
                    <a:pt x="32" y="24"/>
                  </a:cubicBezTo>
                  <a:cubicBezTo>
                    <a:pt x="34" y="20"/>
                    <a:pt x="31" y="12"/>
                    <a:pt x="34" y="9"/>
                  </a:cubicBezTo>
                  <a:cubicBezTo>
                    <a:pt x="36" y="7"/>
                    <a:pt x="34" y="6"/>
                    <a:pt x="35" y="1"/>
                  </a:cubicBezTo>
                  <a:cubicBezTo>
                    <a:pt x="35" y="0"/>
                    <a:pt x="35" y="0"/>
                    <a:pt x="35" y="0"/>
                  </a:cubicBezTo>
                  <a:cubicBezTo>
                    <a:pt x="31" y="0"/>
                    <a:pt x="27" y="4"/>
                    <a:pt x="26" y="4"/>
                  </a:cubicBezTo>
                  <a:cubicBezTo>
                    <a:pt x="24" y="4"/>
                    <a:pt x="18" y="2"/>
                    <a:pt x="17" y="5"/>
                  </a:cubicBezTo>
                  <a:cubicBezTo>
                    <a:pt x="17" y="9"/>
                    <a:pt x="13" y="9"/>
                    <a:pt x="8" y="9"/>
                  </a:cubicBezTo>
                  <a:cubicBezTo>
                    <a:pt x="3" y="10"/>
                    <a:pt x="6" y="14"/>
                    <a:pt x="6" y="15"/>
                  </a:cubicBezTo>
                  <a:cubicBezTo>
                    <a:pt x="5" y="15"/>
                    <a:pt x="3" y="17"/>
                    <a:pt x="3" y="17"/>
                  </a:cubicBezTo>
                  <a:cubicBezTo>
                    <a:pt x="0" y="18"/>
                    <a:pt x="0" y="18"/>
                    <a:pt x="0" y="18"/>
                  </a:cubicBezTo>
                  <a:cubicBezTo>
                    <a:pt x="0" y="19"/>
                    <a:pt x="0" y="20"/>
                    <a:pt x="1" y="21"/>
                  </a:cubicBezTo>
                  <a:cubicBezTo>
                    <a:pt x="4" y="23"/>
                    <a:pt x="8" y="29"/>
                    <a:pt x="11" y="31"/>
                  </a:cubicBezTo>
                  <a:cubicBezTo>
                    <a:pt x="13" y="32"/>
                    <a:pt x="14" y="33"/>
                    <a:pt x="14" y="34"/>
                  </a:cubicBezTo>
                  <a:cubicBezTo>
                    <a:pt x="16" y="34"/>
                    <a:pt x="18" y="34"/>
                    <a:pt x="19" y="3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318;p4">
              <a:extLst>
                <a:ext uri="{FF2B5EF4-FFF2-40B4-BE49-F238E27FC236}">
                  <a16:creationId xmlns:a16="http://schemas.microsoft.com/office/drawing/2014/main" id="{D96A3CB0-0FD2-6D7D-44C4-30AEF4DCC964}"/>
                </a:ext>
              </a:extLst>
            </p:cNvPr>
            <p:cNvSpPr/>
            <p:nvPr/>
          </p:nvSpPr>
          <p:spPr>
            <a:xfrm>
              <a:off x="4290957" y="4371194"/>
              <a:ext cx="840343" cy="859394"/>
            </a:xfrm>
            <a:custGeom>
              <a:avLst/>
              <a:gdLst/>
              <a:ahLst/>
              <a:cxnLst/>
              <a:rect l="l" t="t" r="r" b="b"/>
              <a:pathLst>
                <a:path w="336" h="343" extrusionOk="0">
                  <a:moveTo>
                    <a:pt x="178" y="339"/>
                  </a:moveTo>
                  <a:cubicBezTo>
                    <a:pt x="184" y="335"/>
                    <a:pt x="182" y="333"/>
                    <a:pt x="185" y="328"/>
                  </a:cubicBezTo>
                  <a:cubicBezTo>
                    <a:pt x="187" y="324"/>
                    <a:pt x="185" y="322"/>
                    <a:pt x="189" y="318"/>
                  </a:cubicBezTo>
                  <a:cubicBezTo>
                    <a:pt x="193" y="314"/>
                    <a:pt x="188" y="312"/>
                    <a:pt x="194" y="309"/>
                  </a:cubicBezTo>
                  <a:cubicBezTo>
                    <a:pt x="199" y="307"/>
                    <a:pt x="198" y="311"/>
                    <a:pt x="194" y="317"/>
                  </a:cubicBezTo>
                  <a:cubicBezTo>
                    <a:pt x="190" y="322"/>
                    <a:pt x="189" y="324"/>
                    <a:pt x="194" y="320"/>
                  </a:cubicBezTo>
                  <a:cubicBezTo>
                    <a:pt x="200" y="316"/>
                    <a:pt x="202" y="310"/>
                    <a:pt x="205" y="303"/>
                  </a:cubicBezTo>
                  <a:cubicBezTo>
                    <a:pt x="208" y="297"/>
                    <a:pt x="211" y="295"/>
                    <a:pt x="214" y="294"/>
                  </a:cubicBezTo>
                  <a:cubicBezTo>
                    <a:pt x="216" y="294"/>
                    <a:pt x="216" y="287"/>
                    <a:pt x="216" y="282"/>
                  </a:cubicBezTo>
                  <a:cubicBezTo>
                    <a:pt x="216" y="277"/>
                    <a:pt x="214" y="273"/>
                    <a:pt x="216" y="270"/>
                  </a:cubicBezTo>
                  <a:cubicBezTo>
                    <a:pt x="218" y="266"/>
                    <a:pt x="216" y="263"/>
                    <a:pt x="219" y="263"/>
                  </a:cubicBezTo>
                  <a:cubicBezTo>
                    <a:pt x="222" y="263"/>
                    <a:pt x="225" y="260"/>
                    <a:pt x="230" y="255"/>
                  </a:cubicBezTo>
                  <a:cubicBezTo>
                    <a:pt x="234" y="251"/>
                    <a:pt x="236" y="251"/>
                    <a:pt x="241" y="251"/>
                  </a:cubicBezTo>
                  <a:cubicBezTo>
                    <a:pt x="245" y="250"/>
                    <a:pt x="242" y="249"/>
                    <a:pt x="245" y="248"/>
                  </a:cubicBezTo>
                  <a:cubicBezTo>
                    <a:pt x="248" y="247"/>
                    <a:pt x="250" y="245"/>
                    <a:pt x="252" y="243"/>
                  </a:cubicBezTo>
                  <a:cubicBezTo>
                    <a:pt x="254" y="241"/>
                    <a:pt x="261" y="243"/>
                    <a:pt x="266" y="243"/>
                  </a:cubicBezTo>
                  <a:cubicBezTo>
                    <a:pt x="270" y="243"/>
                    <a:pt x="273" y="243"/>
                    <a:pt x="273" y="241"/>
                  </a:cubicBezTo>
                  <a:cubicBezTo>
                    <a:pt x="273" y="238"/>
                    <a:pt x="275" y="236"/>
                    <a:pt x="278" y="236"/>
                  </a:cubicBezTo>
                  <a:cubicBezTo>
                    <a:pt x="281" y="236"/>
                    <a:pt x="282" y="235"/>
                    <a:pt x="282" y="231"/>
                  </a:cubicBezTo>
                  <a:cubicBezTo>
                    <a:pt x="282" y="227"/>
                    <a:pt x="283" y="225"/>
                    <a:pt x="285" y="224"/>
                  </a:cubicBezTo>
                  <a:cubicBezTo>
                    <a:pt x="287" y="222"/>
                    <a:pt x="288" y="218"/>
                    <a:pt x="288" y="216"/>
                  </a:cubicBezTo>
                  <a:cubicBezTo>
                    <a:pt x="289" y="213"/>
                    <a:pt x="292" y="215"/>
                    <a:pt x="292" y="211"/>
                  </a:cubicBezTo>
                  <a:cubicBezTo>
                    <a:pt x="292" y="208"/>
                    <a:pt x="293" y="204"/>
                    <a:pt x="293" y="201"/>
                  </a:cubicBezTo>
                  <a:cubicBezTo>
                    <a:pt x="293" y="198"/>
                    <a:pt x="296" y="198"/>
                    <a:pt x="297" y="196"/>
                  </a:cubicBezTo>
                  <a:cubicBezTo>
                    <a:pt x="298" y="194"/>
                    <a:pt x="296" y="192"/>
                    <a:pt x="298" y="186"/>
                  </a:cubicBezTo>
                  <a:cubicBezTo>
                    <a:pt x="300" y="180"/>
                    <a:pt x="298" y="175"/>
                    <a:pt x="298" y="170"/>
                  </a:cubicBezTo>
                  <a:cubicBezTo>
                    <a:pt x="298" y="164"/>
                    <a:pt x="298" y="159"/>
                    <a:pt x="300" y="157"/>
                  </a:cubicBezTo>
                  <a:cubicBezTo>
                    <a:pt x="302" y="156"/>
                    <a:pt x="301" y="155"/>
                    <a:pt x="299" y="154"/>
                  </a:cubicBezTo>
                  <a:cubicBezTo>
                    <a:pt x="298" y="153"/>
                    <a:pt x="300" y="151"/>
                    <a:pt x="301" y="151"/>
                  </a:cubicBezTo>
                  <a:cubicBezTo>
                    <a:pt x="302" y="152"/>
                    <a:pt x="304" y="155"/>
                    <a:pt x="306" y="153"/>
                  </a:cubicBezTo>
                  <a:cubicBezTo>
                    <a:pt x="309" y="152"/>
                    <a:pt x="311" y="145"/>
                    <a:pt x="313" y="140"/>
                  </a:cubicBezTo>
                  <a:cubicBezTo>
                    <a:pt x="315" y="135"/>
                    <a:pt x="318" y="135"/>
                    <a:pt x="321" y="134"/>
                  </a:cubicBezTo>
                  <a:cubicBezTo>
                    <a:pt x="323" y="133"/>
                    <a:pt x="329" y="126"/>
                    <a:pt x="333" y="117"/>
                  </a:cubicBezTo>
                  <a:cubicBezTo>
                    <a:pt x="336" y="108"/>
                    <a:pt x="332" y="99"/>
                    <a:pt x="331" y="93"/>
                  </a:cubicBezTo>
                  <a:cubicBezTo>
                    <a:pt x="329" y="86"/>
                    <a:pt x="327" y="88"/>
                    <a:pt x="324" y="88"/>
                  </a:cubicBezTo>
                  <a:cubicBezTo>
                    <a:pt x="320" y="88"/>
                    <a:pt x="313" y="87"/>
                    <a:pt x="303" y="77"/>
                  </a:cubicBezTo>
                  <a:cubicBezTo>
                    <a:pt x="294" y="67"/>
                    <a:pt x="285" y="68"/>
                    <a:pt x="279" y="69"/>
                  </a:cubicBezTo>
                  <a:cubicBezTo>
                    <a:pt x="273" y="71"/>
                    <a:pt x="266" y="66"/>
                    <a:pt x="262" y="66"/>
                  </a:cubicBezTo>
                  <a:cubicBezTo>
                    <a:pt x="258" y="65"/>
                    <a:pt x="254" y="70"/>
                    <a:pt x="251" y="71"/>
                  </a:cubicBezTo>
                  <a:cubicBezTo>
                    <a:pt x="248" y="72"/>
                    <a:pt x="253" y="66"/>
                    <a:pt x="253" y="63"/>
                  </a:cubicBezTo>
                  <a:cubicBezTo>
                    <a:pt x="253" y="59"/>
                    <a:pt x="242" y="54"/>
                    <a:pt x="233" y="51"/>
                  </a:cubicBezTo>
                  <a:cubicBezTo>
                    <a:pt x="225" y="48"/>
                    <a:pt x="221" y="49"/>
                    <a:pt x="221" y="55"/>
                  </a:cubicBezTo>
                  <a:cubicBezTo>
                    <a:pt x="221" y="60"/>
                    <a:pt x="217" y="53"/>
                    <a:pt x="215" y="59"/>
                  </a:cubicBezTo>
                  <a:cubicBezTo>
                    <a:pt x="212" y="65"/>
                    <a:pt x="207" y="61"/>
                    <a:pt x="211" y="59"/>
                  </a:cubicBezTo>
                  <a:cubicBezTo>
                    <a:pt x="214" y="57"/>
                    <a:pt x="217" y="53"/>
                    <a:pt x="218" y="49"/>
                  </a:cubicBezTo>
                  <a:cubicBezTo>
                    <a:pt x="219" y="46"/>
                    <a:pt x="205" y="43"/>
                    <a:pt x="201" y="45"/>
                  </a:cubicBezTo>
                  <a:cubicBezTo>
                    <a:pt x="196" y="47"/>
                    <a:pt x="199" y="53"/>
                    <a:pt x="195" y="51"/>
                  </a:cubicBezTo>
                  <a:cubicBezTo>
                    <a:pt x="192" y="49"/>
                    <a:pt x="195" y="44"/>
                    <a:pt x="198" y="44"/>
                  </a:cubicBezTo>
                  <a:cubicBezTo>
                    <a:pt x="201" y="45"/>
                    <a:pt x="204" y="38"/>
                    <a:pt x="206" y="34"/>
                  </a:cubicBezTo>
                  <a:cubicBezTo>
                    <a:pt x="208" y="30"/>
                    <a:pt x="202" y="29"/>
                    <a:pt x="199" y="25"/>
                  </a:cubicBezTo>
                  <a:cubicBezTo>
                    <a:pt x="196" y="21"/>
                    <a:pt x="196" y="11"/>
                    <a:pt x="193" y="9"/>
                  </a:cubicBezTo>
                  <a:cubicBezTo>
                    <a:pt x="189" y="12"/>
                    <a:pt x="185" y="18"/>
                    <a:pt x="183" y="22"/>
                  </a:cubicBezTo>
                  <a:cubicBezTo>
                    <a:pt x="181" y="28"/>
                    <a:pt x="179" y="25"/>
                    <a:pt x="174" y="26"/>
                  </a:cubicBezTo>
                  <a:cubicBezTo>
                    <a:pt x="169" y="28"/>
                    <a:pt x="167" y="26"/>
                    <a:pt x="166" y="24"/>
                  </a:cubicBezTo>
                  <a:cubicBezTo>
                    <a:pt x="165" y="22"/>
                    <a:pt x="160" y="24"/>
                    <a:pt x="157" y="23"/>
                  </a:cubicBezTo>
                  <a:cubicBezTo>
                    <a:pt x="153" y="23"/>
                    <a:pt x="155" y="27"/>
                    <a:pt x="153" y="29"/>
                  </a:cubicBezTo>
                  <a:cubicBezTo>
                    <a:pt x="151" y="30"/>
                    <a:pt x="145" y="26"/>
                    <a:pt x="143" y="28"/>
                  </a:cubicBezTo>
                  <a:cubicBezTo>
                    <a:pt x="141" y="31"/>
                    <a:pt x="140" y="28"/>
                    <a:pt x="139" y="30"/>
                  </a:cubicBezTo>
                  <a:cubicBezTo>
                    <a:pt x="138" y="32"/>
                    <a:pt x="134" y="31"/>
                    <a:pt x="133" y="32"/>
                  </a:cubicBezTo>
                  <a:cubicBezTo>
                    <a:pt x="132" y="34"/>
                    <a:pt x="129" y="34"/>
                    <a:pt x="124" y="29"/>
                  </a:cubicBezTo>
                  <a:cubicBezTo>
                    <a:pt x="119" y="24"/>
                    <a:pt x="120" y="16"/>
                    <a:pt x="122" y="14"/>
                  </a:cubicBezTo>
                  <a:cubicBezTo>
                    <a:pt x="124" y="13"/>
                    <a:pt x="124" y="9"/>
                    <a:pt x="121" y="7"/>
                  </a:cubicBezTo>
                  <a:cubicBezTo>
                    <a:pt x="119" y="6"/>
                    <a:pt x="121" y="1"/>
                    <a:pt x="118" y="0"/>
                  </a:cubicBezTo>
                  <a:cubicBezTo>
                    <a:pt x="114" y="0"/>
                    <a:pt x="115" y="4"/>
                    <a:pt x="113" y="5"/>
                  </a:cubicBezTo>
                  <a:cubicBezTo>
                    <a:pt x="110" y="6"/>
                    <a:pt x="105" y="10"/>
                    <a:pt x="102" y="9"/>
                  </a:cubicBezTo>
                  <a:cubicBezTo>
                    <a:pt x="100" y="9"/>
                    <a:pt x="96" y="10"/>
                    <a:pt x="96" y="12"/>
                  </a:cubicBezTo>
                  <a:cubicBezTo>
                    <a:pt x="96" y="15"/>
                    <a:pt x="94" y="14"/>
                    <a:pt x="93" y="12"/>
                  </a:cubicBezTo>
                  <a:cubicBezTo>
                    <a:pt x="93" y="10"/>
                    <a:pt x="87" y="11"/>
                    <a:pt x="86" y="10"/>
                  </a:cubicBezTo>
                  <a:cubicBezTo>
                    <a:pt x="84" y="8"/>
                    <a:pt x="77" y="9"/>
                    <a:pt x="80" y="11"/>
                  </a:cubicBezTo>
                  <a:cubicBezTo>
                    <a:pt x="83" y="12"/>
                    <a:pt x="84" y="14"/>
                    <a:pt x="84" y="17"/>
                  </a:cubicBezTo>
                  <a:cubicBezTo>
                    <a:pt x="84" y="20"/>
                    <a:pt x="86" y="19"/>
                    <a:pt x="86" y="22"/>
                  </a:cubicBezTo>
                  <a:cubicBezTo>
                    <a:pt x="86" y="26"/>
                    <a:pt x="88" y="23"/>
                    <a:pt x="90" y="23"/>
                  </a:cubicBezTo>
                  <a:cubicBezTo>
                    <a:pt x="92" y="23"/>
                    <a:pt x="92" y="26"/>
                    <a:pt x="89" y="27"/>
                  </a:cubicBezTo>
                  <a:cubicBezTo>
                    <a:pt x="86" y="27"/>
                    <a:pt x="85" y="29"/>
                    <a:pt x="84" y="31"/>
                  </a:cubicBezTo>
                  <a:cubicBezTo>
                    <a:pt x="84" y="34"/>
                    <a:pt x="81" y="32"/>
                    <a:pt x="79" y="34"/>
                  </a:cubicBezTo>
                  <a:cubicBezTo>
                    <a:pt x="76" y="36"/>
                    <a:pt x="74" y="38"/>
                    <a:pt x="73" y="37"/>
                  </a:cubicBezTo>
                  <a:cubicBezTo>
                    <a:pt x="71" y="36"/>
                    <a:pt x="70" y="37"/>
                    <a:pt x="68" y="38"/>
                  </a:cubicBezTo>
                  <a:cubicBezTo>
                    <a:pt x="67" y="39"/>
                    <a:pt x="66" y="38"/>
                    <a:pt x="63" y="36"/>
                  </a:cubicBezTo>
                  <a:cubicBezTo>
                    <a:pt x="61" y="34"/>
                    <a:pt x="60" y="31"/>
                    <a:pt x="57" y="27"/>
                  </a:cubicBezTo>
                  <a:cubicBezTo>
                    <a:pt x="55" y="28"/>
                    <a:pt x="51" y="30"/>
                    <a:pt x="49" y="30"/>
                  </a:cubicBezTo>
                  <a:cubicBezTo>
                    <a:pt x="46" y="30"/>
                    <a:pt x="36" y="29"/>
                    <a:pt x="36" y="31"/>
                  </a:cubicBezTo>
                  <a:cubicBezTo>
                    <a:pt x="35" y="32"/>
                    <a:pt x="37" y="35"/>
                    <a:pt x="38" y="35"/>
                  </a:cubicBezTo>
                  <a:cubicBezTo>
                    <a:pt x="40" y="36"/>
                    <a:pt x="43" y="37"/>
                    <a:pt x="40" y="39"/>
                  </a:cubicBezTo>
                  <a:cubicBezTo>
                    <a:pt x="37" y="41"/>
                    <a:pt x="34" y="38"/>
                    <a:pt x="34" y="43"/>
                  </a:cubicBezTo>
                  <a:cubicBezTo>
                    <a:pt x="34" y="49"/>
                    <a:pt x="41" y="52"/>
                    <a:pt x="39" y="57"/>
                  </a:cubicBezTo>
                  <a:cubicBezTo>
                    <a:pt x="39" y="60"/>
                    <a:pt x="38" y="66"/>
                    <a:pt x="38" y="69"/>
                  </a:cubicBezTo>
                  <a:cubicBezTo>
                    <a:pt x="38" y="71"/>
                    <a:pt x="37" y="79"/>
                    <a:pt x="34" y="80"/>
                  </a:cubicBezTo>
                  <a:cubicBezTo>
                    <a:pt x="32" y="80"/>
                    <a:pt x="30" y="78"/>
                    <a:pt x="27" y="80"/>
                  </a:cubicBezTo>
                  <a:cubicBezTo>
                    <a:pt x="24" y="83"/>
                    <a:pt x="21" y="81"/>
                    <a:pt x="17" y="84"/>
                  </a:cubicBezTo>
                  <a:cubicBezTo>
                    <a:pt x="14" y="87"/>
                    <a:pt x="10" y="86"/>
                    <a:pt x="10" y="89"/>
                  </a:cubicBezTo>
                  <a:cubicBezTo>
                    <a:pt x="9" y="92"/>
                    <a:pt x="6" y="94"/>
                    <a:pt x="7" y="97"/>
                  </a:cubicBezTo>
                  <a:cubicBezTo>
                    <a:pt x="8" y="100"/>
                    <a:pt x="5" y="99"/>
                    <a:pt x="3" y="102"/>
                  </a:cubicBezTo>
                  <a:cubicBezTo>
                    <a:pt x="1" y="104"/>
                    <a:pt x="3" y="105"/>
                    <a:pt x="2" y="107"/>
                  </a:cubicBezTo>
                  <a:cubicBezTo>
                    <a:pt x="0" y="109"/>
                    <a:pt x="2" y="112"/>
                    <a:pt x="4" y="114"/>
                  </a:cubicBezTo>
                  <a:cubicBezTo>
                    <a:pt x="6" y="117"/>
                    <a:pt x="8" y="119"/>
                    <a:pt x="8" y="122"/>
                  </a:cubicBezTo>
                  <a:cubicBezTo>
                    <a:pt x="7" y="124"/>
                    <a:pt x="9" y="125"/>
                    <a:pt x="12" y="125"/>
                  </a:cubicBezTo>
                  <a:cubicBezTo>
                    <a:pt x="14" y="125"/>
                    <a:pt x="12" y="130"/>
                    <a:pt x="16" y="130"/>
                  </a:cubicBezTo>
                  <a:cubicBezTo>
                    <a:pt x="20" y="130"/>
                    <a:pt x="24" y="131"/>
                    <a:pt x="25" y="128"/>
                  </a:cubicBezTo>
                  <a:cubicBezTo>
                    <a:pt x="26" y="126"/>
                    <a:pt x="29" y="124"/>
                    <a:pt x="29" y="128"/>
                  </a:cubicBezTo>
                  <a:cubicBezTo>
                    <a:pt x="29" y="131"/>
                    <a:pt x="28" y="140"/>
                    <a:pt x="31" y="139"/>
                  </a:cubicBezTo>
                  <a:cubicBezTo>
                    <a:pt x="34" y="138"/>
                    <a:pt x="39" y="138"/>
                    <a:pt x="42" y="139"/>
                  </a:cubicBezTo>
                  <a:cubicBezTo>
                    <a:pt x="45" y="140"/>
                    <a:pt x="47" y="139"/>
                    <a:pt x="49" y="137"/>
                  </a:cubicBezTo>
                  <a:cubicBezTo>
                    <a:pt x="51" y="135"/>
                    <a:pt x="53" y="135"/>
                    <a:pt x="56" y="133"/>
                  </a:cubicBezTo>
                  <a:cubicBezTo>
                    <a:pt x="60" y="131"/>
                    <a:pt x="63" y="129"/>
                    <a:pt x="66" y="129"/>
                  </a:cubicBezTo>
                  <a:cubicBezTo>
                    <a:pt x="70" y="129"/>
                    <a:pt x="75" y="127"/>
                    <a:pt x="74" y="129"/>
                  </a:cubicBezTo>
                  <a:cubicBezTo>
                    <a:pt x="74" y="132"/>
                    <a:pt x="73" y="141"/>
                    <a:pt x="77" y="146"/>
                  </a:cubicBezTo>
                  <a:cubicBezTo>
                    <a:pt x="81" y="150"/>
                    <a:pt x="83" y="152"/>
                    <a:pt x="87" y="152"/>
                  </a:cubicBezTo>
                  <a:cubicBezTo>
                    <a:pt x="91" y="151"/>
                    <a:pt x="90" y="153"/>
                    <a:pt x="93" y="153"/>
                  </a:cubicBezTo>
                  <a:cubicBezTo>
                    <a:pt x="96" y="153"/>
                    <a:pt x="94" y="156"/>
                    <a:pt x="96" y="156"/>
                  </a:cubicBezTo>
                  <a:cubicBezTo>
                    <a:pt x="99" y="156"/>
                    <a:pt x="103" y="156"/>
                    <a:pt x="103" y="159"/>
                  </a:cubicBezTo>
                  <a:cubicBezTo>
                    <a:pt x="103" y="162"/>
                    <a:pt x="111" y="160"/>
                    <a:pt x="113" y="161"/>
                  </a:cubicBezTo>
                  <a:cubicBezTo>
                    <a:pt x="114" y="163"/>
                    <a:pt x="116" y="164"/>
                    <a:pt x="116" y="167"/>
                  </a:cubicBezTo>
                  <a:cubicBezTo>
                    <a:pt x="115" y="170"/>
                    <a:pt x="120" y="172"/>
                    <a:pt x="117" y="173"/>
                  </a:cubicBezTo>
                  <a:cubicBezTo>
                    <a:pt x="115" y="175"/>
                    <a:pt x="118" y="177"/>
                    <a:pt x="118" y="180"/>
                  </a:cubicBezTo>
                  <a:cubicBezTo>
                    <a:pt x="118" y="184"/>
                    <a:pt x="122" y="185"/>
                    <a:pt x="127" y="185"/>
                  </a:cubicBezTo>
                  <a:cubicBezTo>
                    <a:pt x="133" y="184"/>
                    <a:pt x="134" y="185"/>
                    <a:pt x="134" y="189"/>
                  </a:cubicBezTo>
                  <a:cubicBezTo>
                    <a:pt x="134" y="193"/>
                    <a:pt x="138" y="193"/>
                    <a:pt x="139" y="197"/>
                  </a:cubicBezTo>
                  <a:cubicBezTo>
                    <a:pt x="141" y="201"/>
                    <a:pt x="138" y="205"/>
                    <a:pt x="138" y="208"/>
                  </a:cubicBezTo>
                  <a:cubicBezTo>
                    <a:pt x="139" y="210"/>
                    <a:pt x="137" y="213"/>
                    <a:pt x="136" y="214"/>
                  </a:cubicBezTo>
                  <a:cubicBezTo>
                    <a:pt x="138" y="216"/>
                    <a:pt x="138" y="217"/>
                    <a:pt x="136" y="218"/>
                  </a:cubicBezTo>
                  <a:cubicBezTo>
                    <a:pt x="134" y="219"/>
                    <a:pt x="139" y="223"/>
                    <a:pt x="138" y="229"/>
                  </a:cubicBezTo>
                  <a:cubicBezTo>
                    <a:pt x="136" y="234"/>
                    <a:pt x="136" y="235"/>
                    <a:pt x="142" y="235"/>
                  </a:cubicBezTo>
                  <a:cubicBezTo>
                    <a:pt x="148" y="236"/>
                    <a:pt x="147" y="237"/>
                    <a:pt x="149" y="236"/>
                  </a:cubicBezTo>
                  <a:cubicBezTo>
                    <a:pt x="151" y="235"/>
                    <a:pt x="154" y="240"/>
                    <a:pt x="155" y="243"/>
                  </a:cubicBezTo>
                  <a:cubicBezTo>
                    <a:pt x="156" y="246"/>
                    <a:pt x="158" y="253"/>
                    <a:pt x="159" y="253"/>
                  </a:cubicBezTo>
                  <a:cubicBezTo>
                    <a:pt x="160" y="253"/>
                    <a:pt x="163" y="250"/>
                    <a:pt x="166" y="251"/>
                  </a:cubicBezTo>
                  <a:cubicBezTo>
                    <a:pt x="169" y="252"/>
                    <a:pt x="165" y="262"/>
                    <a:pt x="165" y="266"/>
                  </a:cubicBezTo>
                  <a:cubicBezTo>
                    <a:pt x="167" y="266"/>
                    <a:pt x="170" y="266"/>
                    <a:pt x="171" y="266"/>
                  </a:cubicBezTo>
                  <a:cubicBezTo>
                    <a:pt x="172" y="267"/>
                    <a:pt x="173" y="277"/>
                    <a:pt x="172" y="279"/>
                  </a:cubicBezTo>
                  <a:cubicBezTo>
                    <a:pt x="172" y="281"/>
                    <a:pt x="165" y="283"/>
                    <a:pt x="162" y="285"/>
                  </a:cubicBezTo>
                  <a:cubicBezTo>
                    <a:pt x="159" y="287"/>
                    <a:pt x="151" y="294"/>
                    <a:pt x="148" y="300"/>
                  </a:cubicBezTo>
                  <a:cubicBezTo>
                    <a:pt x="146" y="304"/>
                    <a:pt x="142" y="307"/>
                    <a:pt x="140" y="309"/>
                  </a:cubicBezTo>
                  <a:cubicBezTo>
                    <a:pt x="141" y="309"/>
                    <a:pt x="142" y="309"/>
                    <a:pt x="143" y="309"/>
                  </a:cubicBezTo>
                  <a:cubicBezTo>
                    <a:pt x="144" y="308"/>
                    <a:pt x="147" y="308"/>
                    <a:pt x="150" y="312"/>
                  </a:cubicBezTo>
                  <a:cubicBezTo>
                    <a:pt x="153" y="315"/>
                    <a:pt x="153" y="318"/>
                    <a:pt x="154" y="318"/>
                  </a:cubicBezTo>
                  <a:cubicBezTo>
                    <a:pt x="155" y="317"/>
                    <a:pt x="156" y="313"/>
                    <a:pt x="158" y="316"/>
                  </a:cubicBezTo>
                  <a:cubicBezTo>
                    <a:pt x="161" y="319"/>
                    <a:pt x="167" y="322"/>
                    <a:pt x="168" y="323"/>
                  </a:cubicBezTo>
                  <a:cubicBezTo>
                    <a:pt x="169" y="325"/>
                    <a:pt x="174" y="326"/>
                    <a:pt x="174" y="330"/>
                  </a:cubicBezTo>
                  <a:cubicBezTo>
                    <a:pt x="174" y="333"/>
                    <a:pt x="172" y="338"/>
                    <a:pt x="174" y="343"/>
                  </a:cubicBezTo>
                  <a:cubicBezTo>
                    <a:pt x="176" y="341"/>
                    <a:pt x="177" y="340"/>
                    <a:pt x="178" y="33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319;p4">
              <a:extLst>
                <a:ext uri="{FF2B5EF4-FFF2-40B4-BE49-F238E27FC236}">
                  <a16:creationId xmlns:a16="http://schemas.microsoft.com/office/drawing/2014/main" id="{0B353EF7-7514-2533-914A-0DA808B4C348}"/>
                </a:ext>
              </a:extLst>
            </p:cNvPr>
            <p:cNvSpPr/>
            <p:nvPr/>
          </p:nvSpPr>
          <p:spPr>
            <a:xfrm>
              <a:off x="4621166" y="5142744"/>
              <a:ext cx="104778" cy="115362"/>
            </a:xfrm>
            <a:custGeom>
              <a:avLst/>
              <a:gdLst/>
              <a:ahLst/>
              <a:cxnLst/>
              <a:rect l="l" t="t" r="r" b="b"/>
              <a:pathLst>
                <a:path w="42" h="46" extrusionOk="0">
                  <a:moveTo>
                    <a:pt x="42" y="22"/>
                  </a:moveTo>
                  <a:cubicBezTo>
                    <a:pt x="42" y="18"/>
                    <a:pt x="37" y="17"/>
                    <a:pt x="36" y="15"/>
                  </a:cubicBezTo>
                  <a:cubicBezTo>
                    <a:pt x="35" y="14"/>
                    <a:pt x="29" y="11"/>
                    <a:pt x="26" y="8"/>
                  </a:cubicBezTo>
                  <a:cubicBezTo>
                    <a:pt x="24" y="5"/>
                    <a:pt x="23" y="9"/>
                    <a:pt x="22" y="10"/>
                  </a:cubicBezTo>
                  <a:cubicBezTo>
                    <a:pt x="21" y="10"/>
                    <a:pt x="21" y="7"/>
                    <a:pt x="18" y="4"/>
                  </a:cubicBezTo>
                  <a:cubicBezTo>
                    <a:pt x="15" y="0"/>
                    <a:pt x="12" y="0"/>
                    <a:pt x="11" y="1"/>
                  </a:cubicBezTo>
                  <a:cubicBezTo>
                    <a:pt x="10" y="1"/>
                    <a:pt x="9" y="1"/>
                    <a:pt x="8" y="1"/>
                  </a:cubicBezTo>
                  <a:cubicBezTo>
                    <a:pt x="7" y="3"/>
                    <a:pt x="6" y="4"/>
                    <a:pt x="6" y="6"/>
                  </a:cubicBezTo>
                  <a:cubicBezTo>
                    <a:pt x="6" y="10"/>
                    <a:pt x="3" y="14"/>
                    <a:pt x="3" y="20"/>
                  </a:cubicBezTo>
                  <a:cubicBezTo>
                    <a:pt x="3" y="27"/>
                    <a:pt x="1" y="26"/>
                    <a:pt x="1" y="31"/>
                  </a:cubicBezTo>
                  <a:cubicBezTo>
                    <a:pt x="0" y="37"/>
                    <a:pt x="2" y="36"/>
                    <a:pt x="3" y="36"/>
                  </a:cubicBezTo>
                  <a:cubicBezTo>
                    <a:pt x="3" y="37"/>
                    <a:pt x="3" y="39"/>
                    <a:pt x="2" y="40"/>
                  </a:cubicBezTo>
                  <a:cubicBezTo>
                    <a:pt x="3" y="41"/>
                    <a:pt x="4" y="42"/>
                    <a:pt x="6" y="42"/>
                  </a:cubicBezTo>
                  <a:cubicBezTo>
                    <a:pt x="9" y="41"/>
                    <a:pt x="12" y="42"/>
                    <a:pt x="17" y="44"/>
                  </a:cubicBezTo>
                  <a:cubicBezTo>
                    <a:pt x="21" y="46"/>
                    <a:pt x="19" y="44"/>
                    <a:pt x="23" y="44"/>
                  </a:cubicBezTo>
                  <a:cubicBezTo>
                    <a:pt x="27" y="45"/>
                    <a:pt x="31" y="45"/>
                    <a:pt x="36" y="43"/>
                  </a:cubicBezTo>
                  <a:cubicBezTo>
                    <a:pt x="39" y="41"/>
                    <a:pt x="40" y="38"/>
                    <a:pt x="42" y="35"/>
                  </a:cubicBezTo>
                  <a:cubicBezTo>
                    <a:pt x="40" y="30"/>
                    <a:pt x="42" y="25"/>
                    <a:pt x="42" y="2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320;p4">
              <a:extLst>
                <a:ext uri="{FF2B5EF4-FFF2-40B4-BE49-F238E27FC236}">
                  <a16:creationId xmlns:a16="http://schemas.microsoft.com/office/drawing/2014/main" id="{96C0BC63-5599-2A69-B1B2-28F696D4D66C}"/>
                </a:ext>
              </a:extLst>
            </p:cNvPr>
            <p:cNvSpPr/>
            <p:nvPr/>
          </p:nvSpPr>
          <p:spPr>
            <a:xfrm>
              <a:off x="4295190" y="4949062"/>
              <a:ext cx="428639" cy="844576"/>
            </a:xfrm>
            <a:custGeom>
              <a:avLst/>
              <a:gdLst/>
              <a:ahLst/>
              <a:cxnLst/>
              <a:rect l="l" t="t" r="r" b="b"/>
              <a:pathLst>
                <a:path w="171" h="337" extrusionOk="0">
                  <a:moveTo>
                    <a:pt x="65" y="330"/>
                  </a:moveTo>
                  <a:cubicBezTo>
                    <a:pt x="61" y="330"/>
                    <a:pt x="52" y="322"/>
                    <a:pt x="49" y="319"/>
                  </a:cubicBezTo>
                  <a:cubicBezTo>
                    <a:pt x="46" y="317"/>
                    <a:pt x="48" y="315"/>
                    <a:pt x="45" y="315"/>
                  </a:cubicBezTo>
                  <a:cubicBezTo>
                    <a:pt x="41" y="316"/>
                    <a:pt x="44" y="313"/>
                    <a:pt x="45" y="312"/>
                  </a:cubicBezTo>
                  <a:cubicBezTo>
                    <a:pt x="47" y="311"/>
                    <a:pt x="45" y="308"/>
                    <a:pt x="43" y="307"/>
                  </a:cubicBezTo>
                  <a:cubicBezTo>
                    <a:pt x="42" y="312"/>
                    <a:pt x="41" y="335"/>
                    <a:pt x="43" y="335"/>
                  </a:cubicBezTo>
                  <a:cubicBezTo>
                    <a:pt x="44" y="335"/>
                    <a:pt x="54" y="334"/>
                    <a:pt x="57" y="336"/>
                  </a:cubicBezTo>
                  <a:cubicBezTo>
                    <a:pt x="58" y="336"/>
                    <a:pt x="59" y="337"/>
                    <a:pt x="61" y="336"/>
                  </a:cubicBezTo>
                  <a:cubicBezTo>
                    <a:pt x="62" y="334"/>
                    <a:pt x="68" y="335"/>
                    <a:pt x="71" y="333"/>
                  </a:cubicBezTo>
                  <a:cubicBezTo>
                    <a:pt x="74" y="331"/>
                    <a:pt x="70" y="330"/>
                    <a:pt x="65" y="330"/>
                  </a:cubicBezTo>
                  <a:close/>
                  <a:moveTo>
                    <a:pt x="169" y="35"/>
                  </a:moveTo>
                  <a:cubicBezTo>
                    <a:pt x="168" y="35"/>
                    <a:pt x="165" y="35"/>
                    <a:pt x="163" y="35"/>
                  </a:cubicBezTo>
                  <a:cubicBezTo>
                    <a:pt x="163" y="35"/>
                    <a:pt x="163" y="36"/>
                    <a:pt x="163" y="36"/>
                  </a:cubicBezTo>
                  <a:cubicBezTo>
                    <a:pt x="164" y="40"/>
                    <a:pt x="162" y="49"/>
                    <a:pt x="159" y="48"/>
                  </a:cubicBezTo>
                  <a:cubicBezTo>
                    <a:pt x="157" y="48"/>
                    <a:pt x="155" y="52"/>
                    <a:pt x="153" y="52"/>
                  </a:cubicBezTo>
                  <a:cubicBezTo>
                    <a:pt x="151" y="51"/>
                    <a:pt x="148" y="55"/>
                    <a:pt x="145" y="53"/>
                  </a:cubicBezTo>
                  <a:cubicBezTo>
                    <a:pt x="143" y="52"/>
                    <a:pt x="139" y="54"/>
                    <a:pt x="137" y="52"/>
                  </a:cubicBezTo>
                  <a:cubicBezTo>
                    <a:pt x="135" y="51"/>
                    <a:pt x="129" y="52"/>
                    <a:pt x="129" y="51"/>
                  </a:cubicBezTo>
                  <a:cubicBezTo>
                    <a:pt x="129" y="49"/>
                    <a:pt x="132" y="50"/>
                    <a:pt x="132" y="45"/>
                  </a:cubicBezTo>
                  <a:cubicBezTo>
                    <a:pt x="132" y="41"/>
                    <a:pt x="140" y="35"/>
                    <a:pt x="139" y="34"/>
                  </a:cubicBezTo>
                  <a:cubicBezTo>
                    <a:pt x="138" y="32"/>
                    <a:pt x="125" y="28"/>
                    <a:pt x="123" y="26"/>
                  </a:cubicBezTo>
                  <a:cubicBezTo>
                    <a:pt x="121" y="24"/>
                    <a:pt x="119" y="22"/>
                    <a:pt x="114" y="21"/>
                  </a:cubicBezTo>
                  <a:cubicBezTo>
                    <a:pt x="109" y="21"/>
                    <a:pt x="109" y="18"/>
                    <a:pt x="104" y="15"/>
                  </a:cubicBezTo>
                  <a:cubicBezTo>
                    <a:pt x="100" y="13"/>
                    <a:pt x="95" y="7"/>
                    <a:pt x="93" y="3"/>
                  </a:cubicBezTo>
                  <a:cubicBezTo>
                    <a:pt x="90" y="3"/>
                    <a:pt x="85" y="2"/>
                    <a:pt x="84" y="3"/>
                  </a:cubicBezTo>
                  <a:cubicBezTo>
                    <a:pt x="83" y="5"/>
                    <a:pt x="81" y="12"/>
                    <a:pt x="79" y="8"/>
                  </a:cubicBezTo>
                  <a:cubicBezTo>
                    <a:pt x="78" y="5"/>
                    <a:pt x="73" y="5"/>
                    <a:pt x="70" y="4"/>
                  </a:cubicBezTo>
                  <a:cubicBezTo>
                    <a:pt x="66" y="4"/>
                    <a:pt x="66" y="0"/>
                    <a:pt x="62" y="5"/>
                  </a:cubicBezTo>
                  <a:cubicBezTo>
                    <a:pt x="60" y="6"/>
                    <a:pt x="58" y="8"/>
                    <a:pt x="56" y="10"/>
                  </a:cubicBezTo>
                  <a:cubicBezTo>
                    <a:pt x="56" y="14"/>
                    <a:pt x="55" y="18"/>
                    <a:pt x="54" y="20"/>
                  </a:cubicBezTo>
                  <a:cubicBezTo>
                    <a:pt x="53" y="21"/>
                    <a:pt x="45" y="25"/>
                    <a:pt x="45" y="27"/>
                  </a:cubicBezTo>
                  <a:cubicBezTo>
                    <a:pt x="44" y="29"/>
                    <a:pt x="46" y="32"/>
                    <a:pt x="44" y="33"/>
                  </a:cubicBezTo>
                  <a:cubicBezTo>
                    <a:pt x="43" y="34"/>
                    <a:pt x="48" y="41"/>
                    <a:pt x="45" y="42"/>
                  </a:cubicBezTo>
                  <a:cubicBezTo>
                    <a:pt x="42" y="44"/>
                    <a:pt x="47" y="46"/>
                    <a:pt x="45" y="48"/>
                  </a:cubicBezTo>
                  <a:cubicBezTo>
                    <a:pt x="43" y="49"/>
                    <a:pt x="40" y="50"/>
                    <a:pt x="40" y="52"/>
                  </a:cubicBezTo>
                  <a:cubicBezTo>
                    <a:pt x="40" y="54"/>
                    <a:pt x="40" y="58"/>
                    <a:pt x="38" y="59"/>
                  </a:cubicBezTo>
                  <a:cubicBezTo>
                    <a:pt x="35" y="60"/>
                    <a:pt x="34" y="64"/>
                    <a:pt x="34" y="67"/>
                  </a:cubicBezTo>
                  <a:cubicBezTo>
                    <a:pt x="34" y="69"/>
                    <a:pt x="30" y="68"/>
                    <a:pt x="31" y="71"/>
                  </a:cubicBezTo>
                  <a:cubicBezTo>
                    <a:pt x="33" y="75"/>
                    <a:pt x="34" y="79"/>
                    <a:pt x="31" y="80"/>
                  </a:cubicBezTo>
                  <a:cubicBezTo>
                    <a:pt x="29" y="80"/>
                    <a:pt x="29" y="86"/>
                    <a:pt x="28" y="86"/>
                  </a:cubicBezTo>
                  <a:cubicBezTo>
                    <a:pt x="26" y="86"/>
                    <a:pt x="26" y="92"/>
                    <a:pt x="28" y="95"/>
                  </a:cubicBezTo>
                  <a:cubicBezTo>
                    <a:pt x="30" y="98"/>
                    <a:pt x="31" y="101"/>
                    <a:pt x="31" y="104"/>
                  </a:cubicBezTo>
                  <a:cubicBezTo>
                    <a:pt x="31" y="106"/>
                    <a:pt x="34" y="108"/>
                    <a:pt x="33" y="111"/>
                  </a:cubicBezTo>
                  <a:cubicBezTo>
                    <a:pt x="32" y="114"/>
                    <a:pt x="32" y="117"/>
                    <a:pt x="30" y="118"/>
                  </a:cubicBezTo>
                  <a:cubicBezTo>
                    <a:pt x="29" y="119"/>
                    <a:pt x="30" y="123"/>
                    <a:pt x="28" y="124"/>
                  </a:cubicBezTo>
                  <a:cubicBezTo>
                    <a:pt x="26" y="125"/>
                    <a:pt x="30" y="133"/>
                    <a:pt x="28" y="135"/>
                  </a:cubicBezTo>
                  <a:cubicBezTo>
                    <a:pt x="26" y="136"/>
                    <a:pt x="22" y="138"/>
                    <a:pt x="22" y="143"/>
                  </a:cubicBezTo>
                  <a:cubicBezTo>
                    <a:pt x="22" y="149"/>
                    <a:pt x="22" y="152"/>
                    <a:pt x="22" y="154"/>
                  </a:cubicBezTo>
                  <a:cubicBezTo>
                    <a:pt x="21" y="156"/>
                    <a:pt x="24" y="156"/>
                    <a:pt x="24" y="159"/>
                  </a:cubicBezTo>
                  <a:cubicBezTo>
                    <a:pt x="23" y="162"/>
                    <a:pt x="19" y="160"/>
                    <a:pt x="19" y="162"/>
                  </a:cubicBezTo>
                  <a:cubicBezTo>
                    <a:pt x="19" y="164"/>
                    <a:pt x="20" y="168"/>
                    <a:pt x="19" y="169"/>
                  </a:cubicBezTo>
                  <a:cubicBezTo>
                    <a:pt x="17" y="169"/>
                    <a:pt x="16" y="170"/>
                    <a:pt x="16" y="174"/>
                  </a:cubicBezTo>
                  <a:cubicBezTo>
                    <a:pt x="16" y="178"/>
                    <a:pt x="14" y="178"/>
                    <a:pt x="14" y="180"/>
                  </a:cubicBezTo>
                  <a:cubicBezTo>
                    <a:pt x="14" y="182"/>
                    <a:pt x="16" y="184"/>
                    <a:pt x="16" y="186"/>
                  </a:cubicBezTo>
                  <a:cubicBezTo>
                    <a:pt x="16" y="188"/>
                    <a:pt x="17" y="194"/>
                    <a:pt x="15" y="195"/>
                  </a:cubicBezTo>
                  <a:cubicBezTo>
                    <a:pt x="14" y="195"/>
                    <a:pt x="13" y="203"/>
                    <a:pt x="14" y="204"/>
                  </a:cubicBezTo>
                  <a:cubicBezTo>
                    <a:pt x="16" y="205"/>
                    <a:pt x="16" y="207"/>
                    <a:pt x="15" y="208"/>
                  </a:cubicBezTo>
                  <a:cubicBezTo>
                    <a:pt x="14" y="210"/>
                    <a:pt x="18" y="211"/>
                    <a:pt x="16" y="213"/>
                  </a:cubicBezTo>
                  <a:cubicBezTo>
                    <a:pt x="14" y="216"/>
                    <a:pt x="16" y="219"/>
                    <a:pt x="19" y="218"/>
                  </a:cubicBezTo>
                  <a:cubicBezTo>
                    <a:pt x="21" y="217"/>
                    <a:pt x="23" y="221"/>
                    <a:pt x="20" y="221"/>
                  </a:cubicBezTo>
                  <a:cubicBezTo>
                    <a:pt x="17" y="221"/>
                    <a:pt x="14" y="221"/>
                    <a:pt x="17" y="223"/>
                  </a:cubicBezTo>
                  <a:cubicBezTo>
                    <a:pt x="19" y="225"/>
                    <a:pt x="21" y="228"/>
                    <a:pt x="18" y="229"/>
                  </a:cubicBezTo>
                  <a:cubicBezTo>
                    <a:pt x="15" y="230"/>
                    <a:pt x="17" y="232"/>
                    <a:pt x="17" y="235"/>
                  </a:cubicBezTo>
                  <a:cubicBezTo>
                    <a:pt x="16" y="238"/>
                    <a:pt x="19" y="241"/>
                    <a:pt x="16" y="242"/>
                  </a:cubicBezTo>
                  <a:cubicBezTo>
                    <a:pt x="14" y="243"/>
                    <a:pt x="17" y="247"/>
                    <a:pt x="14" y="248"/>
                  </a:cubicBezTo>
                  <a:cubicBezTo>
                    <a:pt x="10" y="248"/>
                    <a:pt x="13" y="252"/>
                    <a:pt x="10" y="253"/>
                  </a:cubicBezTo>
                  <a:cubicBezTo>
                    <a:pt x="8" y="255"/>
                    <a:pt x="13" y="258"/>
                    <a:pt x="10" y="260"/>
                  </a:cubicBezTo>
                  <a:cubicBezTo>
                    <a:pt x="8" y="262"/>
                    <a:pt x="10" y="266"/>
                    <a:pt x="7" y="266"/>
                  </a:cubicBezTo>
                  <a:cubicBezTo>
                    <a:pt x="4" y="266"/>
                    <a:pt x="3" y="270"/>
                    <a:pt x="2" y="271"/>
                  </a:cubicBezTo>
                  <a:cubicBezTo>
                    <a:pt x="2" y="273"/>
                    <a:pt x="0" y="277"/>
                    <a:pt x="3" y="279"/>
                  </a:cubicBezTo>
                  <a:cubicBezTo>
                    <a:pt x="5" y="282"/>
                    <a:pt x="2" y="284"/>
                    <a:pt x="4" y="285"/>
                  </a:cubicBezTo>
                  <a:cubicBezTo>
                    <a:pt x="6" y="286"/>
                    <a:pt x="13" y="284"/>
                    <a:pt x="12" y="287"/>
                  </a:cubicBezTo>
                  <a:cubicBezTo>
                    <a:pt x="11" y="290"/>
                    <a:pt x="11" y="297"/>
                    <a:pt x="13" y="297"/>
                  </a:cubicBezTo>
                  <a:cubicBezTo>
                    <a:pt x="14" y="297"/>
                    <a:pt x="15" y="301"/>
                    <a:pt x="17" y="300"/>
                  </a:cubicBezTo>
                  <a:cubicBezTo>
                    <a:pt x="19" y="300"/>
                    <a:pt x="28" y="299"/>
                    <a:pt x="31" y="300"/>
                  </a:cubicBezTo>
                  <a:cubicBezTo>
                    <a:pt x="33" y="301"/>
                    <a:pt x="35" y="302"/>
                    <a:pt x="36" y="303"/>
                  </a:cubicBezTo>
                  <a:cubicBezTo>
                    <a:pt x="38" y="302"/>
                    <a:pt x="43" y="305"/>
                    <a:pt x="44" y="304"/>
                  </a:cubicBezTo>
                  <a:cubicBezTo>
                    <a:pt x="45" y="302"/>
                    <a:pt x="39" y="298"/>
                    <a:pt x="40" y="296"/>
                  </a:cubicBezTo>
                  <a:cubicBezTo>
                    <a:pt x="40" y="294"/>
                    <a:pt x="39" y="291"/>
                    <a:pt x="39" y="290"/>
                  </a:cubicBezTo>
                  <a:cubicBezTo>
                    <a:pt x="39" y="288"/>
                    <a:pt x="38" y="284"/>
                    <a:pt x="40" y="282"/>
                  </a:cubicBezTo>
                  <a:cubicBezTo>
                    <a:pt x="43" y="280"/>
                    <a:pt x="43" y="278"/>
                    <a:pt x="45" y="278"/>
                  </a:cubicBezTo>
                  <a:cubicBezTo>
                    <a:pt x="46" y="279"/>
                    <a:pt x="50" y="277"/>
                    <a:pt x="50" y="272"/>
                  </a:cubicBezTo>
                  <a:cubicBezTo>
                    <a:pt x="50" y="268"/>
                    <a:pt x="52" y="266"/>
                    <a:pt x="56" y="263"/>
                  </a:cubicBezTo>
                  <a:cubicBezTo>
                    <a:pt x="60" y="260"/>
                    <a:pt x="67" y="256"/>
                    <a:pt x="66" y="255"/>
                  </a:cubicBezTo>
                  <a:cubicBezTo>
                    <a:pt x="65" y="253"/>
                    <a:pt x="67" y="249"/>
                    <a:pt x="67" y="247"/>
                  </a:cubicBezTo>
                  <a:cubicBezTo>
                    <a:pt x="67" y="245"/>
                    <a:pt x="61" y="245"/>
                    <a:pt x="59" y="244"/>
                  </a:cubicBezTo>
                  <a:cubicBezTo>
                    <a:pt x="57" y="244"/>
                    <a:pt x="49" y="238"/>
                    <a:pt x="53" y="232"/>
                  </a:cubicBezTo>
                  <a:cubicBezTo>
                    <a:pt x="57" y="225"/>
                    <a:pt x="65" y="224"/>
                    <a:pt x="67" y="224"/>
                  </a:cubicBezTo>
                  <a:cubicBezTo>
                    <a:pt x="69" y="223"/>
                    <a:pt x="67" y="220"/>
                    <a:pt x="69" y="219"/>
                  </a:cubicBezTo>
                  <a:cubicBezTo>
                    <a:pt x="71" y="218"/>
                    <a:pt x="71" y="216"/>
                    <a:pt x="71" y="213"/>
                  </a:cubicBezTo>
                  <a:cubicBezTo>
                    <a:pt x="71" y="210"/>
                    <a:pt x="71" y="205"/>
                    <a:pt x="75" y="205"/>
                  </a:cubicBezTo>
                  <a:cubicBezTo>
                    <a:pt x="78" y="204"/>
                    <a:pt x="79" y="203"/>
                    <a:pt x="77" y="202"/>
                  </a:cubicBezTo>
                  <a:cubicBezTo>
                    <a:pt x="75" y="201"/>
                    <a:pt x="74" y="199"/>
                    <a:pt x="77" y="199"/>
                  </a:cubicBezTo>
                  <a:cubicBezTo>
                    <a:pt x="81" y="198"/>
                    <a:pt x="79" y="201"/>
                    <a:pt x="82" y="201"/>
                  </a:cubicBezTo>
                  <a:cubicBezTo>
                    <a:pt x="84" y="201"/>
                    <a:pt x="88" y="197"/>
                    <a:pt x="85" y="195"/>
                  </a:cubicBezTo>
                  <a:cubicBezTo>
                    <a:pt x="82" y="192"/>
                    <a:pt x="81" y="196"/>
                    <a:pt x="79" y="196"/>
                  </a:cubicBezTo>
                  <a:cubicBezTo>
                    <a:pt x="78" y="197"/>
                    <a:pt x="76" y="194"/>
                    <a:pt x="75" y="194"/>
                  </a:cubicBezTo>
                  <a:cubicBezTo>
                    <a:pt x="73" y="194"/>
                    <a:pt x="74" y="190"/>
                    <a:pt x="74" y="188"/>
                  </a:cubicBezTo>
                  <a:cubicBezTo>
                    <a:pt x="73" y="186"/>
                    <a:pt x="72" y="182"/>
                    <a:pt x="73" y="180"/>
                  </a:cubicBezTo>
                  <a:cubicBezTo>
                    <a:pt x="75" y="178"/>
                    <a:pt x="81" y="183"/>
                    <a:pt x="87" y="184"/>
                  </a:cubicBezTo>
                  <a:cubicBezTo>
                    <a:pt x="92" y="184"/>
                    <a:pt x="96" y="181"/>
                    <a:pt x="96" y="179"/>
                  </a:cubicBezTo>
                  <a:cubicBezTo>
                    <a:pt x="96" y="177"/>
                    <a:pt x="94" y="173"/>
                    <a:pt x="97" y="171"/>
                  </a:cubicBezTo>
                  <a:cubicBezTo>
                    <a:pt x="100" y="168"/>
                    <a:pt x="98" y="168"/>
                    <a:pt x="97" y="165"/>
                  </a:cubicBezTo>
                  <a:cubicBezTo>
                    <a:pt x="96" y="162"/>
                    <a:pt x="98" y="160"/>
                    <a:pt x="100" y="161"/>
                  </a:cubicBezTo>
                  <a:cubicBezTo>
                    <a:pt x="101" y="163"/>
                    <a:pt x="112" y="162"/>
                    <a:pt x="121" y="160"/>
                  </a:cubicBezTo>
                  <a:cubicBezTo>
                    <a:pt x="130" y="158"/>
                    <a:pt x="137" y="155"/>
                    <a:pt x="137" y="152"/>
                  </a:cubicBezTo>
                  <a:cubicBezTo>
                    <a:pt x="138" y="150"/>
                    <a:pt x="144" y="143"/>
                    <a:pt x="145" y="141"/>
                  </a:cubicBezTo>
                  <a:cubicBezTo>
                    <a:pt x="146" y="139"/>
                    <a:pt x="145" y="136"/>
                    <a:pt x="141" y="136"/>
                  </a:cubicBezTo>
                  <a:cubicBezTo>
                    <a:pt x="138" y="135"/>
                    <a:pt x="138" y="131"/>
                    <a:pt x="140" y="128"/>
                  </a:cubicBezTo>
                  <a:cubicBezTo>
                    <a:pt x="142" y="126"/>
                    <a:pt x="139" y="124"/>
                    <a:pt x="135" y="123"/>
                  </a:cubicBezTo>
                  <a:cubicBezTo>
                    <a:pt x="132" y="123"/>
                    <a:pt x="126" y="120"/>
                    <a:pt x="129" y="117"/>
                  </a:cubicBezTo>
                  <a:cubicBezTo>
                    <a:pt x="131" y="116"/>
                    <a:pt x="132" y="116"/>
                    <a:pt x="132" y="117"/>
                  </a:cubicBezTo>
                  <a:cubicBezTo>
                    <a:pt x="133" y="116"/>
                    <a:pt x="133" y="114"/>
                    <a:pt x="133" y="113"/>
                  </a:cubicBezTo>
                  <a:cubicBezTo>
                    <a:pt x="132" y="113"/>
                    <a:pt x="130" y="114"/>
                    <a:pt x="131" y="108"/>
                  </a:cubicBezTo>
                  <a:cubicBezTo>
                    <a:pt x="131" y="103"/>
                    <a:pt x="133" y="104"/>
                    <a:pt x="133" y="97"/>
                  </a:cubicBezTo>
                  <a:cubicBezTo>
                    <a:pt x="133" y="91"/>
                    <a:pt x="136" y="87"/>
                    <a:pt x="136" y="83"/>
                  </a:cubicBezTo>
                  <a:cubicBezTo>
                    <a:pt x="136" y="79"/>
                    <a:pt x="142" y="75"/>
                    <a:pt x="146" y="69"/>
                  </a:cubicBezTo>
                  <a:cubicBezTo>
                    <a:pt x="149" y="63"/>
                    <a:pt x="157" y="56"/>
                    <a:pt x="160" y="54"/>
                  </a:cubicBezTo>
                  <a:cubicBezTo>
                    <a:pt x="163" y="52"/>
                    <a:pt x="170" y="50"/>
                    <a:pt x="170" y="48"/>
                  </a:cubicBezTo>
                  <a:cubicBezTo>
                    <a:pt x="171" y="46"/>
                    <a:pt x="170" y="36"/>
                    <a:pt x="169" y="3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321;p4">
              <a:extLst>
                <a:ext uri="{FF2B5EF4-FFF2-40B4-BE49-F238E27FC236}">
                  <a16:creationId xmlns:a16="http://schemas.microsoft.com/office/drawing/2014/main" id="{ED196772-CDCE-242F-9803-97CF77986889}"/>
                </a:ext>
              </a:extLst>
            </p:cNvPr>
            <p:cNvSpPr/>
            <p:nvPr/>
          </p:nvSpPr>
          <p:spPr>
            <a:xfrm>
              <a:off x="4250738" y="4856985"/>
              <a:ext cx="187331" cy="951471"/>
            </a:xfrm>
            <a:custGeom>
              <a:avLst/>
              <a:gdLst/>
              <a:ahLst/>
              <a:cxnLst/>
              <a:rect l="l" t="t" r="r" b="b"/>
              <a:pathLst>
                <a:path w="75" h="380" extrusionOk="0">
                  <a:moveTo>
                    <a:pt x="35" y="337"/>
                  </a:moveTo>
                  <a:cubicBezTo>
                    <a:pt x="33" y="338"/>
                    <a:pt x="32" y="334"/>
                    <a:pt x="31" y="334"/>
                  </a:cubicBezTo>
                  <a:cubicBezTo>
                    <a:pt x="29" y="334"/>
                    <a:pt x="29" y="327"/>
                    <a:pt x="30" y="324"/>
                  </a:cubicBezTo>
                  <a:cubicBezTo>
                    <a:pt x="31" y="321"/>
                    <a:pt x="24" y="323"/>
                    <a:pt x="22" y="322"/>
                  </a:cubicBezTo>
                  <a:cubicBezTo>
                    <a:pt x="20" y="321"/>
                    <a:pt x="23" y="319"/>
                    <a:pt x="21" y="316"/>
                  </a:cubicBezTo>
                  <a:cubicBezTo>
                    <a:pt x="18" y="314"/>
                    <a:pt x="20" y="310"/>
                    <a:pt x="20" y="308"/>
                  </a:cubicBezTo>
                  <a:cubicBezTo>
                    <a:pt x="21" y="307"/>
                    <a:pt x="22" y="303"/>
                    <a:pt x="25" y="303"/>
                  </a:cubicBezTo>
                  <a:cubicBezTo>
                    <a:pt x="28" y="303"/>
                    <a:pt x="26" y="299"/>
                    <a:pt x="28" y="297"/>
                  </a:cubicBezTo>
                  <a:cubicBezTo>
                    <a:pt x="31" y="295"/>
                    <a:pt x="26" y="292"/>
                    <a:pt x="28" y="290"/>
                  </a:cubicBezTo>
                  <a:cubicBezTo>
                    <a:pt x="31" y="289"/>
                    <a:pt x="28" y="285"/>
                    <a:pt x="32" y="285"/>
                  </a:cubicBezTo>
                  <a:cubicBezTo>
                    <a:pt x="35" y="284"/>
                    <a:pt x="32" y="280"/>
                    <a:pt x="34" y="279"/>
                  </a:cubicBezTo>
                  <a:cubicBezTo>
                    <a:pt x="37" y="278"/>
                    <a:pt x="34" y="275"/>
                    <a:pt x="35" y="272"/>
                  </a:cubicBezTo>
                  <a:cubicBezTo>
                    <a:pt x="35" y="269"/>
                    <a:pt x="33" y="267"/>
                    <a:pt x="36" y="266"/>
                  </a:cubicBezTo>
                  <a:cubicBezTo>
                    <a:pt x="39" y="265"/>
                    <a:pt x="37" y="262"/>
                    <a:pt x="35" y="260"/>
                  </a:cubicBezTo>
                  <a:cubicBezTo>
                    <a:pt x="32" y="258"/>
                    <a:pt x="35" y="258"/>
                    <a:pt x="38" y="258"/>
                  </a:cubicBezTo>
                  <a:cubicBezTo>
                    <a:pt x="41" y="258"/>
                    <a:pt x="39" y="254"/>
                    <a:pt x="37" y="255"/>
                  </a:cubicBezTo>
                  <a:cubicBezTo>
                    <a:pt x="34" y="256"/>
                    <a:pt x="32" y="253"/>
                    <a:pt x="34" y="250"/>
                  </a:cubicBezTo>
                  <a:cubicBezTo>
                    <a:pt x="36" y="248"/>
                    <a:pt x="32" y="247"/>
                    <a:pt x="33" y="245"/>
                  </a:cubicBezTo>
                  <a:cubicBezTo>
                    <a:pt x="34" y="244"/>
                    <a:pt x="34" y="242"/>
                    <a:pt x="32" y="241"/>
                  </a:cubicBezTo>
                  <a:cubicBezTo>
                    <a:pt x="31" y="240"/>
                    <a:pt x="32" y="232"/>
                    <a:pt x="33" y="232"/>
                  </a:cubicBezTo>
                  <a:cubicBezTo>
                    <a:pt x="35" y="231"/>
                    <a:pt x="34" y="225"/>
                    <a:pt x="34" y="223"/>
                  </a:cubicBezTo>
                  <a:cubicBezTo>
                    <a:pt x="34" y="221"/>
                    <a:pt x="32" y="219"/>
                    <a:pt x="32" y="217"/>
                  </a:cubicBezTo>
                  <a:cubicBezTo>
                    <a:pt x="32" y="215"/>
                    <a:pt x="34" y="215"/>
                    <a:pt x="34" y="211"/>
                  </a:cubicBezTo>
                  <a:cubicBezTo>
                    <a:pt x="34" y="207"/>
                    <a:pt x="35" y="206"/>
                    <a:pt x="37" y="206"/>
                  </a:cubicBezTo>
                  <a:cubicBezTo>
                    <a:pt x="38" y="205"/>
                    <a:pt x="37" y="201"/>
                    <a:pt x="37" y="199"/>
                  </a:cubicBezTo>
                  <a:cubicBezTo>
                    <a:pt x="37" y="197"/>
                    <a:pt x="41" y="199"/>
                    <a:pt x="42" y="196"/>
                  </a:cubicBezTo>
                  <a:cubicBezTo>
                    <a:pt x="42" y="193"/>
                    <a:pt x="39" y="193"/>
                    <a:pt x="40" y="191"/>
                  </a:cubicBezTo>
                  <a:cubicBezTo>
                    <a:pt x="40" y="189"/>
                    <a:pt x="40" y="186"/>
                    <a:pt x="40" y="180"/>
                  </a:cubicBezTo>
                  <a:cubicBezTo>
                    <a:pt x="40" y="175"/>
                    <a:pt x="44" y="173"/>
                    <a:pt x="46" y="172"/>
                  </a:cubicBezTo>
                  <a:cubicBezTo>
                    <a:pt x="48" y="170"/>
                    <a:pt x="44" y="162"/>
                    <a:pt x="46" y="161"/>
                  </a:cubicBezTo>
                  <a:cubicBezTo>
                    <a:pt x="48" y="160"/>
                    <a:pt x="47" y="156"/>
                    <a:pt x="48" y="155"/>
                  </a:cubicBezTo>
                  <a:cubicBezTo>
                    <a:pt x="50" y="154"/>
                    <a:pt x="50" y="151"/>
                    <a:pt x="51" y="148"/>
                  </a:cubicBezTo>
                  <a:cubicBezTo>
                    <a:pt x="52" y="145"/>
                    <a:pt x="49" y="143"/>
                    <a:pt x="49" y="141"/>
                  </a:cubicBezTo>
                  <a:cubicBezTo>
                    <a:pt x="49" y="138"/>
                    <a:pt x="48" y="135"/>
                    <a:pt x="46" y="132"/>
                  </a:cubicBezTo>
                  <a:cubicBezTo>
                    <a:pt x="44" y="129"/>
                    <a:pt x="44" y="123"/>
                    <a:pt x="46" y="123"/>
                  </a:cubicBezTo>
                  <a:cubicBezTo>
                    <a:pt x="47" y="123"/>
                    <a:pt x="47" y="117"/>
                    <a:pt x="49" y="117"/>
                  </a:cubicBezTo>
                  <a:cubicBezTo>
                    <a:pt x="52" y="116"/>
                    <a:pt x="51" y="112"/>
                    <a:pt x="49" y="108"/>
                  </a:cubicBezTo>
                  <a:cubicBezTo>
                    <a:pt x="48" y="105"/>
                    <a:pt x="52" y="106"/>
                    <a:pt x="52" y="104"/>
                  </a:cubicBezTo>
                  <a:cubicBezTo>
                    <a:pt x="52" y="101"/>
                    <a:pt x="53" y="97"/>
                    <a:pt x="56" y="96"/>
                  </a:cubicBezTo>
                  <a:cubicBezTo>
                    <a:pt x="58" y="95"/>
                    <a:pt x="58" y="91"/>
                    <a:pt x="58" y="89"/>
                  </a:cubicBezTo>
                  <a:cubicBezTo>
                    <a:pt x="58" y="87"/>
                    <a:pt x="61" y="86"/>
                    <a:pt x="63" y="85"/>
                  </a:cubicBezTo>
                  <a:cubicBezTo>
                    <a:pt x="65" y="83"/>
                    <a:pt x="60" y="81"/>
                    <a:pt x="63" y="79"/>
                  </a:cubicBezTo>
                  <a:cubicBezTo>
                    <a:pt x="66" y="78"/>
                    <a:pt x="61" y="71"/>
                    <a:pt x="62" y="70"/>
                  </a:cubicBezTo>
                  <a:cubicBezTo>
                    <a:pt x="64" y="69"/>
                    <a:pt x="62" y="66"/>
                    <a:pt x="63" y="64"/>
                  </a:cubicBezTo>
                  <a:cubicBezTo>
                    <a:pt x="63" y="62"/>
                    <a:pt x="71" y="58"/>
                    <a:pt x="72" y="57"/>
                  </a:cubicBezTo>
                  <a:cubicBezTo>
                    <a:pt x="73" y="55"/>
                    <a:pt x="74" y="51"/>
                    <a:pt x="74" y="47"/>
                  </a:cubicBezTo>
                  <a:cubicBezTo>
                    <a:pt x="71" y="48"/>
                    <a:pt x="69" y="49"/>
                    <a:pt x="69" y="48"/>
                  </a:cubicBezTo>
                  <a:cubicBezTo>
                    <a:pt x="68" y="47"/>
                    <a:pt x="69" y="41"/>
                    <a:pt x="67" y="39"/>
                  </a:cubicBezTo>
                  <a:cubicBezTo>
                    <a:pt x="64" y="37"/>
                    <a:pt x="66" y="32"/>
                    <a:pt x="64" y="31"/>
                  </a:cubicBezTo>
                  <a:cubicBezTo>
                    <a:pt x="61" y="30"/>
                    <a:pt x="59" y="26"/>
                    <a:pt x="61" y="24"/>
                  </a:cubicBezTo>
                  <a:cubicBezTo>
                    <a:pt x="63" y="23"/>
                    <a:pt x="61" y="20"/>
                    <a:pt x="62" y="18"/>
                  </a:cubicBezTo>
                  <a:cubicBezTo>
                    <a:pt x="64" y="17"/>
                    <a:pt x="61" y="17"/>
                    <a:pt x="59" y="14"/>
                  </a:cubicBezTo>
                  <a:cubicBezTo>
                    <a:pt x="56" y="11"/>
                    <a:pt x="60" y="7"/>
                    <a:pt x="57" y="5"/>
                  </a:cubicBezTo>
                  <a:cubicBezTo>
                    <a:pt x="54" y="3"/>
                    <a:pt x="54" y="0"/>
                    <a:pt x="53" y="1"/>
                  </a:cubicBezTo>
                  <a:cubicBezTo>
                    <a:pt x="52" y="2"/>
                    <a:pt x="52" y="6"/>
                    <a:pt x="50" y="8"/>
                  </a:cubicBezTo>
                  <a:cubicBezTo>
                    <a:pt x="49" y="8"/>
                    <a:pt x="49" y="8"/>
                    <a:pt x="48" y="9"/>
                  </a:cubicBezTo>
                  <a:cubicBezTo>
                    <a:pt x="48" y="11"/>
                    <a:pt x="47" y="15"/>
                    <a:pt x="48" y="17"/>
                  </a:cubicBezTo>
                  <a:cubicBezTo>
                    <a:pt x="49" y="19"/>
                    <a:pt x="50" y="33"/>
                    <a:pt x="49" y="38"/>
                  </a:cubicBezTo>
                  <a:cubicBezTo>
                    <a:pt x="47" y="44"/>
                    <a:pt x="46" y="48"/>
                    <a:pt x="45" y="51"/>
                  </a:cubicBezTo>
                  <a:cubicBezTo>
                    <a:pt x="44" y="54"/>
                    <a:pt x="48" y="54"/>
                    <a:pt x="46" y="56"/>
                  </a:cubicBezTo>
                  <a:cubicBezTo>
                    <a:pt x="45" y="57"/>
                    <a:pt x="45" y="61"/>
                    <a:pt x="45" y="67"/>
                  </a:cubicBezTo>
                  <a:cubicBezTo>
                    <a:pt x="45" y="73"/>
                    <a:pt x="42" y="83"/>
                    <a:pt x="42" y="86"/>
                  </a:cubicBezTo>
                  <a:cubicBezTo>
                    <a:pt x="41" y="89"/>
                    <a:pt x="39" y="92"/>
                    <a:pt x="39" y="95"/>
                  </a:cubicBezTo>
                  <a:cubicBezTo>
                    <a:pt x="40" y="99"/>
                    <a:pt x="38" y="101"/>
                    <a:pt x="36" y="102"/>
                  </a:cubicBezTo>
                  <a:cubicBezTo>
                    <a:pt x="34" y="104"/>
                    <a:pt x="39" y="109"/>
                    <a:pt x="39" y="112"/>
                  </a:cubicBezTo>
                  <a:cubicBezTo>
                    <a:pt x="39" y="115"/>
                    <a:pt x="35" y="117"/>
                    <a:pt x="36" y="122"/>
                  </a:cubicBezTo>
                  <a:cubicBezTo>
                    <a:pt x="37" y="128"/>
                    <a:pt x="36" y="138"/>
                    <a:pt x="36" y="140"/>
                  </a:cubicBezTo>
                  <a:cubicBezTo>
                    <a:pt x="36" y="142"/>
                    <a:pt x="33" y="142"/>
                    <a:pt x="34" y="146"/>
                  </a:cubicBezTo>
                  <a:cubicBezTo>
                    <a:pt x="34" y="150"/>
                    <a:pt x="31" y="151"/>
                    <a:pt x="31" y="156"/>
                  </a:cubicBezTo>
                  <a:cubicBezTo>
                    <a:pt x="30" y="162"/>
                    <a:pt x="26" y="170"/>
                    <a:pt x="24" y="174"/>
                  </a:cubicBezTo>
                  <a:cubicBezTo>
                    <a:pt x="23" y="179"/>
                    <a:pt x="23" y="181"/>
                    <a:pt x="20" y="181"/>
                  </a:cubicBezTo>
                  <a:cubicBezTo>
                    <a:pt x="18" y="181"/>
                    <a:pt x="18" y="183"/>
                    <a:pt x="19" y="187"/>
                  </a:cubicBezTo>
                  <a:cubicBezTo>
                    <a:pt x="21" y="191"/>
                    <a:pt x="18" y="194"/>
                    <a:pt x="20" y="198"/>
                  </a:cubicBezTo>
                  <a:cubicBezTo>
                    <a:pt x="23" y="201"/>
                    <a:pt x="22" y="203"/>
                    <a:pt x="21" y="206"/>
                  </a:cubicBezTo>
                  <a:cubicBezTo>
                    <a:pt x="20" y="210"/>
                    <a:pt x="18" y="210"/>
                    <a:pt x="18" y="213"/>
                  </a:cubicBezTo>
                  <a:cubicBezTo>
                    <a:pt x="18" y="217"/>
                    <a:pt x="16" y="220"/>
                    <a:pt x="17" y="223"/>
                  </a:cubicBezTo>
                  <a:cubicBezTo>
                    <a:pt x="18" y="227"/>
                    <a:pt x="18" y="228"/>
                    <a:pt x="16" y="228"/>
                  </a:cubicBezTo>
                  <a:cubicBezTo>
                    <a:pt x="14" y="228"/>
                    <a:pt x="13" y="231"/>
                    <a:pt x="13" y="238"/>
                  </a:cubicBezTo>
                  <a:cubicBezTo>
                    <a:pt x="12" y="244"/>
                    <a:pt x="12" y="244"/>
                    <a:pt x="17" y="243"/>
                  </a:cubicBezTo>
                  <a:cubicBezTo>
                    <a:pt x="21" y="243"/>
                    <a:pt x="18" y="228"/>
                    <a:pt x="20" y="228"/>
                  </a:cubicBezTo>
                  <a:cubicBezTo>
                    <a:pt x="23" y="228"/>
                    <a:pt x="21" y="226"/>
                    <a:pt x="24" y="225"/>
                  </a:cubicBezTo>
                  <a:cubicBezTo>
                    <a:pt x="26" y="224"/>
                    <a:pt x="24" y="227"/>
                    <a:pt x="26" y="228"/>
                  </a:cubicBezTo>
                  <a:cubicBezTo>
                    <a:pt x="28" y="229"/>
                    <a:pt x="29" y="230"/>
                    <a:pt x="26" y="232"/>
                  </a:cubicBezTo>
                  <a:cubicBezTo>
                    <a:pt x="24" y="233"/>
                    <a:pt x="27" y="237"/>
                    <a:pt x="26" y="239"/>
                  </a:cubicBezTo>
                  <a:cubicBezTo>
                    <a:pt x="24" y="241"/>
                    <a:pt x="22" y="243"/>
                    <a:pt x="24" y="246"/>
                  </a:cubicBezTo>
                  <a:cubicBezTo>
                    <a:pt x="25" y="248"/>
                    <a:pt x="22" y="248"/>
                    <a:pt x="22" y="251"/>
                  </a:cubicBezTo>
                  <a:cubicBezTo>
                    <a:pt x="22" y="254"/>
                    <a:pt x="24" y="254"/>
                    <a:pt x="22" y="255"/>
                  </a:cubicBezTo>
                  <a:cubicBezTo>
                    <a:pt x="21" y="256"/>
                    <a:pt x="24" y="258"/>
                    <a:pt x="22" y="259"/>
                  </a:cubicBezTo>
                  <a:cubicBezTo>
                    <a:pt x="20" y="259"/>
                    <a:pt x="21" y="261"/>
                    <a:pt x="23" y="264"/>
                  </a:cubicBezTo>
                  <a:cubicBezTo>
                    <a:pt x="24" y="266"/>
                    <a:pt x="20" y="265"/>
                    <a:pt x="18" y="266"/>
                  </a:cubicBezTo>
                  <a:cubicBezTo>
                    <a:pt x="16" y="268"/>
                    <a:pt x="20" y="270"/>
                    <a:pt x="19" y="272"/>
                  </a:cubicBezTo>
                  <a:cubicBezTo>
                    <a:pt x="18" y="274"/>
                    <a:pt x="15" y="271"/>
                    <a:pt x="14" y="269"/>
                  </a:cubicBezTo>
                  <a:cubicBezTo>
                    <a:pt x="12" y="268"/>
                    <a:pt x="16" y="266"/>
                    <a:pt x="17" y="264"/>
                  </a:cubicBezTo>
                  <a:cubicBezTo>
                    <a:pt x="19" y="262"/>
                    <a:pt x="16" y="257"/>
                    <a:pt x="13" y="258"/>
                  </a:cubicBezTo>
                  <a:cubicBezTo>
                    <a:pt x="10" y="259"/>
                    <a:pt x="16" y="262"/>
                    <a:pt x="16" y="264"/>
                  </a:cubicBezTo>
                  <a:cubicBezTo>
                    <a:pt x="16" y="267"/>
                    <a:pt x="11" y="264"/>
                    <a:pt x="11" y="266"/>
                  </a:cubicBezTo>
                  <a:cubicBezTo>
                    <a:pt x="11" y="269"/>
                    <a:pt x="8" y="268"/>
                    <a:pt x="6" y="270"/>
                  </a:cubicBezTo>
                  <a:cubicBezTo>
                    <a:pt x="5" y="272"/>
                    <a:pt x="9" y="274"/>
                    <a:pt x="7" y="274"/>
                  </a:cubicBezTo>
                  <a:cubicBezTo>
                    <a:pt x="5" y="275"/>
                    <a:pt x="2" y="277"/>
                    <a:pt x="2" y="279"/>
                  </a:cubicBezTo>
                  <a:cubicBezTo>
                    <a:pt x="1" y="281"/>
                    <a:pt x="4" y="281"/>
                    <a:pt x="4" y="280"/>
                  </a:cubicBezTo>
                  <a:cubicBezTo>
                    <a:pt x="4" y="278"/>
                    <a:pt x="7" y="277"/>
                    <a:pt x="7" y="280"/>
                  </a:cubicBezTo>
                  <a:cubicBezTo>
                    <a:pt x="8" y="282"/>
                    <a:pt x="10" y="280"/>
                    <a:pt x="12" y="280"/>
                  </a:cubicBezTo>
                  <a:cubicBezTo>
                    <a:pt x="15" y="281"/>
                    <a:pt x="15" y="285"/>
                    <a:pt x="13" y="284"/>
                  </a:cubicBezTo>
                  <a:cubicBezTo>
                    <a:pt x="12" y="284"/>
                    <a:pt x="10" y="287"/>
                    <a:pt x="10" y="290"/>
                  </a:cubicBezTo>
                  <a:cubicBezTo>
                    <a:pt x="11" y="292"/>
                    <a:pt x="16" y="290"/>
                    <a:pt x="18" y="290"/>
                  </a:cubicBezTo>
                  <a:cubicBezTo>
                    <a:pt x="21" y="291"/>
                    <a:pt x="20" y="295"/>
                    <a:pt x="18" y="294"/>
                  </a:cubicBezTo>
                  <a:cubicBezTo>
                    <a:pt x="17" y="292"/>
                    <a:pt x="14" y="290"/>
                    <a:pt x="13" y="292"/>
                  </a:cubicBezTo>
                  <a:cubicBezTo>
                    <a:pt x="12" y="295"/>
                    <a:pt x="10" y="294"/>
                    <a:pt x="8" y="293"/>
                  </a:cubicBezTo>
                  <a:cubicBezTo>
                    <a:pt x="6" y="292"/>
                    <a:pt x="0" y="296"/>
                    <a:pt x="2" y="297"/>
                  </a:cubicBezTo>
                  <a:cubicBezTo>
                    <a:pt x="4" y="299"/>
                    <a:pt x="4" y="301"/>
                    <a:pt x="5" y="301"/>
                  </a:cubicBezTo>
                  <a:cubicBezTo>
                    <a:pt x="7" y="301"/>
                    <a:pt x="9" y="300"/>
                    <a:pt x="10" y="299"/>
                  </a:cubicBezTo>
                  <a:cubicBezTo>
                    <a:pt x="10" y="297"/>
                    <a:pt x="13" y="296"/>
                    <a:pt x="13" y="299"/>
                  </a:cubicBezTo>
                  <a:cubicBezTo>
                    <a:pt x="13" y="302"/>
                    <a:pt x="10" y="301"/>
                    <a:pt x="9" y="303"/>
                  </a:cubicBezTo>
                  <a:cubicBezTo>
                    <a:pt x="8" y="304"/>
                    <a:pt x="7" y="306"/>
                    <a:pt x="4" y="308"/>
                  </a:cubicBezTo>
                  <a:cubicBezTo>
                    <a:pt x="2" y="309"/>
                    <a:pt x="4" y="312"/>
                    <a:pt x="6" y="311"/>
                  </a:cubicBezTo>
                  <a:cubicBezTo>
                    <a:pt x="8" y="310"/>
                    <a:pt x="6" y="313"/>
                    <a:pt x="8" y="314"/>
                  </a:cubicBezTo>
                  <a:cubicBezTo>
                    <a:pt x="11" y="314"/>
                    <a:pt x="11" y="312"/>
                    <a:pt x="11" y="310"/>
                  </a:cubicBezTo>
                  <a:cubicBezTo>
                    <a:pt x="10" y="308"/>
                    <a:pt x="12" y="304"/>
                    <a:pt x="14" y="306"/>
                  </a:cubicBezTo>
                  <a:cubicBezTo>
                    <a:pt x="17" y="308"/>
                    <a:pt x="13" y="311"/>
                    <a:pt x="13" y="312"/>
                  </a:cubicBezTo>
                  <a:cubicBezTo>
                    <a:pt x="13" y="314"/>
                    <a:pt x="12" y="317"/>
                    <a:pt x="12" y="319"/>
                  </a:cubicBezTo>
                  <a:cubicBezTo>
                    <a:pt x="12" y="321"/>
                    <a:pt x="10" y="320"/>
                    <a:pt x="10" y="322"/>
                  </a:cubicBezTo>
                  <a:cubicBezTo>
                    <a:pt x="10" y="324"/>
                    <a:pt x="4" y="323"/>
                    <a:pt x="7" y="324"/>
                  </a:cubicBezTo>
                  <a:cubicBezTo>
                    <a:pt x="9" y="326"/>
                    <a:pt x="5" y="328"/>
                    <a:pt x="7" y="329"/>
                  </a:cubicBezTo>
                  <a:cubicBezTo>
                    <a:pt x="8" y="331"/>
                    <a:pt x="9" y="327"/>
                    <a:pt x="11" y="328"/>
                  </a:cubicBezTo>
                  <a:cubicBezTo>
                    <a:pt x="13" y="329"/>
                    <a:pt x="13" y="329"/>
                    <a:pt x="16" y="328"/>
                  </a:cubicBezTo>
                  <a:cubicBezTo>
                    <a:pt x="18" y="327"/>
                    <a:pt x="20" y="330"/>
                    <a:pt x="17" y="331"/>
                  </a:cubicBezTo>
                  <a:cubicBezTo>
                    <a:pt x="15" y="332"/>
                    <a:pt x="12" y="334"/>
                    <a:pt x="13" y="335"/>
                  </a:cubicBezTo>
                  <a:cubicBezTo>
                    <a:pt x="14" y="335"/>
                    <a:pt x="18" y="333"/>
                    <a:pt x="18" y="335"/>
                  </a:cubicBezTo>
                  <a:cubicBezTo>
                    <a:pt x="19" y="338"/>
                    <a:pt x="21" y="337"/>
                    <a:pt x="21" y="334"/>
                  </a:cubicBezTo>
                  <a:cubicBezTo>
                    <a:pt x="21" y="332"/>
                    <a:pt x="26" y="334"/>
                    <a:pt x="27" y="336"/>
                  </a:cubicBezTo>
                  <a:cubicBezTo>
                    <a:pt x="27" y="339"/>
                    <a:pt x="22" y="340"/>
                    <a:pt x="19" y="339"/>
                  </a:cubicBezTo>
                  <a:cubicBezTo>
                    <a:pt x="16" y="339"/>
                    <a:pt x="15" y="342"/>
                    <a:pt x="17" y="344"/>
                  </a:cubicBezTo>
                  <a:cubicBezTo>
                    <a:pt x="18" y="347"/>
                    <a:pt x="21" y="344"/>
                    <a:pt x="23" y="342"/>
                  </a:cubicBezTo>
                  <a:cubicBezTo>
                    <a:pt x="25" y="340"/>
                    <a:pt x="35" y="341"/>
                    <a:pt x="36" y="343"/>
                  </a:cubicBezTo>
                  <a:cubicBezTo>
                    <a:pt x="36" y="345"/>
                    <a:pt x="31" y="343"/>
                    <a:pt x="30" y="345"/>
                  </a:cubicBezTo>
                  <a:cubicBezTo>
                    <a:pt x="30" y="346"/>
                    <a:pt x="26" y="347"/>
                    <a:pt x="25" y="346"/>
                  </a:cubicBezTo>
                  <a:cubicBezTo>
                    <a:pt x="25" y="344"/>
                    <a:pt x="21" y="346"/>
                    <a:pt x="21" y="349"/>
                  </a:cubicBezTo>
                  <a:cubicBezTo>
                    <a:pt x="20" y="351"/>
                    <a:pt x="17" y="351"/>
                    <a:pt x="21" y="352"/>
                  </a:cubicBezTo>
                  <a:cubicBezTo>
                    <a:pt x="24" y="353"/>
                    <a:pt x="23" y="348"/>
                    <a:pt x="28" y="349"/>
                  </a:cubicBezTo>
                  <a:cubicBezTo>
                    <a:pt x="34" y="349"/>
                    <a:pt x="36" y="344"/>
                    <a:pt x="38" y="347"/>
                  </a:cubicBezTo>
                  <a:cubicBezTo>
                    <a:pt x="39" y="350"/>
                    <a:pt x="34" y="352"/>
                    <a:pt x="32" y="350"/>
                  </a:cubicBezTo>
                  <a:cubicBezTo>
                    <a:pt x="30" y="349"/>
                    <a:pt x="27" y="352"/>
                    <a:pt x="27" y="355"/>
                  </a:cubicBezTo>
                  <a:cubicBezTo>
                    <a:pt x="27" y="357"/>
                    <a:pt x="21" y="354"/>
                    <a:pt x="18" y="353"/>
                  </a:cubicBezTo>
                  <a:cubicBezTo>
                    <a:pt x="15" y="353"/>
                    <a:pt x="17" y="356"/>
                    <a:pt x="19" y="359"/>
                  </a:cubicBezTo>
                  <a:cubicBezTo>
                    <a:pt x="22" y="362"/>
                    <a:pt x="23" y="359"/>
                    <a:pt x="27" y="361"/>
                  </a:cubicBezTo>
                  <a:cubicBezTo>
                    <a:pt x="30" y="363"/>
                    <a:pt x="30" y="365"/>
                    <a:pt x="32" y="363"/>
                  </a:cubicBezTo>
                  <a:cubicBezTo>
                    <a:pt x="34" y="361"/>
                    <a:pt x="32" y="361"/>
                    <a:pt x="30" y="360"/>
                  </a:cubicBezTo>
                  <a:cubicBezTo>
                    <a:pt x="29" y="359"/>
                    <a:pt x="30" y="356"/>
                    <a:pt x="34" y="358"/>
                  </a:cubicBezTo>
                  <a:cubicBezTo>
                    <a:pt x="37" y="359"/>
                    <a:pt x="41" y="356"/>
                    <a:pt x="40" y="352"/>
                  </a:cubicBezTo>
                  <a:cubicBezTo>
                    <a:pt x="39" y="347"/>
                    <a:pt x="44" y="345"/>
                    <a:pt x="48" y="344"/>
                  </a:cubicBezTo>
                  <a:cubicBezTo>
                    <a:pt x="52" y="342"/>
                    <a:pt x="50" y="347"/>
                    <a:pt x="47" y="348"/>
                  </a:cubicBezTo>
                  <a:cubicBezTo>
                    <a:pt x="44" y="349"/>
                    <a:pt x="43" y="350"/>
                    <a:pt x="45" y="353"/>
                  </a:cubicBezTo>
                  <a:cubicBezTo>
                    <a:pt x="48" y="355"/>
                    <a:pt x="51" y="351"/>
                    <a:pt x="53" y="353"/>
                  </a:cubicBezTo>
                  <a:cubicBezTo>
                    <a:pt x="55" y="355"/>
                    <a:pt x="49" y="355"/>
                    <a:pt x="48" y="357"/>
                  </a:cubicBezTo>
                  <a:cubicBezTo>
                    <a:pt x="47" y="359"/>
                    <a:pt x="52" y="361"/>
                    <a:pt x="49" y="363"/>
                  </a:cubicBezTo>
                  <a:cubicBezTo>
                    <a:pt x="46" y="364"/>
                    <a:pt x="47" y="357"/>
                    <a:pt x="45" y="356"/>
                  </a:cubicBezTo>
                  <a:cubicBezTo>
                    <a:pt x="43" y="355"/>
                    <a:pt x="42" y="357"/>
                    <a:pt x="44" y="361"/>
                  </a:cubicBezTo>
                  <a:cubicBezTo>
                    <a:pt x="45" y="365"/>
                    <a:pt x="41" y="362"/>
                    <a:pt x="39" y="360"/>
                  </a:cubicBezTo>
                  <a:cubicBezTo>
                    <a:pt x="38" y="358"/>
                    <a:pt x="35" y="361"/>
                    <a:pt x="37" y="363"/>
                  </a:cubicBezTo>
                  <a:cubicBezTo>
                    <a:pt x="39" y="365"/>
                    <a:pt x="33" y="363"/>
                    <a:pt x="33" y="366"/>
                  </a:cubicBezTo>
                  <a:cubicBezTo>
                    <a:pt x="33" y="370"/>
                    <a:pt x="36" y="367"/>
                    <a:pt x="39" y="367"/>
                  </a:cubicBezTo>
                  <a:cubicBezTo>
                    <a:pt x="42" y="368"/>
                    <a:pt x="41" y="373"/>
                    <a:pt x="43" y="375"/>
                  </a:cubicBezTo>
                  <a:cubicBezTo>
                    <a:pt x="46" y="377"/>
                    <a:pt x="44" y="369"/>
                    <a:pt x="46" y="368"/>
                  </a:cubicBezTo>
                  <a:cubicBezTo>
                    <a:pt x="49" y="368"/>
                    <a:pt x="47" y="374"/>
                    <a:pt x="52" y="376"/>
                  </a:cubicBezTo>
                  <a:cubicBezTo>
                    <a:pt x="58" y="378"/>
                    <a:pt x="53" y="375"/>
                    <a:pt x="55" y="373"/>
                  </a:cubicBezTo>
                  <a:cubicBezTo>
                    <a:pt x="58" y="371"/>
                    <a:pt x="61" y="379"/>
                    <a:pt x="64" y="380"/>
                  </a:cubicBezTo>
                  <a:cubicBezTo>
                    <a:pt x="67" y="380"/>
                    <a:pt x="65" y="376"/>
                    <a:pt x="63" y="374"/>
                  </a:cubicBezTo>
                  <a:cubicBezTo>
                    <a:pt x="61" y="372"/>
                    <a:pt x="65" y="373"/>
                    <a:pt x="68" y="374"/>
                  </a:cubicBezTo>
                  <a:cubicBezTo>
                    <a:pt x="71" y="375"/>
                    <a:pt x="73" y="375"/>
                    <a:pt x="73" y="373"/>
                  </a:cubicBezTo>
                  <a:cubicBezTo>
                    <a:pt x="74" y="372"/>
                    <a:pt x="74" y="373"/>
                    <a:pt x="75" y="373"/>
                  </a:cubicBezTo>
                  <a:cubicBezTo>
                    <a:pt x="72" y="371"/>
                    <a:pt x="62" y="372"/>
                    <a:pt x="61" y="372"/>
                  </a:cubicBezTo>
                  <a:cubicBezTo>
                    <a:pt x="59" y="372"/>
                    <a:pt x="60" y="349"/>
                    <a:pt x="61" y="344"/>
                  </a:cubicBezTo>
                  <a:cubicBezTo>
                    <a:pt x="60" y="344"/>
                    <a:pt x="60" y="344"/>
                    <a:pt x="60" y="344"/>
                  </a:cubicBezTo>
                  <a:cubicBezTo>
                    <a:pt x="58" y="344"/>
                    <a:pt x="52" y="345"/>
                    <a:pt x="53" y="341"/>
                  </a:cubicBezTo>
                  <a:cubicBezTo>
                    <a:pt x="53" y="340"/>
                    <a:pt x="54" y="340"/>
                    <a:pt x="54" y="340"/>
                  </a:cubicBezTo>
                  <a:cubicBezTo>
                    <a:pt x="53" y="339"/>
                    <a:pt x="51" y="338"/>
                    <a:pt x="49" y="337"/>
                  </a:cubicBezTo>
                  <a:cubicBezTo>
                    <a:pt x="46" y="336"/>
                    <a:pt x="37" y="337"/>
                    <a:pt x="35" y="33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 name="Google Shape;322;p4">
              <a:extLst>
                <a:ext uri="{FF2B5EF4-FFF2-40B4-BE49-F238E27FC236}">
                  <a16:creationId xmlns:a16="http://schemas.microsoft.com/office/drawing/2014/main" id="{969CA34E-C41D-73BC-2DC8-A3B67796A646}"/>
                </a:ext>
              </a:extLst>
            </p:cNvPr>
            <p:cNvSpPr/>
            <p:nvPr/>
          </p:nvSpPr>
          <p:spPr>
            <a:xfrm>
              <a:off x="4528031" y="4897202"/>
              <a:ext cx="185214" cy="190506"/>
            </a:xfrm>
            <a:custGeom>
              <a:avLst/>
              <a:gdLst/>
              <a:ahLst/>
              <a:cxnLst/>
              <a:rect l="l" t="t" r="r" b="b"/>
              <a:pathLst>
                <a:path w="74" h="76" extrusionOk="0">
                  <a:moveTo>
                    <a:pt x="71" y="41"/>
                  </a:moveTo>
                  <a:cubicBezTo>
                    <a:pt x="68" y="40"/>
                    <a:pt x="65" y="43"/>
                    <a:pt x="64" y="43"/>
                  </a:cubicBezTo>
                  <a:cubicBezTo>
                    <a:pt x="63" y="43"/>
                    <a:pt x="61" y="36"/>
                    <a:pt x="60" y="33"/>
                  </a:cubicBezTo>
                  <a:cubicBezTo>
                    <a:pt x="59" y="30"/>
                    <a:pt x="56" y="25"/>
                    <a:pt x="54" y="26"/>
                  </a:cubicBezTo>
                  <a:cubicBezTo>
                    <a:pt x="52" y="27"/>
                    <a:pt x="53" y="26"/>
                    <a:pt x="47" y="25"/>
                  </a:cubicBezTo>
                  <a:cubicBezTo>
                    <a:pt x="41" y="25"/>
                    <a:pt x="41" y="24"/>
                    <a:pt x="43" y="19"/>
                  </a:cubicBezTo>
                  <a:cubicBezTo>
                    <a:pt x="44" y="13"/>
                    <a:pt x="39" y="9"/>
                    <a:pt x="41" y="8"/>
                  </a:cubicBezTo>
                  <a:cubicBezTo>
                    <a:pt x="43" y="7"/>
                    <a:pt x="43" y="6"/>
                    <a:pt x="41" y="4"/>
                  </a:cubicBezTo>
                  <a:cubicBezTo>
                    <a:pt x="40" y="4"/>
                    <a:pt x="40" y="4"/>
                    <a:pt x="39" y="4"/>
                  </a:cubicBezTo>
                  <a:cubicBezTo>
                    <a:pt x="37" y="4"/>
                    <a:pt x="35" y="1"/>
                    <a:pt x="31" y="1"/>
                  </a:cubicBezTo>
                  <a:cubicBezTo>
                    <a:pt x="28" y="1"/>
                    <a:pt x="24" y="0"/>
                    <a:pt x="22" y="2"/>
                  </a:cubicBezTo>
                  <a:cubicBezTo>
                    <a:pt x="19" y="3"/>
                    <a:pt x="14" y="1"/>
                    <a:pt x="11" y="3"/>
                  </a:cubicBezTo>
                  <a:cubicBezTo>
                    <a:pt x="8" y="5"/>
                    <a:pt x="5" y="10"/>
                    <a:pt x="5" y="11"/>
                  </a:cubicBezTo>
                  <a:cubicBezTo>
                    <a:pt x="5" y="13"/>
                    <a:pt x="4" y="24"/>
                    <a:pt x="2" y="24"/>
                  </a:cubicBezTo>
                  <a:cubicBezTo>
                    <a:pt x="2" y="24"/>
                    <a:pt x="1" y="24"/>
                    <a:pt x="0" y="24"/>
                  </a:cubicBezTo>
                  <a:cubicBezTo>
                    <a:pt x="2" y="28"/>
                    <a:pt x="7" y="34"/>
                    <a:pt x="11" y="36"/>
                  </a:cubicBezTo>
                  <a:cubicBezTo>
                    <a:pt x="16" y="39"/>
                    <a:pt x="16" y="42"/>
                    <a:pt x="21" y="42"/>
                  </a:cubicBezTo>
                  <a:cubicBezTo>
                    <a:pt x="26" y="43"/>
                    <a:pt x="28" y="45"/>
                    <a:pt x="30" y="47"/>
                  </a:cubicBezTo>
                  <a:cubicBezTo>
                    <a:pt x="32" y="49"/>
                    <a:pt x="45" y="53"/>
                    <a:pt x="46" y="55"/>
                  </a:cubicBezTo>
                  <a:cubicBezTo>
                    <a:pt x="47" y="56"/>
                    <a:pt x="39" y="62"/>
                    <a:pt x="39" y="66"/>
                  </a:cubicBezTo>
                  <a:cubicBezTo>
                    <a:pt x="39" y="71"/>
                    <a:pt x="36" y="70"/>
                    <a:pt x="36" y="72"/>
                  </a:cubicBezTo>
                  <a:cubicBezTo>
                    <a:pt x="36" y="73"/>
                    <a:pt x="42" y="72"/>
                    <a:pt x="44" y="73"/>
                  </a:cubicBezTo>
                  <a:cubicBezTo>
                    <a:pt x="46" y="75"/>
                    <a:pt x="50" y="73"/>
                    <a:pt x="52" y="74"/>
                  </a:cubicBezTo>
                  <a:cubicBezTo>
                    <a:pt x="55" y="76"/>
                    <a:pt x="58" y="72"/>
                    <a:pt x="60" y="73"/>
                  </a:cubicBezTo>
                  <a:cubicBezTo>
                    <a:pt x="62" y="73"/>
                    <a:pt x="64" y="69"/>
                    <a:pt x="66" y="69"/>
                  </a:cubicBezTo>
                  <a:cubicBezTo>
                    <a:pt x="69" y="70"/>
                    <a:pt x="71" y="61"/>
                    <a:pt x="70" y="57"/>
                  </a:cubicBezTo>
                  <a:cubicBezTo>
                    <a:pt x="70" y="53"/>
                    <a:pt x="74" y="43"/>
                    <a:pt x="71" y="4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 name="Google Shape;323;p4">
              <a:extLst>
                <a:ext uri="{FF2B5EF4-FFF2-40B4-BE49-F238E27FC236}">
                  <a16:creationId xmlns:a16="http://schemas.microsoft.com/office/drawing/2014/main" id="{74CD62B3-672A-F7DE-E40F-88009A071C98}"/>
                </a:ext>
              </a:extLst>
            </p:cNvPr>
            <p:cNvSpPr/>
            <p:nvPr/>
          </p:nvSpPr>
          <p:spPr>
            <a:xfrm>
              <a:off x="4038007" y="4245249"/>
              <a:ext cx="69852" cy="58210"/>
            </a:xfrm>
            <a:custGeom>
              <a:avLst/>
              <a:gdLst/>
              <a:ahLst/>
              <a:cxnLst/>
              <a:rect l="l" t="t" r="r" b="b"/>
              <a:pathLst>
                <a:path w="28" h="23" extrusionOk="0">
                  <a:moveTo>
                    <a:pt x="27" y="18"/>
                  </a:moveTo>
                  <a:cubicBezTo>
                    <a:pt x="26" y="17"/>
                    <a:pt x="26" y="15"/>
                    <a:pt x="28" y="13"/>
                  </a:cubicBezTo>
                  <a:cubicBezTo>
                    <a:pt x="25" y="9"/>
                    <a:pt x="21" y="5"/>
                    <a:pt x="20" y="2"/>
                  </a:cubicBezTo>
                  <a:cubicBezTo>
                    <a:pt x="18" y="3"/>
                    <a:pt x="16" y="3"/>
                    <a:pt x="15" y="2"/>
                  </a:cubicBezTo>
                  <a:cubicBezTo>
                    <a:pt x="13" y="0"/>
                    <a:pt x="9" y="1"/>
                    <a:pt x="7" y="0"/>
                  </a:cubicBezTo>
                  <a:cubicBezTo>
                    <a:pt x="6" y="0"/>
                    <a:pt x="4" y="0"/>
                    <a:pt x="2" y="0"/>
                  </a:cubicBezTo>
                  <a:cubicBezTo>
                    <a:pt x="3" y="2"/>
                    <a:pt x="3" y="3"/>
                    <a:pt x="2" y="4"/>
                  </a:cubicBezTo>
                  <a:cubicBezTo>
                    <a:pt x="0" y="5"/>
                    <a:pt x="0" y="9"/>
                    <a:pt x="4" y="11"/>
                  </a:cubicBezTo>
                  <a:cubicBezTo>
                    <a:pt x="8" y="12"/>
                    <a:pt x="7" y="10"/>
                    <a:pt x="9" y="10"/>
                  </a:cubicBezTo>
                  <a:cubicBezTo>
                    <a:pt x="11" y="10"/>
                    <a:pt x="11" y="13"/>
                    <a:pt x="13" y="13"/>
                  </a:cubicBezTo>
                  <a:cubicBezTo>
                    <a:pt x="14" y="13"/>
                    <a:pt x="19" y="15"/>
                    <a:pt x="19" y="18"/>
                  </a:cubicBezTo>
                  <a:cubicBezTo>
                    <a:pt x="18" y="21"/>
                    <a:pt x="20" y="23"/>
                    <a:pt x="23" y="23"/>
                  </a:cubicBezTo>
                  <a:cubicBezTo>
                    <a:pt x="24" y="23"/>
                    <a:pt x="25" y="23"/>
                    <a:pt x="25" y="23"/>
                  </a:cubicBezTo>
                  <a:cubicBezTo>
                    <a:pt x="26" y="21"/>
                    <a:pt x="27" y="19"/>
                    <a:pt x="27" y="1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324;p4">
              <a:extLst>
                <a:ext uri="{FF2B5EF4-FFF2-40B4-BE49-F238E27FC236}">
                  <a16:creationId xmlns:a16="http://schemas.microsoft.com/office/drawing/2014/main" id="{8E3D3358-E76A-3AF6-DB2B-4A66560F64D5}"/>
                </a:ext>
              </a:extLst>
            </p:cNvPr>
            <p:cNvSpPr/>
            <p:nvPr/>
          </p:nvSpPr>
          <p:spPr>
            <a:xfrm>
              <a:off x="4100450" y="4272767"/>
              <a:ext cx="124887" cy="60327"/>
            </a:xfrm>
            <a:custGeom>
              <a:avLst/>
              <a:gdLst/>
              <a:ahLst/>
              <a:cxnLst/>
              <a:rect l="l" t="t" r="r" b="b"/>
              <a:pathLst>
                <a:path w="50" h="24" extrusionOk="0">
                  <a:moveTo>
                    <a:pt x="44" y="7"/>
                  </a:moveTo>
                  <a:cubicBezTo>
                    <a:pt x="41" y="3"/>
                    <a:pt x="36" y="3"/>
                    <a:pt x="33" y="1"/>
                  </a:cubicBezTo>
                  <a:cubicBezTo>
                    <a:pt x="29" y="0"/>
                    <a:pt x="25" y="2"/>
                    <a:pt x="21" y="6"/>
                  </a:cubicBezTo>
                  <a:cubicBezTo>
                    <a:pt x="16" y="10"/>
                    <a:pt x="11" y="8"/>
                    <a:pt x="7" y="6"/>
                  </a:cubicBezTo>
                  <a:cubicBezTo>
                    <a:pt x="6" y="5"/>
                    <a:pt x="5" y="4"/>
                    <a:pt x="3" y="2"/>
                  </a:cubicBezTo>
                  <a:cubicBezTo>
                    <a:pt x="1" y="4"/>
                    <a:pt x="1" y="6"/>
                    <a:pt x="2" y="7"/>
                  </a:cubicBezTo>
                  <a:cubicBezTo>
                    <a:pt x="2" y="8"/>
                    <a:pt x="1" y="10"/>
                    <a:pt x="0" y="12"/>
                  </a:cubicBezTo>
                  <a:cubicBezTo>
                    <a:pt x="4" y="12"/>
                    <a:pt x="9" y="14"/>
                    <a:pt x="11" y="17"/>
                  </a:cubicBezTo>
                  <a:cubicBezTo>
                    <a:pt x="14" y="20"/>
                    <a:pt x="16" y="18"/>
                    <a:pt x="17" y="21"/>
                  </a:cubicBezTo>
                  <a:cubicBezTo>
                    <a:pt x="19" y="24"/>
                    <a:pt x="23" y="21"/>
                    <a:pt x="24" y="19"/>
                  </a:cubicBezTo>
                  <a:cubicBezTo>
                    <a:pt x="25" y="17"/>
                    <a:pt x="22" y="16"/>
                    <a:pt x="22" y="14"/>
                  </a:cubicBezTo>
                  <a:cubicBezTo>
                    <a:pt x="21" y="12"/>
                    <a:pt x="25" y="13"/>
                    <a:pt x="26" y="10"/>
                  </a:cubicBezTo>
                  <a:cubicBezTo>
                    <a:pt x="27" y="7"/>
                    <a:pt x="33" y="6"/>
                    <a:pt x="35" y="7"/>
                  </a:cubicBezTo>
                  <a:cubicBezTo>
                    <a:pt x="38" y="8"/>
                    <a:pt x="40" y="10"/>
                    <a:pt x="38" y="13"/>
                  </a:cubicBezTo>
                  <a:cubicBezTo>
                    <a:pt x="36" y="15"/>
                    <a:pt x="40" y="19"/>
                    <a:pt x="43" y="22"/>
                  </a:cubicBezTo>
                  <a:cubicBezTo>
                    <a:pt x="45" y="20"/>
                    <a:pt x="47" y="17"/>
                    <a:pt x="48" y="16"/>
                  </a:cubicBezTo>
                  <a:cubicBezTo>
                    <a:pt x="49" y="16"/>
                    <a:pt x="49" y="15"/>
                    <a:pt x="50" y="14"/>
                  </a:cubicBezTo>
                  <a:cubicBezTo>
                    <a:pt x="48" y="13"/>
                    <a:pt x="46" y="10"/>
                    <a:pt x="44" y="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325;p4">
              <a:extLst>
                <a:ext uri="{FF2B5EF4-FFF2-40B4-BE49-F238E27FC236}">
                  <a16:creationId xmlns:a16="http://schemas.microsoft.com/office/drawing/2014/main" id="{D78A85E1-126D-69DB-41B4-0B1ABDDE4D6C}"/>
                </a:ext>
              </a:extLst>
            </p:cNvPr>
            <p:cNvSpPr/>
            <p:nvPr/>
          </p:nvSpPr>
          <p:spPr>
            <a:xfrm>
              <a:off x="4185120" y="4212440"/>
              <a:ext cx="252950" cy="358787"/>
            </a:xfrm>
            <a:custGeom>
              <a:avLst/>
              <a:gdLst/>
              <a:ahLst/>
              <a:cxnLst/>
              <a:rect l="l" t="t" r="r" b="b"/>
              <a:pathLst>
                <a:path w="101" h="143" extrusionOk="0">
                  <a:moveTo>
                    <a:pt x="16" y="104"/>
                  </a:moveTo>
                  <a:cubicBezTo>
                    <a:pt x="18" y="106"/>
                    <a:pt x="21" y="105"/>
                    <a:pt x="22" y="104"/>
                  </a:cubicBezTo>
                  <a:cubicBezTo>
                    <a:pt x="23" y="103"/>
                    <a:pt x="25" y="105"/>
                    <a:pt x="28" y="109"/>
                  </a:cubicBezTo>
                  <a:cubicBezTo>
                    <a:pt x="28" y="109"/>
                    <a:pt x="28" y="109"/>
                    <a:pt x="28" y="109"/>
                  </a:cubicBezTo>
                  <a:cubicBezTo>
                    <a:pt x="31" y="109"/>
                    <a:pt x="34" y="108"/>
                    <a:pt x="36" y="109"/>
                  </a:cubicBezTo>
                  <a:cubicBezTo>
                    <a:pt x="38" y="111"/>
                    <a:pt x="37" y="116"/>
                    <a:pt x="41" y="116"/>
                  </a:cubicBezTo>
                  <a:cubicBezTo>
                    <a:pt x="44" y="116"/>
                    <a:pt x="46" y="120"/>
                    <a:pt x="46" y="121"/>
                  </a:cubicBezTo>
                  <a:cubicBezTo>
                    <a:pt x="46" y="123"/>
                    <a:pt x="49" y="124"/>
                    <a:pt x="49" y="127"/>
                  </a:cubicBezTo>
                  <a:cubicBezTo>
                    <a:pt x="49" y="129"/>
                    <a:pt x="58" y="129"/>
                    <a:pt x="59" y="128"/>
                  </a:cubicBezTo>
                  <a:cubicBezTo>
                    <a:pt x="60" y="127"/>
                    <a:pt x="62" y="126"/>
                    <a:pt x="64" y="127"/>
                  </a:cubicBezTo>
                  <a:cubicBezTo>
                    <a:pt x="65" y="128"/>
                    <a:pt x="68" y="126"/>
                    <a:pt x="69" y="127"/>
                  </a:cubicBezTo>
                  <a:cubicBezTo>
                    <a:pt x="71" y="128"/>
                    <a:pt x="77" y="130"/>
                    <a:pt x="75" y="132"/>
                  </a:cubicBezTo>
                  <a:cubicBezTo>
                    <a:pt x="74" y="134"/>
                    <a:pt x="70" y="137"/>
                    <a:pt x="71" y="139"/>
                  </a:cubicBezTo>
                  <a:cubicBezTo>
                    <a:pt x="72" y="140"/>
                    <a:pt x="75" y="141"/>
                    <a:pt x="76" y="143"/>
                  </a:cubicBezTo>
                  <a:cubicBezTo>
                    <a:pt x="76" y="143"/>
                    <a:pt x="76" y="143"/>
                    <a:pt x="76" y="143"/>
                  </a:cubicBezTo>
                  <a:cubicBezTo>
                    <a:pt x="79" y="142"/>
                    <a:pt x="80" y="134"/>
                    <a:pt x="80" y="132"/>
                  </a:cubicBezTo>
                  <a:cubicBezTo>
                    <a:pt x="80" y="129"/>
                    <a:pt x="81" y="123"/>
                    <a:pt x="81" y="120"/>
                  </a:cubicBezTo>
                  <a:cubicBezTo>
                    <a:pt x="83" y="115"/>
                    <a:pt x="76" y="112"/>
                    <a:pt x="76" y="106"/>
                  </a:cubicBezTo>
                  <a:cubicBezTo>
                    <a:pt x="76" y="101"/>
                    <a:pt x="79" y="104"/>
                    <a:pt x="82" y="102"/>
                  </a:cubicBezTo>
                  <a:cubicBezTo>
                    <a:pt x="85" y="100"/>
                    <a:pt x="82" y="99"/>
                    <a:pt x="80" y="98"/>
                  </a:cubicBezTo>
                  <a:cubicBezTo>
                    <a:pt x="79" y="98"/>
                    <a:pt x="77" y="95"/>
                    <a:pt x="78" y="94"/>
                  </a:cubicBezTo>
                  <a:cubicBezTo>
                    <a:pt x="78" y="92"/>
                    <a:pt x="88" y="93"/>
                    <a:pt x="91" y="93"/>
                  </a:cubicBezTo>
                  <a:cubicBezTo>
                    <a:pt x="94" y="93"/>
                    <a:pt x="100" y="90"/>
                    <a:pt x="100" y="90"/>
                  </a:cubicBezTo>
                  <a:cubicBezTo>
                    <a:pt x="100" y="89"/>
                    <a:pt x="101" y="87"/>
                    <a:pt x="99" y="85"/>
                  </a:cubicBezTo>
                  <a:cubicBezTo>
                    <a:pt x="96" y="84"/>
                    <a:pt x="97" y="81"/>
                    <a:pt x="99" y="79"/>
                  </a:cubicBezTo>
                  <a:cubicBezTo>
                    <a:pt x="101" y="77"/>
                    <a:pt x="98" y="75"/>
                    <a:pt x="96" y="73"/>
                  </a:cubicBezTo>
                  <a:cubicBezTo>
                    <a:pt x="93" y="70"/>
                    <a:pt x="95" y="61"/>
                    <a:pt x="98" y="57"/>
                  </a:cubicBezTo>
                  <a:cubicBezTo>
                    <a:pt x="100" y="53"/>
                    <a:pt x="92" y="54"/>
                    <a:pt x="88" y="55"/>
                  </a:cubicBezTo>
                  <a:cubicBezTo>
                    <a:pt x="83" y="55"/>
                    <a:pt x="79" y="53"/>
                    <a:pt x="76" y="49"/>
                  </a:cubicBezTo>
                  <a:cubicBezTo>
                    <a:pt x="73" y="46"/>
                    <a:pt x="69" y="48"/>
                    <a:pt x="62" y="48"/>
                  </a:cubicBezTo>
                  <a:cubicBezTo>
                    <a:pt x="54" y="48"/>
                    <a:pt x="56" y="40"/>
                    <a:pt x="56" y="37"/>
                  </a:cubicBezTo>
                  <a:cubicBezTo>
                    <a:pt x="56" y="34"/>
                    <a:pt x="52" y="34"/>
                    <a:pt x="52" y="32"/>
                  </a:cubicBezTo>
                  <a:cubicBezTo>
                    <a:pt x="52" y="30"/>
                    <a:pt x="50" y="30"/>
                    <a:pt x="48" y="30"/>
                  </a:cubicBezTo>
                  <a:cubicBezTo>
                    <a:pt x="47" y="30"/>
                    <a:pt x="48" y="27"/>
                    <a:pt x="50" y="26"/>
                  </a:cubicBezTo>
                  <a:cubicBezTo>
                    <a:pt x="51" y="24"/>
                    <a:pt x="51" y="23"/>
                    <a:pt x="51" y="20"/>
                  </a:cubicBezTo>
                  <a:cubicBezTo>
                    <a:pt x="51" y="16"/>
                    <a:pt x="56" y="13"/>
                    <a:pt x="58" y="10"/>
                  </a:cubicBezTo>
                  <a:cubicBezTo>
                    <a:pt x="59" y="9"/>
                    <a:pt x="60" y="9"/>
                    <a:pt x="61" y="8"/>
                  </a:cubicBezTo>
                  <a:cubicBezTo>
                    <a:pt x="61" y="8"/>
                    <a:pt x="62" y="7"/>
                    <a:pt x="63" y="7"/>
                  </a:cubicBezTo>
                  <a:cubicBezTo>
                    <a:pt x="67" y="6"/>
                    <a:pt x="69" y="4"/>
                    <a:pt x="65" y="2"/>
                  </a:cubicBezTo>
                  <a:cubicBezTo>
                    <a:pt x="61" y="0"/>
                    <a:pt x="59" y="6"/>
                    <a:pt x="56" y="6"/>
                  </a:cubicBezTo>
                  <a:cubicBezTo>
                    <a:pt x="52" y="7"/>
                    <a:pt x="51" y="9"/>
                    <a:pt x="48" y="10"/>
                  </a:cubicBezTo>
                  <a:cubicBezTo>
                    <a:pt x="46" y="12"/>
                    <a:pt x="41" y="11"/>
                    <a:pt x="41" y="13"/>
                  </a:cubicBezTo>
                  <a:cubicBezTo>
                    <a:pt x="40" y="15"/>
                    <a:pt x="39" y="13"/>
                    <a:pt x="37" y="12"/>
                  </a:cubicBezTo>
                  <a:cubicBezTo>
                    <a:pt x="34" y="12"/>
                    <a:pt x="29" y="17"/>
                    <a:pt x="29" y="20"/>
                  </a:cubicBezTo>
                  <a:cubicBezTo>
                    <a:pt x="29" y="22"/>
                    <a:pt x="30" y="25"/>
                    <a:pt x="26" y="28"/>
                  </a:cubicBezTo>
                  <a:cubicBezTo>
                    <a:pt x="22" y="30"/>
                    <a:pt x="19" y="35"/>
                    <a:pt x="17" y="37"/>
                  </a:cubicBezTo>
                  <a:cubicBezTo>
                    <a:pt x="17" y="38"/>
                    <a:pt x="16" y="38"/>
                    <a:pt x="16" y="38"/>
                  </a:cubicBezTo>
                  <a:cubicBezTo>
                    <a:pt x="15" y="39"/>
                    <a:pt x="15" y="40"/>
                    <a:pt x="14" y="40"/>
                  </a:cubicBezTo>
                  <a:cubicBezTo>
                    <a:pt x="13" y="41"/>
                    <a:pt x="11" y="44"/>
                    <a:pt x="9" y="46"/>
                  </a:cubicBezTo>
                  <a:cubicBezTo>
                    <a:pt x="10" y="47"/>
                    <a:pt x="11" y="48"/>
                    <a:pt x="11" y="48"/>
                  </a:cubicBezTo>
                  <a:cubicBezTo>
                    <a:pt x="14" y="51"/>
                    <a:pt x="12" y="53"/>
                    <a:pt x="13" y="55"/>
                  </a:cubicBezTo>
                  <a:cubicBezTo>
                    <a:pt x="14" y="56"/>
                    <a:pt x="15" y="59"/>
                    <a:pt x="13" y="60"/>
                  </a:cubicBezTo>
                  <a:cubicBezTo>
                    <a:pt x="12" y="61"/>
                    <a:pt x="13" y="71"/>
                    <a:pt x="15" y="73"/>
                  </a:cubicBezTo>
                  <a:cubicBezTo>
                    <a:pt x="16" y="75"/>
                    <a:pt x="15" y="76"/>
                    <a:pt x="13" y="80"/>
                  </a:cubicBezTo>
                  <a:cubicBezTo>
                    <a:pt x="11" y="84"/>
                    <a:pt x="9" y="85"/>
                    <a:pt x="6" y="86"/>
                  </a:cubicBezTo>
                  <a:cubicBezTo>
                    <a:pt x="2" y="86"/>
                    <a:pt x="3" y="91"/>
                    <a:pt x="2" y="91"/>
                  </a:cubicBezTo>
                  <a:cubicBezTo>
                    <a:pt x="1" y="91"/>
                    <a:pt x="0" y="93"/>
                    <a:pt x="0" y="95"/>
                  </a:cubicBezTo>
                  <a:cubicBezTo>
                    <a:pt x="3" y="97"/>
                    <a:pt x="9" y="100"/>
                    <a:pt x="10" y="100"/>
                  </a:cubicBezTo>
                  <a:cubicBezTo>
                    <a:pt x="12" y="100"/>
                    <a:pt x="13" y="103"/>
                    <a:pt x="16" y="10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326;p4">
              <a:extLst>
                <a:ext uri="{FF2B5EF4-FFF2-40B4-BE49-F238E27FC236}">
                  <a16:creationId xmlns:a16="http://schemas.microsoft.com/office/drawing/2014/main" id="{15A34E23-F8EE-8CEA-B971-16CAC57D9AC9}"/>
                </a:ext>
              </a:extLst>
            </p:cNvPr>
            <p:cNvSpPr/>
            <p:nvPr/>
          </p:nvSpPr>
          <p:spPr>
            <a:xfrm>
              <a:off x="4383034" y="4688705"/>
              <a:ext cx="260358" cy="293167"/>
            </a:xfrm>
            <a:custGeom>
              <a:avLst/>
              <a:gdLst/>
              <a:ahLst/>
              <a:cxnLst/>
              <a:rect l="l" t="t" r="r" b="b"/>
              <a:pathLst>
                <a:path w="104" h="117" extrusionOk="0">
                  <a:moveTo>
                    <a:pt x="102" y="70"/>
                  </a:moveTo>
                  <a:cubicBezTo>
                    <a:pt x="101" y="66"/>
                    <a:pt x="97" y="66"/>
                    <a:pt x="97" y="62"/>
                  </a:cubicBezTo>
                  <a:cubicBezTo>
                    <a:pt x="97" y="58"/>
                    <a:pt x="96" y="57"/>
                    <a:pt x="90" y="58"/>
                  </a:cubicBezTo>
                  <a:cubicBezTo>
                    <a:pt x="85" y="58"/>
                    <a:pt x="81" y="57"/>
                    <a:pt x="81" y="53"/>
                  </a:cubicBezTo>
                  <a:cubicBezTo>
                    <a:pt x="81" y="50"/>
                    <a:pt x="78" y="48"/>
                    <a:pt x="80" y="46"/>
                  </a:cubicBezTo>
                  <a:cubicBezTo>
                    <a:pt x="83" y="45"/>
                    <a:pt x="78" y="43"/>
                    <a:pt x="79" y="40"/>
                  </a:cubicBezTo>
                  <a:cubicBezTo>
                    <a:pt x="79" y="37"/>
                    <a:pt x="77" y="36"/>
                    <a:pt x="76" y="34"/>
                  </a:cubicBezTo>
                  <a:cubicBezTo>
                    <a:pt x="74" y="33"/>
                    <a:pt x="66" y="35"/>
                    <a:pt x="66" y="32"/>
                  </a:cubicBezTo>
                  <a:cubicBezTo>
                    <a:pt x="66" y="29"/>
                    <a:pt x="62" y="29"/>
                    <a:pt x="59" y="29"/>
                  </a:cubicBezTo>
                  <a:cubicBezTo>
                    <a:pt x="57" y="29"/>
                    <a:pt x="59" y="26"/>
                    <a:pt x="56" y="26"/>
                  </a:cubicBezTo>
                  <a:cubicBezTo>
                    <a:pt x="53" y="26"/>
                    <a:pt x="54" y="24"/>
                    <a:pt x="50" y="25"/>
                  </a:cubicBezTo>
                  <a:cubicBezTo>
                    <a:pt x="46" y="25"/>
                    <a:pt x="44" y="23"/>
                    <a:pt x="40" y="19"/>
                  </a:cubicBezTo>
                  <a:cubicBezTo>
                    <a:pt x="36" y="14"/>
                    <a:pt x="37" y="5"/>
                    <a:pt x="37" y="2"/>
                  </a:cubicBezTo>
                  <a:cubicBezTo>
                    <a:pt x="38" y="0"/>
                    <a:pt x="33" y="2"/>
                    <a:pt x="29" y="2"/>
                  </a:cubicBezTo>
                  <a:cubicBezTo>
                    <a:pt x="26" y="2"/>
                    <a:pt x="23" y="4"/>
                    <a:pt x="19" y="6"/>
                  </a:cubicBezTo>
                  <a:cubicBezTo>
                    <a:pt x="16" y="8"/>
                    <a:pt x="14" y="8"/>
                    <a:pt x="12" y="10"/>
                  </a:cubicBezTo>
                  <a:cubicBezTo>
                    <a:pt x="10" y="12"/>
                    <a:pt x="8" y="13"/>
                    <a:pt x="5" y="12"/>
                  </a:cubicBezTo>
                  <a:cubicBezTo>
                    <a:pt x="4" y="11"/>
                    <a:pt x="3" y="11"/>
                    <a:pt x="2" y="11"/>
                  </a:cubicBezTo>
                  <a:cubicBezTo>
                    <a:pt x="4" y="15"/>
                    <a:pt x="7" y="21"/>
                    <a:pt x="8" y="23"/>
                  </a:cubicBezTo>
                  <a:cubicBezTo>
                    <a:pt x="9" y="26"/>
                    <a:pt x="7" y="26"/>
                    <a:pt x="6" y="27"/>
                  </a:cubicBezTo>
                  <a:cubicBezTo>
                    <a:pt x="5" y="28"/>
                    <a:pt x="6" y="37"/>
                    <a:pt x="6" y="39"/>
                  </a:cubicBezTo>
                  <a:cubicBezTo>
                    <a:pt x="7" y="41"/>
                    <a:pt x="3" y="45"/>
                    <a:pt x="4" y="46"/>
                  </a:cubicBezTo>
                  <a:cubicBezTo>
                    <a:pt x="6" y="48"/>
                    <a:pt x="2" y="51"/>
                    <a:pt x="2" y="54"/>
                  </a:cubicBezTo>
                  <a:cubicBezTo>
                    <a:pt x="2" y="56"/>
                    <a:pt x="6" y="56"/>
                    <a:pt x="6" y="58"/>
                  </a:cubicBezTo>
                  <a:cubicBezTo>
                    <a:pt x="6" y="59"/>
                    <a:pt x="3" y="63"/>
                    <a:pt x="1" y="64"/>
                  </a:cubicBezTo>
                  <a:cubicBezTo>
                    <a:pt x="0" y="65"/>
                    <a:pt x="0" y="66"/>
                    <a:pt x="1" y="68"/>
                  </a:cubicBezTo>
                  <a:cubicBezTo>
                    <a:pt x="1" y="68"/>
                    <a:pt x="1" y="70"/>
                    <a:pt x="4" y="72"/>
                  </a:cubicBezTo>
                  <a:cubicBezTo>
                    <a:pt x="7" y="74"/>
                    <a:pt x="3" y="78"/>
                    <a:pt x="6" y="81"/>
                  </a:cubicBezTo>
                  <a:cubicBezTo>
                    <a:pt x="8" y="84"/>
                    <a:pt x="11" y="84"/>
                    <a:pt x="9" y="85"/>
                  </a:cubicBezTo>
                  <a:cubicBezTo>
                    <a:pt x="8" y="87"/>
                    <a:pt x="10" y="90"/>
                    <a:pt x="8" y="91"/>
                  </a:cubicBezTo>
                  <a:cubicBezTo>
                    <a:pt x="6" y="93"/>
                    <a:pt x="8" y="97"/>
                    <a:pt x="11" y="98"/>
                  </a:cubicBezTo>
                  <a:cubicBezTo>
                    <a:pt x="13" y="99"/>
                    <a:pt x="11" y="104"/>
                    <a:pt x="14" y="106"/>
                  </a:cubicBezTo>
                  <a:cubicBezTo>
                    <a:pt x="16" y="108"/>
                    <a:pt x="15" y="114"/>
                    <a:pt x="16" y="115"/>
                  </a:cubicBezTo>
                  <a:cubicBezTo>
                    <a:pt x="16" y="117"/>
                    <a:pt x="23" y="113"/>
                    <a:pt x="27" y="109"/>
                  </a:cubicBezTo>
                  <a:cubicBezTo>
                    <a:pt x="31" y="104"/>
                    <a:pt x="31" y="108"/>
                    <a:pt x="35" y="108"/>
                  </a:cubicBezTo>
                  <a:cubicBezTo>
                    <a:pt x="38" y="109"/>
                    <a:pt x="43" y="109"/>
                    <a:pt x="44" y="112"/>
                  </a:cubicBezTo>
                  <a:cubicBezTo>
                    <a:pt x="46" y="116"/>
                    <a:pt x="48" y="109"/>
                    <a:pt x="49" y="107"/>
                  </a:cubicBezTo>
                  <a:cubicBezTo>
                    <a:pt x="51" y="106"/>
                    <a:pt x="59" y="108"/>
                    <a:pt x="60" y="107"/>
                  </a:cubicBezTo>
                  <a:cubicBezTo>
                    <a:pt x="62" y="107"/>
                    <a:pt x="63" y="96"/>
                    <a:pt x="63" y="94"/>
                  </a:cubicBezTo>
                  <a:cubicBezTo>
                    <a:pt x="63" y="93"/>
                    <a:pt x="66" y="88"/>
                    <a:pt x="69" y="86"/>
                  </a:cubicBezTo>
                  <a:cubicBezTo>
                    <a:pt x="72" y="84"/>
                    <a:pt x="77" y="86"/>
                    <a:pt x="80" y="85"/>
                  </a:cubicBezTo>
                  <a:cubicBezTo>
                    <a:pt x="82" y="83"/>
                    <a:pt x="86" y="84"/>
                    <a:pt x="89" y="84"/>
                  </a:cubicBezTo>
                  <a:cubicBezTo>
                    <a:pt x="93" y="84"/>
                    <a:pt x="95" y="87"/>
                    <a:pt x="97" y="87"/>
                  </a:cubicBezTo>
                  <a:cubicBezTo>
                    <a:pt x="99" y="87"/>
                    <a:pt x="102" y="84"/>
                    <a:pt x="101" y="81"/>
                  </a:cubicBezTo>
                  <a:cubicBezTo>
                    <a:pt x="101" y="78"/>
                    <a:pt x="104" y="74"/>
                    <a:pt x="102" y="7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327;p4">
              <a:extLst>
                <a:ext uri="{FF2B5EF4-FFF2-40B4-BE49-F238E27FC236}">
                  <a16:creationId xmlns:a16="http://schemas.microsoft.com/office/drawing/2014/main" id="{A831B82A-52DB-953C-BED4-EC5804069179}"/>
                </a:ext>
              </a:extLst>
            </p:cNvPr>
            <p:cNvSpPr/>
            <p:nvPr/>
          </p:nvSpPr>
          <p:spPr>
            <a:xfrm>
              <a:off x="4133260" y="4483381"/>
              <a:ext cx="272000" cy="395829"/>
            </a:xfrm>
            <a:custGeom>
              <a:avLst/>
              <a:gdLst/>
              <a:ahLst/>
              <a:cxnLst/>
              <a:rect l="l" t="t" r="r" b="b"/>
              <a:pathLst>
                <a:path w="109" h="158" extrusionOk="0">
                  <a:moveTo>
                    <a:pt x="100" y="150"/>
                  </a:moveTo>
                  <a:cubicBezTo>
                    <a:pt x="100" y="150"/>
                    <a:pt x="100" y="150"/>
                    <a:pt x="101" y="150"/>
                  </a:cubicBezTo>
                  <a:cubicBezTo>
                    <a:pt x="100" y="148"/>
                    <a:pt x="100" y="147"/>
                    <a:pt x="101" y="146"/>
                  </a:cubicBezTo>
                  <a:cubicBezTo>
                    <a:pt x="103" y="145"/>
                    <a:pt x="106" y="141"/>
                    <a:pt x="106" y="140"/>
                  </a:cubicBezTo>
                  <a:cubicBezTo>
                    <a:pt x="106" y="138"/>
                    <a:pt x="102" y="138"/>
                    <a:pt x="102" y="136"/>
                  </a:cubicBezTo>
                  <a:cubicBezTo>
                    <a:pt x="102" y="133"/>
                    <a:pt x="106" y="130"/>
                    <a:pt x="104" y="128"/>
                  </a:cubicBezTo>
                  <a:cubicBezTo>
                    <a:pt x="103" y="127"/>
                    <a:pt x="107" y="123"/>
                    <a:pt x="106" y="121"/>
                  </a:cubicBezTo>
                  <a:cubicBezTo>
                    <a:pt x="106" y="119"/>
                    <a:pt x="105" y="110"/>
                    <a:pt x="106" y="109"/>
                  </a:cubicBezTo>
                  <a:cubicBezTo>
                    <a:pt x="107" y="108"/>
                    <a:pt x="109" y="108"/>
                    <a:pt x="108" y="105"/>
                  </a:cubicBezTo>
                  <a:cubicBezTo>
                    <a:pt x="107" y="103"/>
                    <a:pt x="104" y="97"/>
                    <a:pt x="102" y="93"/>
                  </a:cubicBezTo>
                  <a:cubicBezTo>
                    <a:pt x="99" y="93"/>
                    <a:pt x="96" y="93"/>
                    <a:pt x="94" y="94"/>
                  </a:cubicBezTo>
                  <a:cubicBezTo>
                    <a:pt x="91" y="95"/>
                    <a:pt x="92" y="86"/>
                    <a:pt x="92" y="83"/>
                  </a:cubicBezTo>
                  <a:cubicBezTo>
                    <a:pt x="92" y="79"/>
                    <a:pt x="89" y="81"/>
                    <a:pt x="88" y="83"/>
                  </a:cubicBezTo>
                  <a:cubicBezTo>
                    <a:pt x="87" y="86"/>
                    <a:pt x="83" y="85"/>
                    <a:pt x="79" y="85"/>
                  </a:cubicBezTo>
                  <a:cubicBezTo>
                    <a:pt x="75" y="85"/>
                    <a:pt x="77" y="80"/>
                    <a:pt x="75" y="80"/>
                  </a:cubicBezTo>
                  <a:cubicBezTo>
                    <a:pt x="72" y="80"/>
                    <a:pt x="70" y="79"/>
                    <a:pt x="71" y="77"/>
                  </a:cubicBezTo>
                  <a:cubicBezTo>
                    <a:pt x="71" y="74"/>
                    <a:pt x="69" y="72"/>
                    <a:pt x="67" y="69"/>
                  </a:cubicBezTo>
                  <a:cubicBezTo>
                    <a:pt x="65" y="67"/>
                    <a:pt x="63" y="64"/>
                    <a:pt x="65" y="62"/>
                  </a:cubicBezTo>
                  <a:cubicBezTo>
                    <a:pt x="66" y="60"/>
                    <a:pt x="64" y="59"/>
                    <a:pt x="66" y="57"/>
                  </a:cubicBezTo>
                  <a:cubicBezTo>
                    <a:pt x="68" y="54"/>
                    <a:pt x="71" y="55"/>
                    <a:pt x="70" y="52"/>
                  </a:cubicBezTo>
                  <a:cubicBezTo>
                    <a:pt x="69" y="49"/>
                    <a:pt x="72" y="47"/>
                    <a:pt x="73" y="44"/>
                  </a:cubicBezTo>
                  <a:cubicBezTo>
                    <a:pt x="73" y="41"/>
                    <a:pt x="77" y="42"/>
                    <a:pt x="80" y="39"/>
                  </a:cubicBezTo>
                  <a:cubicBezTo>
                    <a:pt x="84" y="36"/>
                    <a:pt x="87" y="38"/>
                    <a:pt x="90" y="35"/>
                  </a:cubicBezTo>
                  <a:cubicBezTo>
                    <a:pt x="93" y="33"/>
                    <a:pt x="95" y="35"/>
                    <a:pt x="97" y="35"/>
                  </a:cubicBezTo>
                  <a:cubicBezTo>
                    <a:pt x="96" y="33"/>
                    <a:pt x="93" y="32"/>
                    <a:pt x="92" y="31"/>
                  </a:cubicBezTo>
                  <a:cubicBezTo>
                    <a:pt x="91" y="29"/>
                    <a:pt x="95" y="26"/>
                    <a:pt x="96" y="24"/>
                  </a:cubicBezTo>
                  <a:cubicBezTo>
                    <a:pt x="98" y="22"/>
                    <a:pt x="92" y="20"/>
                    <a:pt x="90" y="19"/>
                  </a:cubicBezTo>
                  <a:cubicBezTo>
                    <a:pt x="89" y="18"/>
                    <a:pt x="86" y="20"/>
                    <a:pt x="85" y="19"/>
                  </a:cubicBezTo>
                  <a:cubicBezTo>
                    <a:pt x="83" y="18"/>
                    <a:pt x="81" y="19"/>
                    <a:pt x="80" y="20"/>
                  </a:cubicBezTo>
                  <a:cubicBezTo>
                    <a:pt x="79" y="21"/>
                    <a:pt x="70" y="21"/>
                    <a:pt x="70" y="19"/>
                  </a:cubicBezTo>
                  <a:cubicBezTo>
                    <a:pt x="70" y="16"/>
                    <a:pt x="67" y="15"/>
                    <a:pt x="67" y="13"/>
                  </a:cubicBezTo>
                  <a:cubicBezTo>
                    <a:pt x="67" y="12"/>
                    <a:pt x="65" y="8"/>
                    <a:pt x="62" y="8"/>
                  </a:cubicBezTo>
                  <a:cubicBezTo>
                    <a:pt x="58" y="8"/>
                    <a:pt x="59" y="3"/>
                    <a:pt x="57" y="1"/>
                  </a:cubicBezTo>
                  <a:cubicBezTo>
                    <a:pt x="55" y="0"/>
                    <a:pt x="52" y="1"/>
                    <a:pt x="49" y="1"/>
                  </a:cubicBezTo>
                  <a:cubicBezTo>
                    <a:pt x="52" y="5"/>
                    <a:pt x="53" y="6"/>
                    <a:pt x="51" y="7"/>
                  </a:cubicBezTo>
                  <a:cubicBezTo>
                    <a:pt x="49" y="9"/>
                    <a:pt x="51" y="10"/>
                    <a:pt x="47" y="16"/>
                  </a:cubicBezTo>
                  <a:cubicBezTo>
                    <a:pt x="42" y="22"/>
                    <a:pt x="34" y="24"/>
                    <a:pt x="30" y="25"/>
                  </a:cubicBezTo>
                  <a:cubicBezTo>
                    <a:pt x="26" y="26"/>
                    <a:pt x="25" y="33"/>
                    <a:pt x="23" y="38"/>
                  </a:cubicBezTo>
                  <a:cubicBezTo>
                    <a:pt x="20" y="43"/>
                    <a:pt x="19" y="42"/>
                    <a:pt x="16" y="39"/>
                  </a:cubicBezTo>
                  <a:cubicBezTo>
                    <a:pt x="14" y="36"/>
                    <a:pt x="13" y="39"/>
                    <a:pt x="10" y="37"/>
                  </a:cubicBezTo>
                  <a:cubicBezTo>
                    <a:pt x="8" y="35"/>
                    <a:pt x="9" y="35"/>
                    <a:pt x="10" y="33"/>
                  </a:cubicBezTo>
                  <a:cubicBezTo>
                    <a:pt x="11" y="32"/>
                    <a:pt x="10" y="30"/>
                    <a:pt x="8" y="28"/>
                  </a:cubicBezTo>
                  <a:cubicBezTo>
                    <a:pt x="6" y="29"/>
                    <a:pt x="3" y="33"/>
                    <a:pt x="1" y="36"/>
                  </a:cubicBezTo>
                  <a:cubicBezTo>
                    <a:pt x="0" y="39"/>
                    <a:pt x="4" y="45"/>
                    <a:pt x="5" y="47"/>
                  </a:cubicBezTo>
                  <a:cubicBezTo>
                    <a:pt x="5" y="49"/>
                    <a:pt x="2" y="47"/>
                    <a:pt x="2" y="49"/>
                  </a:cubicBezTo>
                  <a:cubicBezTo>
                    <a:pt x="2" y="52"/>
                    <a:pt x="8" y="55"/>
                    <a:pt x="11" y="57"/>
                  </a:cubicBezTo>
                  <a:cubicBezTo>
                    <a:pt x="14" y="59"/>
                    <a:pt x="17" y="65"/>
                    <a:pt x="20" y="68"/>
                  </a:cubicBezTo>
                  <a:cubicBezTo>
                    <a:pt x="22" y="71"/>
                    <a:pt x="23" y="74"/>
                    <a:pt x="26" y="81"/>
                  </a:cubicBezTo>
                  <a:cubicBezTo>
                    <a:pt x="29" y="89"/>
                    <a:pt x="35" y="101"/>
                    <a:pt x="39" y="106"/>
                  </a:cubicBezTo>
                  <a:cubicBezTo>
                    <a:pt x="43" y="111"/>
                    <a:pt x="45" y="115"/>
                    <a:pt x="44" y="117"/>
                  </a:cubicBezTo>
                  <a:cubicBezTo>
                    <a:pt x="43" y="118"/>
                    <a:pt x="44" y="123"/>
                    <a:pt x="47" y="125"/>
                  </a:cubicBezTo>
                  <a:cubicBezTo>
                    <a:pt x="50" y="127"/>
                    <a:pt x="52" y="130"/>
                    <a:pt x="60" y="134"/>
                  </a:cubicBezTo>
                  <a:cubicBezTo>
                    <a:pt x="68" y="138"/>
                    <a:pt x="82" y="145"/>
                    <a:pt x="84" y="149"/>
                  </a:cubicBezTo>
                  <a:cubicBezTo>
                    <a:pt x="86" y="152"/>
                    <a:pt x="93" y="156"/>
                    <a:pt x="94" y="156"/>
                  </a:cubicBezTo>
                  <a:cubicBezTo>
                    <a:pt x="95" y="157"/>
                    <a:pt x="95" y="157"/>
                    <a:pt x="95" y="158"/>
                  </a:cubicBezTo>
                  <a:cubicBezTo>
                    <a:pt x="96" y="157"/>
                    <a:pt x="96" y="157"/>
                    <a:pt x="97" y="157"/>
                  </a:cubicBezTo>
                  <a:cubicBezTo>
                    <a:pt x="99" y="155"/>
                    <a:pt x="99" y="151"/>
                    <a:pt x="100" y="15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328;p4">
              <a:extLst>
                <a:ext uri="{FF2B5EF4-FFF2-40B4-BE49-F238E27FC236}">
                  <a16:creationId xmlns:a16="http://schemas.microsoft.com/office/drawing/2014/main" id="{62D62972-9C8C-2F2E-B2C6-DCF9ECB23DC3}"/>
                </a:ext>
              </a:extLst>
            </p:cNvPr>
            <p:cNvSpPr/>
            <p:nvPr/>
          </p:nvSpPr>
          <p:spPr>
            <a:xfrm>
              <a:off x="4302598" y="4223024"/>
              <a:ext cx="293167" cy="245541"/>
            </a:xfrm>
            <a:custGeom>
              <a:avLst/>
              <a:gdLst/>
              <a:ahLst/>
              <a:cxnLst/>
              <a:rect l="l" t="t" r="r" b="b"/>
              <a:pathLst>
                <a:path w="117" h="98" extrusionOk="0">
                  <a:moveTo>
                    <a:pt x="11" y="6"/>
                  </a:moveTo>
                  <a:cubicBezTo>
                    <a:pt x="9" y="9"/>
                    <a:pt x="4" y="12"/>
                    <a:pt x="4" y="16"/>
                  </a:cubicBezTo>
                  <a:cubicBezTo>
                    <a:pt x="4" y="19"/>
                    <a:pt x="4" y="20"/>
                    <a:pt x="3" y="22"/>
                  </a:cubicBezTo>
                  <a:cubicBezTo>
                    <a:pt x="1" y="23"/>
                    <a:pt x="0" y="26"/>
                    <a:pt x="1" y="26"/>
                  </a:cubicBezTo>
                  <a:cubicBezTo>
                    <a:pt x="3" y="26"/>
                    <a:pt x="5" y="26"/>
                    <a:pt x="5" y="28"/>
                  </a:cubicBezTo>
                  <a:cubicBezTo>
                    <a:pt x="5" y="30"/>
                    <a:pt x="9" y="30"/>
                    <a:pt x="9" y="33"/>
                  </a:cubicBezTo>
                  <a:cubicBezTo>
                    <a:pt x="9" y="36"/>
                    <a:pt x="7" y="44"/>
                    <a:pt x="15" y="44"/>
                  </a:cubicBezTo>
                  <a:cubicBezTo>
                    <a:pt x="22" y="44"/>
                    <a:pt x="26" y="42"/>
                    <a:pt x="29" y="45"/>
                  </a:cubicBezTo>
                  <a:cubicBezTo>
                    <a:pt x="32" y="49"/>
                    <a:pt x="36" y="51"/>
                    <a:pt x="41" y="51"/>
                  </a:cubicBezTo>
                  <a:cubicBezTo>
                    <a:pt x="45" y="50"/>
                    <a:pt x="53" y="49"/>
                    <a:pt x="51" y="53"/>
                  </a:cubicBezTo>
                  <a:cubicBezTo>
                    <a:pt x="48" y="57"/>
                    <a:pt x="46" y="66"/>
                    <a:pt x="49" y="69"/>
                  </a:cubicBezTo>
                  <a:cubicBezTo>
                    <a:pt x="51" y="71"/>
                    <a:pt x="54" y="73"/>
                    <a:pt x="52" y="75"/>
                  </a:cubicBezTo>
                  <a:cubicBezTo>
                    <a:pt x="50" y="77"/>
                    <a:pt x="49" y="80"/>
                    <a:pt x="52" y="81"/>
                  </a:cubicBezTo>
                  <a:cubicBezTo>
                    <a:pt x="54" y="83"/>
                    <a:pt x="53" y="85"/>
                    <a:pt x="53" y="86"/>
                  </a:cubicBezTo>
                  <a:cubicBezTo>
                    <a:pt x="53" y="86"/>
                    <a:pt x="53" y="86"/>
                    <a:pt x="52" y="86"/>
                  </a:cubicBezTo>
                  <a:cubicBezTo>
                    <a:pt x="55" y="90"/>
                    <a:pt x="56" y="93"/>
                    <a:pt x="58" y="95"/>
                  </a:cubicBezTo>
                  <a:cubicBezTo>
                    <a:pt x="61" y="97"/>
                    <a:pt x="62" y="98"/>
                    <a:pt x="63" y="97"/>
                  </a:cubicBezTo>
                  <a:cubicBezTo>
                    <a:pt x="65" y="96"/>
                    <a:pt x="66" y="95"/>
                    <a:pt x="68" y="96"/>
                  </a:cubicBezTo>
                  <a:cubicBezTo>
                    <a:pt x="69" y="97"/>
                    <a:pt x="71" y="95"/>
                    <a:pt x="74" y="93"/>
                  </a:cubicBezTo>
                  <a:cubicBezTo>
                    <a:pt x="76" y="91"/>
                    <a:pt x="79" y="93"/>
                    <a:pt x="79" y="90"/>
                  </a:cubicBezTo>
                  <a:cubicBezTo>
                    <a:pt x="80" y="88"/>
                    <a:pt x="81" y="86"/>
                    <a:pt x="84" y="86"/>
                  </a:cubicBezTo>
                  <a:cubicBezTo>
                    <a:pt x="87" y="85"/>
                    <a:pt x="87" y="82"/>
                    <a:pt x="85" y="82"/>
                  </a:cubicBezTo>
                  <a:cubicBezTo>
                    <a:pt x="83" y="82"/>
                    <a:pt x="81" y="85"/>
                    <a:pt x="81" y="81"/>
                  </a:cubicBezTo>
                  <a:cubicBezTo>
                    <a:pt x="81" y="78"/>
                    <a:pt x="79" y="79"/>
                    <a:pt x="79" y="76"/>
                  </a:cubicBezTo>
                  <a:cubicBezTo>
                    <a:pt x="79" y="73"/>
                    <a:pt x="78" y="71"/>
                    <a:pt x="75" y="70"/>
                  </a:cubicBezTo>
                  <a:cubicBezTo>
                    <a:pt x="72" y="68"/>
                    <a:pt x="79" y="67"/>
                    <a:pt x="81" y="69"/>
                  </a:cubicBezTo>
                  <a:cubicBezTo>
                    <a:pt x="82" y="70"/>
                    <a:pt x="88" y="69"/>
                    <a:pt x="88" y="71"/>
                  </a:cubicBezTo>
                  <a:cubicBezTo>
                    <a:pt x="89" y="73"/>
                    <a:pt x="91" y="74"/>
                    <a:pt x="91" y="71"/>
                  </a:cubicBezTo>
                  <a:cubicBezTo>
                    <a:pt x="91" y="69"/>
                    <a:pt x="95" y="68"/>
                    <a:pt x="97" y="68"/>
                  </a:cubicBezTo>
                  <a:cubicBezTo>
                    <a:pt x="100" y="69"/>
                    <a:pt x="105" y="65"/>
                    <a:pt x="108" y="64"/>
                  </a:cubicBezTo>
                  <a:cubicBezTo>
                    <a:pt x="109" y="64"/>
                    <a:pt x="109" y="62"/>
                    <a:pt x="110" y="61"/>
                  </a:cubicBezTo>
                  <a:cubicBezTo>
                    <a:pt x="108" y="59"/>
                    <a:pt x="106" y="55"/>
                    <a:pt x="104" y="54"/>
                  </a:cubicBezTo>
                  <a:cubicBezTo>
                    <a:pt x="103" y="53"/>
                    <a:pt x="106" y="52"/>
                    <a:pt x="105" y="50"/>
                  </a:cubicBezTo>
                  <a:cubicBezTo>
                    <a:pt x="105" y="48"/>
                    <a:pt x="105" y="46"/>
                    <a:pt x="109" y="46"/>
                  </a:cubicBezTo>
                  <a:cubicBezTo>
                    <a:pt x="113" y="46"/>
                    <a:pt x="113" y="42"/>
                    <a:pt x="110" y="41"/>
                  </a:cubicBezTo>
                  <a:cubicBezTo>
                    <a:pt x="108" y="40"/>
                    <a:pt x="111" y="37"/>
                    <a:pt x="113" y="36"/>
                  </a:cubicBezTo>
                  <a:cubicBezTo>
                    <a:pt x="114" y="35"/>
                    <a:pt x="115" y="34"/>
                    <a:pt x="117" y="32"/>
                  </a:cubicBezTo>
                  <a:cubicBezTo>
                    <a:pt x="112" y="30"/>
                    <a:pt x="107" y="30"/>
                    <a:pt x="104" y="30"/>
                  </a:cubicBezTo>
                  <a:cubicBezTo>
                    <a:pt x="101" y="30"/>
                    <a:pt x="106" y="27"/>
                    <a:pt x="107" y="23"/>
                  </a:cubicBezTo>
                  <a:cubicBezTo>
                    <a:pt x="107" y="20"/>
                    <a:pt x="98" y="19"/>
                    <a:pt x="94" y="19"/>
                  </a:cubicBezTo>
                  <a:cubicBezTo>
                    <a:pt x="90" y="18"/>
                    <a:pt x="91" y="14"/>
                    <a:pt x="95" y="14"/>
                  </a:cubicBezTo>
                  <a:cubicBezTo>
                    <a:pt x="99" y="14"/>
                    <a:pt x="93" y="11"/>
                    <a:pt x="88" y="12"/>
                  </a:cubicBezTo>
                  <a:cubicBezTo>
                    <a:pt x="83" y="13"/>
                    <a:pt x="76" y="16"/>
                    <a:pt x="72" y="18"/>
                  </a:cubicBezTo>
                  <a:cubicBezTo>
                    <a:pt x="68" y="20"/>
                    <a:pt x="61" y="11"/>
                    <a:pt x="56" y="13"/>
                  </a:cubicBezTo>
                  <a:cubicBezTo>
                    <a:pt x="51" y="15"/>
                    <a:pt x="45" y="15"/>
                    <a:pt x="45" y="11"/>
                  </a:cubicBezTo>
                  <a:cubicBezTo>
                    <a:pt x="45" y="7"/>
                    <a:pt x="43" y="4"/>
                    <a:pt x="38" y="5"/>
                  </a:cubicBezTo>
                  <a:cubicBezTo>
                    <a:pt x="34" y="5"/>
                    <a:pt x="35" y="0"/>
                    <a:pt x="31" y="0"/>
                  </a:cubicBezTo>
                  <a:cubicBezTo>
                    <a:pt x="28" y="0"/>
                    <a:pt x="31" y="4"/>
                    <a:pt x="29" y="5"/>
                  </a:cubicBezTo>
                  <a:cubicBezTo>
                    <a:pt x="26" y="7"/>
                    <a:pt x="18" y="9"/>
                    <a:pt x="17" y="12"/>
                  </a:cubicBezTo>
                  <a:cubicBezTo>
                    <a:pt x="17" y="15"/>
                    <a:pt x="22" y="21"/>
                    <a:pt x="20" y="24"/>
                  </a:cubicBezTo>
                  <a:cubicBezTo>
                    <a:pt x="19" y="28"/>
                    <a:pt x="13" y="25"/>
                    <a:pt x="11" y="21"/>
                  </a:cubicBezTo>
                  <a:cubicBezTo>
                    <a:pt x="10" y="18"/>
                    <a:pt x="16" y="12"/>
                    <a:pt x="15" y="10"/>
                  </a:cubicBezTo>
                  <a:cubicBezTo>
                    <a:pt x="14" y="9"/>
                    <a:pt x="13" y="6"/>
                    <a:pt x="14" y="4"/>
                  </a:cubicBezTo>
                  <a:cubicBezTo>
                    <a:pt x="13" y="5"/>
                    <a:pt x="12" y="5"/>
                    <a:pt x="11" y="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329;p4">
              <a:extLst>
                <a:ext uri="{FF2B5EF4-FFF2-40B4-BE49-F238E27FC236}">
                  <a16:creationId xmlns:a16="http://schemas.microsoft.com/office/drawing/2014/main" id="{B3E0495A-C46A-AEDB-06CC-E92DBE01754E}"/>
                </a:ext>
              </a:extLst>
            </p:cNvPr>
            <p:cNvSpPr/>
            <p:nvPr/>
          </p:nvSpPr>
          <p:spPr>
            <a:xfrm>
              <a:off x="4628575" y="4347911"/>
              <a:ext cx="89961" cy="95253"/>
            </a:xfrm>
            <a:custGeom>
              <a:avLst/>
              <a:gdLst/>
              <a:ahLst/>
              <a:cxnLst/>
              <a:rect l="l" t="t" r="r" b="b"/>
              <a:pathLst>
                <a:path w="36" h="38" extrusionOk="0">
                  <a:moveTo>
                    <a:pt x="9" y="8"/>
                  </a:moveTo>
                  <a:cubicBezTo>
                    <a:pt x="10" y="10"/>
                    <a:pt x="8" y="12"/>
                    <a:pt x="5" y="12"/>
                  </a:cubicBezTo>
                  <a:cubicBezTo>
                    <a:pt x="3" y="12"/>
                    <a:pt x="3" y="18"/>
                    <a:pt x="2" y="19"/>
                  </a:cubicBezTo>
                  <a:cubicBezTo>
                    <a:pt x="0" y="21"/>
                    <a:pt x="8" y="25"/>
                    <a:pt x="9" y="28"/>
                  </a:cubicBezTo>
                  <a:cubicBezTo>
                    <a:pt x="10" y="30"/>
                    <a:pt x="12" y="34"/>
                    <a:pt x="14" y="37"/>
                  </a:cubicBezTo>
                  <a:cubicBezTo>
                    <a:pt x="15" y="38"/>
                    <a:pt x="17" y="38"/>
                    <a:pt x="18" y="38"/>
                  </a:cubicBezTo>
                  <a:cubicBezTo>
                    <a:pt x="20" y="36"/>
                    <a:pt x="18" y="32"/>
                    <a:pt x="22" y="32"/>
                  </a:cubicBezTo>
                  <a:cubicBezTo>
                    <a:pt x="25" y="33"/>
                    <a:pt x="30" y="31"/>
                    <a:pt x="31" y="33"/>
                  </a:cubicBezTo>
                  <a:cubicBezTo>
                    <a:pt x="31" y="33"/>
                    <a:pt x="31" y="33"/>
                    <a:pt x="32" y="34"/>
                  </a:cubicBezTo>
                  <a:cubicBezTo>
                    <a:pt x="33" y="32"/>
                    <a:pt x="34" y="30"/>
                    <a:pt x="34" y="30"/>
                  </a:cubicBezTo>
                  <a:cubicBezTo>
                    <a:pt x="35" y="28"/>
                    <a:pt x="35" y="22"/>
                    <a:pt x="33" y="19"/>
                  </a:cubicBezTo>
                  <a:cubicBezTo>
                    <a:pt x="32" y="15"/>
                    <a:pt x="33" y="10"/>
                    <a:pt x="35" y="9"/>
                  </a:cubicBezTo>
                  <a:cubicBezTo>
                    <a:pt x="35" y="8"/>
                    <a:pt x="36" y="7"/>
                    <a:pt x="36" y="4"/>
                  </a:cubicBezTo>
                  <a:cubicBezTo>
                    <a:pt x="33" y="3"/>
                    <a:pt x="31" y="2"/>
                    <a:pt x="28" y="2"/>
                  </a:cubicBezTo>
                  <a:cubicBezTo>
                    <a:pt x="24" y="3"/>
                    <a:pt x="19" y="5"/>
                    <a:pt x="17" y="2"/>
                  </a:cubicBezTo>
                  <a:cubicBezTo>
                    <a:pt x="16" y="0"/>
                    <a:pt x="13" y="0"/>
                    <a:pt x="11" y="2"/>
                  </a:cubicBezTo>
                  <a:cubicBezTo>
                    <a:pt x="11" y="3"/>
                    <a:pt x="10" y="3"/>
                    <a:pt x="10" y="3"/>
                  </a:cubicBezTo>
                  <a:cubicBezTo>
                    <a:pt x="9" y="5"/>
                    <a:pt x="9" y="7"/>
                    <a:pt x="9" y="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330;p4">
              <a:extLst>
                <a:ext uri="{FF2B5EF4-FFF2-40B4-BE49-F238E27FC236}">
                  <a16:creationId xmlns:a16="http://schemas.microsoft.com/office/drawing/2014/main" id="{44B5CC9D-D323-69FB-075D-F73919A0F1E0}"/>
                </a:ext>
              </a:extLst>
            </p:cNvPr>
            <p:cNvSpPr/>
            <p:nvPr/>
          </p:nvSpPr>
          <p:spPr>
            <a:xfrm>
              <a:off x="4560840" y="4303459"/>
              <a:ext cx="102662" cy="152405"/>
            </a:xfrm>
            <a:custGeom>
              <a:avLst/>
              <a:gdLst/>
              <a:ahLst/>
              <a:cxnLst/>
              <a:rect l="l" t="t" r="r" b="b"/>
              <a:pathLst>
                <a:path w="41" h="61" extrusionOk="0">
                  <a:moveTo>
                    <a:pt x="10" y="4"/>
                  </a:moveTo>
                  <a:cubicBezTo>
                    <a:pt x="8" y="5"/>
                    <a:pt x="5" y="8"/>
                    <a:pt x="7" y="9"/>
                  </a:cubicBezTo>
                  <a:cubicBezTo>
                    <a:pt x="10" y="10"/>
                    <a:pt x="10" y="14"/>
                    <a:pt x="6" y="14"/>
                  </a:cubicBezTo>
                  <a:cubicBezTo>
                    <a:pt x="2" y="14"/>
                    <a:pt x="2" y="16"/>
                    <a:pt x="2" y="18"/>
                  </a:cubicBezTo>
                  <a:cubicBezTo>
                    <a:pt x="3" y="20"/>
                    <a:pt x="0" y="21"/>
                    <a:pt x="1" y="22"/>
                  </a:cubicBezTo>
                  <a:cubicBezTo>
                    <a:pt x="3" y="23"/>
                    <a:pt x="5" y="27"/>
                    <a:pt x="7" y="29"/>
                  </a:cubicBezTo>
                  <a:cubicBezTo>
                    <a:pt x="7" y="28"/>
                    <a:pt x="8" y="27"/>
                    <a:pt x="10" y="27"/>
                  </a:cubicBezTo>
                  <a:cubicBezTo>
                    <a:pt x="13" y="28"/>
                    <a:pt x="11" y="33"/>
                    <a:pt x="13" y="34"/>
                  </a:cubicBezTo>
                  <a:cubicBezTo>
                    <a:pt x="16" y="36"/>
                    <a:pt x="16" y="40"/>
                    <a:pt x="14" y="41"/>
                  </a:cubicBezTo>
                  <a:cubicBezTo>
                    <a:pt x="12" y="43"/>
                    <a:pt x="11" y="51"/>
                    <a:pt x="16" y="56"/>
                  </a:cubicBezTo>
                  <a:cubicBezTo>
                    <a:pt x="21" y="61"/>
                    <a:pt x="24" y="61"/>
                    <a:pt x="25" y="59"/>
                  </a:cubicBezTo>
                  <a:cubicBezTo>
                    <a:pt x="26" y="58"/>
                    <a:pt x="30" y="59"/>
                    <a:pt x="31" y="57"/>
                  </a:cubicBezTo>
                  <a:cubicBezTo>
                    <a:pt x="32" y="55"/>
                    <a:pt x="33" y="58"/>
                    <a:pt x="35" y="55"/>
                  </a:cubicBezTo>
                  <a:cubicBezTo>
                    <a:pt x="36" y="54"/>
                    <a:pt x="39" y="55"/>
                    <a:pt x="41" y="55"/>
                  </a:cubicBezTo>
                  <a:cubicBezTo>
                    <a:pt x="39" y="52"/>
                    <a:pt x="37" y="48"/>
                    <a:pt x="36" y="46"/>
                  </a:cubicBezTo>
                  <a:cubicBezTo>
                    <a:pt x="35" y="43"/>
                    <a:pt x="27" y="39"/>
                    <a:pt x="29" y="37"/>
                  </a:cubicBezTo>
                  <a:cubicBezTo>
                    <a:pt x="30" y="36"/>
                    <a:pt x="30" y="30"/>
                    <a:pt x="32" y="30"/>
                  </a:cubicBezTo>
                  <a:cubicBezTo>
                    <a:pt x="35" y="30"/>
                    <a:pt x="37" y="28"/>
                    <a:pt x="36" y="26"/>
                  </a:cubicBezTo>
                  <a:cubicBezTo>
                    <a:pt x="36" y="25"/>
                    <a:pt x="36" y="23"/>
                    <a:pt x="37" y="21"/>
                  </a:cubicBezTo>
                  <a:cubicBezTo>
                    <a:pt x="35" y="20"/>
                    <a:pt x="31" y="14"/>
                    <a:pt x="29" y="14"/>
                  </a:cubicBezTo>
                  <a:cubicBezTo>
                    <a:pt x="27" y="14"/>
                    <a:pt x="24" y="12"/>
                    <a:pt x="25" y="9"/>
                  </a:cubicBezTo>
                  <a:cubicBezTo>
                    <a:pt x="26" y="5"/>
                    <a:pt x="20" y="5"/>
                    <a:pt x="17" y="1"/>
                  </a:cubicBezTo>
                  <a:cubicBezTo>
                    <a:pt x="16" y="1"/>
                    <a:pt x="15" y="0"/>
                    <a:pt x="14" y="0"/>
                  </a:cubicBezTo>
                  <a:cubicBezTo>
                    <a:pt x="12" y="2"/>
                    <a:pt x="11" y="3"/>
                    <a:pt x="10" y="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331;p4">
              <a:extLst>
                <a:ext uri="{FF2B5EF4-FFF2-40B4-BE49-F238E27FC236}">
                  <a16:creationId xmlns:a16="http://schemas.microsoft.com/office/drawing/2014/main" id="{76B41603-1F1B-4FFA-6993-CE43DB6EB15B}"/>
                </a:ext>
              </a:extLst>
            </p:cNvPr>
            <p:cNvSpPr/>
            <p:nvPr/>
          </p:nvSpPr>
          <p:spPr>
            <a:xfrm>
              <a:off x="4707953" y="4358494"/>
              <a:ext cx="65618" cy="82552"/>
            </a:xfrm>
            <a:custGeom>
              <a:avLst/>
              <a:gdLst/>
              <a:ahLst/>
              <a:cxnLst/>
              <a:rect l="l" t="t" r="r" b="b"/>
              <a:pathLst>
                <a:path w="26" h="33" extrusionOk="0">
                  <a:moveTo>
                    <a:pt x="1" y="15"/>
                  </a:moveTo>
                  <a:cubicBezTo>
                    <a:pt x="3" y="18"/>
                    <a:pt x="3" y="24"/>
                    <a:pt x="2" y="26"/>
                  </a:cubicBezTo>
                  <a:cubicBezTo>
                    <a:pt x="2" y="26"/>
                    <a:pt x="1" y="28"/>
                    <a:pt x="0" y="30"/>
                  </a:cubicBezTo>
                  <a:cubicBezTo>
                    <a:pt x="1" y="31"/>
                    <a:pt x="3" y="32"/>
                    <a:pt x="7" y="31"/>
                  </a:cubicBezTo>
                  <a:cubicBezTo>
                    <a:pt x="12" y="30"/>
                    <a:pt x="14" y="33"/>
                    <a:pt x="16" y="27"/>
                  </a:cubicBezTo>
                  <a:cubicBezTo>
                    <a:pt x="18" y="23"/>
                    <a:pt x="22" y="17"/>
                    <a:pt x="26" y="14"/>
                  </a:cubicBezTo>
                  <a:cubicBezTo>
                    <a:pt x="26" y="14"/>
                    <a:pt x="26" y="14"/>
                    <a:pt x="26" y="14"/>
                  </a:cubicBezTo>
                  <a:cubicBezTo>
                    <a:pt x="22" y="12"/>
                    <a:pt x="17" y="4"/>
                    <a:pt x="12" y="3"/>
                  </a:cubicBezTo>
                  <a:cubicBezTo>
                    <a:pt x="9" y="2"/>
                    <a:pt x="7" y="1"/>
                    <a:pt x="4" y="0"/>
                  </a:cubicBezTo>
                  <a:cubicBezTo>
                    <a:pt x="4" y="3"/>
                    <a:pt x="3" y="4"/>
                    <a:pt x="3" y="5"/>
                  </a:cubicBezTo>
                  <a:cubicBezTo>
                    <a:pt x="1" y="6"/>
                    <a:pt x="0" y="11"/>
                    <a:pt x="1" y="1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332;p4">
              <a:extLst>
                <a:ext uri="{FF2B5EF4-FFF2-40B4-BE49-F238E27FC236}">
                  <a16:creationId xmlns:a16="http://schemas.microsoft.com/office/drawing/2014/main" id="{B463AFC7-138F-5CC6-D910-2E3E9D7DF75C}"/>
                </a:ext>
              </a:extLst>
            </p:cNvPr>
            <p:cNvSpPr/>
            <p:nvPr/>
          </p:nvSpPr>
          <p:spPr>
            <a:xfrm>
              <a:off x="4065524" y="3972190"/>
              <a:ext cx="222257" cy="80436"/>
            </a:xfrm>
            <a:custGeom>
              <a:avLst/>
              <a:gdLst/>
              <a:ahLst/>
              <a:cxnLst/>
              <a:rect l="l" t="t" r="r" b="b"/>
              <a:pathLst>
                <a:path w="89" h="32" extrusionOk="0">
                  <a:moveTo>
                    <a:pt x="72" y="20"/>
                  </a:moveTo>
                  <a:cubicBezTo>
                    <a:pt x="66" y="20"/>
                    <a:pt x="48" y="8"/>
                    <a:pt x="31" y="4"/>
                  </a:cubicBezTo>
                  <a:cubicBezTo>
                    <a:pt x="14" y="0"/>
                    <a:pt x="0" y="12"/>
                    <a:pt x="1" y="14"/>
                  </a:cubicBezTo>
                  <a:cubicBezTo>
                    <a:pt x="4" y="17"/>
                    <a:pt x="12" y="11"/>
                    <a:pt x="16" y="8"/>
                  </a:cubicBezTo>
                  <a:cubicBezTo>
                    <a:pt x="20" y="5"/>
                    <a:pt x="24" y="9"/>
                    <a:pt x="24" y="11"/>
                  </a:cubicBezTo>
                  <a:cubicBezTo>
                    <a:pt x="25" y="13"/>
                    <a:pt x="30" y="14"/>
                    <a:pt x="38" y="14"/>
                  </a:cubicBezTo>
                  <a:cubicBezTo>
                    <a:pt x="47" y="15"/>
                    <a:pt x="48" y="22"/>
                    <a:pt x="56" y="24"/>
                  </a:cubicBezTo>
                  <a:cubicBezTo>
                    <a:pt x="64" y="26"/>
                    <a:pt x="56" y="29"/>
                    <a:pt x="60" y="30"/>
                  </a:cubicBezTo>
                  <a:cubicBezTo>
                    <a:pt x="64" y="32"/>
                    <a:pt x="86" y="31"/>
                    <a:pt x="88" y="30"/>
                  </a:cubicBezTo>
                  <a:cubicBezTo>
                    <a:pt x="89" y="28"/>
                    <a:pt x="78" y="20"/>
                    <a:pt x="72" y="2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333;p4">
              <a:extLst>
                <a:ext uri="{FF2B5EF4-FFF2-40B4-BE49-F238E27FC236}">
                  <a16:creationId xmlns:a16="http://schemas.microsoft.com/office/drawing/2014/main" id="{38142A63-54D3-F363-0778-B49B100158D7}"/>
                </a:ext>
              </a:extLst>
            </p:cNvPr>
            <p:cNvSpPr/>
            <p:nvPr/>
          </p:nvSpPr>
          <p:spPr>
            <a:xfrm>
              <a:off x="4192529" y="4080144"/>
              <a:ext cx="52918" cy="22226"/>
            </a:xfrm>
            <a:custGeom>
              <a:avLst/>
              <a:gdLst/>
              <a:ahLst/>
              <a:cxnLst/>
              <a:rect l="l" t="t" r="r" b="b"/>
              <a:pathLst>
                <a:path w="21" h="9" extrusionOk="0">
                  <a:moveTo>
                    <a:pt x="2" y="3"/>
                  </a:moveTo>
                  <a:cubicBezTo>
                    <a:pt x="3" y="6"/>
                    <a:pt x="18" y="9"/>
                    <a:pt x="19" y="6"/>
                  </a:cubicBezTo>
                  <a:cubicBezTo>
                    <a:pt x="21" y="3"/>
                    <a:pt x="0" y="0"/>
                    <a:pt x="2" y="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334;p4">
              <a:extLst>
                <a:ext uri="{FF2B5EF4-FFF2-40B4-BE49-F238E27FC236}">
                  <a16:creationId xmlns:a16="http://schemas.microsoft.com/office/drawing/2014/main" id="{46B4D2BC-5F48-83CC-55EE-AEF1B241B350}"/>
                </a:ext>
              </a:extLst>
            </p:cNvPr>
            <p:cNvSpPr/>
            <p:nvPr/>
          </p:nvSpPr>
          <p:spPr>
            <a:xfrm>
              <a:off x="4430661" y="4078027"/>
              <a:ext cx="45510" cy="24342"/>
            </a:xfrm>
            <a:custGeom>
              <a:avLst/>
              <a:gdLst/>
              <a:ahLst/>
              <a:cxnLst/>
              <a:rect l="l" t="t" r="r" b="b"/>
              <a:pathLst>
                <a:path w="18" h="10" extrusionOk="0">
                  <a:moveTo>
                    <a:pt x="3" y="5"/>
                  </a:moveTo>
                  <a:cubicBezTo>
                    <a:pt x="6" y="10"/>
                    <a:pt x="16" y="7"/>
                    <a:pt x="17" y="5"/>
                  </a:cubicBezTo>
                  <a:cubicBezTo>
                    <a:pt x="18" y="1"/>
                    <a:pt x="0" y="0"/>
                    <a:pt x="3" y="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 name="Google Shape;335;p4">
              <a:extLst>
                <a:ext uri="{FF2B5EF4-FFF2-40B4-BE49-F238E27FC236}">
                  <a16:creationId xmlns:a16="http://schemas.microsoft.com/office/drawing/2014/main" id="{07443D91-58A5-BFA8-5E71-7AE00794DA46}"/>
                </a:ext>
              </a:extLst>
            </p:cNvPr>
            <p:cNvSpPr/>
            <p:nvPr/>
          </p:nvSpPr>
          <p:spPr>
            <a:xfrm>
              <a:off x="4320591" y="2057606"/>
              <a:ext cx="1289090" cy="967347"/>
            </a:xfrm>
            <a:custGeom>
              <a:avLst/>
              <a:gdLst/>
              <a:ahLst/>
              <a:cxnLst/>
              <a:rect l="l" t="t" r="r" b="b"/>
              <a:pathLst>
                <a:path w="515" h="386" extrusionOk="0">
                  <a:moveTo>
                    <a:pt x="487" y="36"/>
                  </a:moveTo>
                  <a:cubicBezTo>
                    <a:pt x="477" y="36"/>
                    <a:pt x="470" y="38"/>
                    <a:pt x="469" y="44"/>
                  </a:cubicBezTo>
                  <a:cubicBezTo>
                    <a:pt x="469" y="50"/>
                    <a:pt x="457" y="43"/>
                    <a:pt x="452" y="45"/>
                  </a:cubicBezTo>
                  <a:cubicBezTo>
                    <a:pt x="447" y="47"/>
                    <a:pt x="450" y="40"/>
                    <a:pt x="445" y="42"/>
                  </a:cubicBezTo>
                  <a:cubicBezTo>
                    <a:pt x="440" y="45"/>
                    <a:pt x="434" y="51"/>
                    <a:pt x="428" y="53"/>
                  </a:cubicBezTo>
                  <a:cubicBezTo>
                    <a:pt x="422" y="56"/>
                    <a:pt x="418" y="62"/>
                    <a:pt x="414" y="62"/>
                  </a:cubicBezTo>
                  <a:cubicBezTo>
                    <a:pt x="410" y="63"/>
                    <a:pt x="422" y="51"/>
                    <a:pt x="428" y="45"/>
                  </a:cubicBezTo>
                  <a:cubicBezTo>
                    <a:pt x="434" y="39"/>
                    <a:pt x="431" y="32"/>
                    <a:pt x="423" y="33"/>
                  </a:cubicBezTo>
                  <a:cubicBezTo>
                    <a:pt x="415" y="34"/>
                    <a:pt x="417" y="39"/>
                    <a:pt x="412" y="40"/>
                  </a:cubicBezTo>
                  <a:cubicBezTo>
                    <a:pt x="408" y="41"/>
                    <a:pt x="386" y="51"/>
                    <a:pt x="385" y="48"/>
                  </a:cubicBezTo>
                  <a:cubicBezTo>
                    <a:pt x="384" y="45"/>
                    <a:pt x="403" y="39"/>
                    <a:pt x="403" y="37"/>
                  </a:cubicBezTo>
                  <a:cubicBezTo>
                    <a:pt x="402" y="35"/>
                    <a:pt x="379" y="35"/>
                    <a:pt x="369" y="36"/>
                  </a:cubicBezTo>
                  <a:cubicBezTo>
                    <a:pt x="358" y="38"/>
                    <a:pt x="340" y="44"/>
                    <a:pt x="339" y="41"/>
                  </a:cubicBezTo>
                  <a:cubicBezTo>
                    <a:pt x="339" y="38"/>
                    <a:pt x="361" y="33"/>
                    <a:pt x="372" y="32"/>
                  </a:cubicBezTo>
                  <a:cubicBezTo>
                    <a:pt x="383" y="31"/>
                    <a:pt x="403" y="33"/>
                    <a:pt x="411" y="29"/>
                  </a:cubicBezTo>
                  <a:cubicBezTo>
                    <a:pt x="420" y="26"/>
                    <a:pt x="433" y="26"/>
                    <a:pt x="435" y="23"/>
                  </a:cubicBezTo>
                  <a:cubicBezTo>
                    <a:pt x="437" y="20"/>
                    <a:pt x="425" y="16"/>
                    <a:pt x="419" y="17"/>
                  </a:cubicBezTo>
                  <a:cubicBezTo>
                    <a:pt x="413" y="17"/>
                    <a:pt x="407" y="16"/>
                    <a:pt x="408" y="13"/>
                  </a:cubicBezTo>
                  <a:cubicBezTo>
                    <a:pt x="408" y="10"/>
                    <a:pt x="398" y="9"/>
                    <a:pt x="397" y="7"/>
                  </a:cubicBezTo>
                  <a:cubicBezTo>
                    <a:pt x="396" y="5"/>
                    <a:pt x="378" y="7"/>
                    <a:pt x="374" y="4"/>
                  </a:cubicBezTo>
                  <a:cubicBezTo>
                    <a:pt x="370" y="2"/>
                    <a:pt x="358" y="0"/>
                    <a:pt x="348" y="1"/>
                  </a:cubicBezTo>
                  <a:cubicBezTo>
                    <a:pt x="338" y="2"/>
                    <a:pt x="318" y="2"/>
                    <a:pt x="313" y="2"/>
                  </a:cubicBezTo>
                  <a:cubicBezTo>
                    <a:pt x="308" y="3"/>
                    <a:pt x="305" y="4"/>
                    <a:pt x="301" y="4"/>
                  </a:cubicBezTo>
                  <a:cubicBezTo>
                    <a:pt x="297" y="4"/>
                    <a:pt x="290" y="5"/>
                    <a:pt x="293" y="8"/>
                  </a:cubicBezTo>
                  <a:cubicBezTo>
                    <a:pt x="297" y="13"/>
                    <a:pt x="286" y="15"/>
                    <a:pt x="287" y="11"/>
                  </a:cubicBezTo>
                  <a:cubicBezTo>
                    <a:pt x="288" y="8"/>
                    <a:pt x="277" y="6"/>
                    <a:pt x="274" y="9"/>
                  </a:cubicBezTo>
                  <a:cubicBezTo>
                    <a:pt x="270" y="12"/>
                    <a:pt x="254" y="5"/>
                    <a:pt x="251" y="9"/>
                  </a:cubicBezTo>
                  <a:cubicBezTo>
                    <a:pt x="249" y="12"/>
                    <a:pt x="229" y="11"/>
                    <a:pt x="223" y="12"/>
                  </a:cubicBezTo>
                  <a:cubicBezTo>
                    <a:pt x="217" y="13"/>
                    <a:pt x="232" y="17"/>
                    <a:pt x="232" y="20"/>
                  </a:cubicBezTo>
                  <a:cubicBezTo>
                    <a:pt x="231" y="22"/>
                    <a:pt x="213" y="20"/>
                    <a:pt x="217" y="24"/>
                  </a:cubicBezTo>
                  <a:cubicBezTo>
                    <a:pt x="220" y="29"/>
                    <a:pt x="232" y="32"/>
                    <a:pt x="238" y="38"/>
                  </a:cubicBezTo>
                  <a:cubicBezTo>
                    <a:pt x="244" y="43"/>
                    <a:pt x="234" y="40"/>
                    <a:pt x="227" y="36"/>
                  </a:cubicBezTo>
                  <a:cubicBezTo>
                    <a:pt x="221" y="31"/>
                    <a:pt x="212" y="33"/>
                    <a:pt x="208" y="29"/>
                  </a:cubicBezTo>
                  <a:cubicBezTo>
                    <a:pt x="204" y="24"/>
                    <a:pt x="190" y="21"/>
                    <a:pt x="186" y="24"/>
                  </a:cubicBezTo>
                  <a:cubicBezTo>
                    <a:pt x="181" y="27"/>
                    <a:pt x="196" y="32"/>
                    <a:pt x="196" y="35"/>
                  </a:cubicBezTo>
                  <a:cubicBezTo>
                    <a:pt x="196" y="39"/>
                    <a:pt x="186" y="35"/>
                    <a:pt x="184" y="36"/>
                  </a:cubicBezTo>
                  <a:cubicBezTo>
                    <a:pt x="183" y="37"/>
                    <a:pt x="174" y="27"/>
                    <a:pt x="169" y="27"/>
                  </a:cubicBezTo>
                  <a:cubicBezTo>
                    <a:pt x="164" y="27"/>
                    <a:pt x="168" y="32"/>
                    <a:pt x="168" y="38"/>
                  </a:cubicBezTo>
                  <a:cubicBezTo>
                    <a:pt x="168" y="44"/>
                    <a:pt x="158" y="48"/>
                    <a:pt x="161" y="44"/>
                  </a:cubicBezTo>
                  <a:cubicBezTo>
                    <a:pt x="164" y="40"/>
                    <a:pt x="162" y="29"/>
                    <a:pt x="157" y="27"/>
                  </a:cubicBezTo>
                  <a:cubicBezTo>
                    <a:pt x="151" y="25"/>
                    <a:pt x="138" y="31"/>
                    <a:pt x="131" y="31"/>
                  </a:cubicBezTo>
                  <a:cubicBezTo>
                    <a:pt x="124" y="30"/>
                    <a:pt x="115" y="33"/>
                    <a:pt x="121" y="36"/>
                  </a:cubicBezTo>
                  <a:cubicBezTo>
                    <a:pt x="127" y="40"/>
                    <a:pt x="121" y="42"/>
                    <a:pt x="115" y="38"/>
                  </a:cubicBezTo>
                  <a:cubicBezTo>
                    <a:pt x="110" y="34"/>
                    <a:pt x="93" y="38"/>
                    <a:pt x="96" y="40"/>
                  </a:cubicBezTo>
                  <a:cubicBezTo>
                    <a:pt x="100" y="43"/>
                    <a:pt x="101" y="50"/>
                    <a:pt x="99" y="53"/>
                  </a:cubicBezTo>
                  <a:cubicBezTo>
                    <a:pt x="97" y="56"/>
                    <a:pt x="89" y="50"/>
                    <a:pt x="83" y="50"/>
                  </a:cubicBezTo>
                  <a:cubicBezTo>
                    <a:pt x="76" y="51"/>
                    <a:pt x="43" y="67"/>
                    <a:pt x="45" y="71"/>
                  </a:cubicBezTo>
                  <a:cubicBezTo>
                    <a:pt x="47" y="75"/>
                    <a:pt x="61" y="72"/>
                    <a:pt x="65" y="74"/>
                  </a:cubicBezTo>
                  <a:cubicBezTo>
                    <a:pt x="70" y="77"/>
                    <a:pt x="64" y="86"/>
                    <a:pt x="58" y="90"/>
                  </a:cubicBezTo>
                  <a:cubicBezTo>
                    <a:pt x="53" y="94"/>
                    <a:pt x="32" y="90"/>
                    <a:pt x="32" y="95"/>
                  </a:cubicBezTo>
                  <a:cubicBezTo>
                    <a:pt x="31" y="99"/>
                    <a:pt x="0" y="100"/>
                    <a:pt x="0" y="107"/>
                  </a:cubicBezTo>
                  <a:cubicBezTo>
                    <a:pt x="0" y="110"/>
                    <a:pt x="1" y="112"/>
                    <a:pt x="5" y="113"/>
                  </a:cubicBezTo>
                  <a:cubicBezTo>
                    <a:pt x="9" y="114"/>
                    <a:pt x="15" y="113"/>
                    <a:pt x="19" y="117"/>
                  </a:cubicBezTo>
                  <a:cubicBezTo>
                    <a:pt x="23" y="122"/>
                    <a:pt x="34" y="122"/>
                    <a:pt x="42" y="119"/>
                  </a:cubicBezTo>
                  <a:cubicBezTo>
                    <a:pt x="49" y="116"/>
                    <a:pt x="55" y="119"/>
                    <a:pt x="55" y="124"/>
                  </a:cubicBezTo>
                  <a:cubicBezTo>
                    <a:pt x="55" y="128"/>
                    <a:pt x="37" y="122"/>
                    <a:pt x="32" y="125"/>
                  </a:cubicBezTo>
                  <a:cubicBezTo>
                    <a:pt x="27" y="129"/>
                    <a:pt x="11" y="126"/>
                    <a:pt x="12" y="129"/>
                  </a:cubicBezTo>
                  <a:cubicBezTo>
                    <a:pt x="12" y="133"/>
                    <a:pt x="20" y="132"/>
                    <a:pt x="27" y="133"/>
                  </a:cubicBezTo>
                  <a:cubicBezTo>
                    <a:pt x="33" y="135"/>
                    <a:pt x="27" y="137"/>
                    <a:pt x="27" y="140"/>
                  </a:cubicBezTo>
                  <a:cubicBezTo>
                    <a:pt x="27" y="143"/>
                    <a:pt x="30" y="142"/>
                    <a:pt x="37" y="146"/>
                  </a:cubicBezTo>
                  <a:cubicBezTo>
                    <a:pt x="43" y="149"/>
                    <a:pt x="54" y="151"/>
                    <a:pt x="51" y="147"/>
                  </a:cubicBezTo>
                  <a:cubicBezTo>
                    <a:pt x="47" y="143"/>
                    <a:pt x="57" y="144"/>
                    <a:pt x="59" y="146"/>
                  </a:cubicBezTo>
                  <a:cubicBezTo>
                    <a:pt x="61" y="148"/>
                    <a:pt x="66" y="143"/>
                    <a:pt x="70" y="144"/>
                  </a:cubicBezTo>
                  <a:cubicBezTo>
                    <a:pt x="75" y="145"/>
                    <a:pt x="77" y="140"/>
                    <a:pt x="80" y="142"/>
                  </a:cubicBezTo>
                  <a:cubicBezTo>
                    <a:pt x="84" y="145"/>
                    <a:pt x="102" y="146"/>
                    <a:pt x="108" y="149"/>
                  </a:cubicBezTo>
                  <a:cubicBezTo>
                    <a:pt x="114" y="153"/>
                    <a:pt x="122" y="153"/>
                    <a:pt x="121" y="158"/>
                  </a:cubicBezTo>
                  <a:cubicBezTo>
                    <a:pt x="120" y="163"/>
                    <a:pt x="126" y="166"/>
                    <a:pt x="133" y="169"/>
                  </a:cubicBezTo>
                  <a:cubicBezTo>
                    <a:pt x="139" y="172"/>
                    <a:pt x="141" y="179"/>
                    <a:pt x="140" y="183"/>
                  </a:cubicBezTo>
                  <a:cubicBezTo>
                    <a:pt x="140" y="187"/>
                    <a:pt x="148" y="190"/>
                    <a:pt x="146" y="192"/>
                  </a:cubicBezTo>
                  <a:cubicBezTo>
                    <a:pt x="145" y="194"/>
                    <a:pt x="146" y="197"/>
                    <a:pt x="151" y="201"/>
                  </a:cubicBezTo>
                  <a:cubicBezTo>
                    <a:pt x="155" y="205"/>
                    <a:pt x="144" y="208"/>
                    <a:pt x="146" y="211"/>
                  </a:cubicBezTo>
                  <a:cubicBezTo>
                    <a:pt x="149" y="215"/>
                    <a:pt x="142" y="222"/>
                    <a:pt x="150" y="223"/>
                  </a:cubicBezTo>
                  <a:cubicBezTo>
                    <a:pt x="158" y="224"/>
                    <a:pt x="157" y="217"/>
                    <a:pt x="163" y="217"/>
                  </a:cubicBezTo>
                  <a:cubicBezTo>
                    <a:pt x="169" y="217"/>
                    <a:pt x="163" y="223"/>
                    <a:pt x="166" y="226"/>
                  </a:cubicBezTo>
                  <a:cubicBezTo>
                    <a:pt x="169" y="229"/>
                    <a:pt x="176" y="228"/>
                    <a:pt x="182" y="233"/>
                  </a:cubicBezTo>
                  <a:cubicBezTo>
                    <a:pt x="189" y="239"/>
                    <a:pt x="185" y="241"/>
                    <a:pt x="179" y="237"/>
                  </a:cubicBezTo>
                  <a:cubicBezTo>
                    <a:pt x="173" y="233"/>
                    <a:pt x="156" y="234"/>
                    <a:pt x="156" y="235"/>
                  </a:cubicBezTo>
                  <a:cubicBezTo>
                    <a:pt x="156" y="237"/>
                    <a:pt x="175" y="247"/>
                    <a:pt x="179" y="246"/>
                  </a:cubicBezTo>
                  <a:cubicBezTo>
                    <a:pt x="183" y="244"/>
                    <a:pt x="189" y="252"/>
                    <a:pt x="187" y="254"/>
                  </a:cubicBezTo>
                  <a:cubicBezTo>
                    <a:pt x="184" y="257"/>
                    <a:pt x="185" y="263"/>
                    <a:pt x="185" y="266"/>
                  </a:cubicBezTo>
                  <a:cubicBezTo>
                    <a:pt x="184" y="269"/>
                    <a:pt x="178" y="266"/>
                    <a:pt x="174" y="267"/>
                  </a:cubicBezTo>
                  <a:cubicBezTo>
                    <a:pt x="170" y="267"/>
                    <a:pt x="167" y="268"/>
                    <a:pt x="167" y="273"/>
                  </a:cubicBezTo>
                  <a:cubicBezTo>
                    <a:pt x="167" y="277"/>
                    <a:pt x="161" y="280"/>
                    <a:pt x="160" y="285"/>
                  </a:cubicBezTo>
                  <a:cubicBezTo>
                    <a:pt x="160" y="290"/>
                    <a:pt x="165" y="290"/>
                    <a:pt x="169" y="292"/>
                  </a:cubicBezTo>
                  <a:cubicBezTo>
                    <a:pt x="172" y="294"/>
                    <a:pt x="163" y="296"/>
                    <a:pt x="162" y="300"/>
                  </a:cubicBezTo>
                  <a:cubicBezTo>
                    <a:pt x="162" y="303"/>
                    <a:pt x="171" y="310"/>
                    <a:pt x="174" y="312"/>
                  </a:cubicBezTo>
                  <a:cubicBezTo>
                    <a:pt x="177" y="314"/>
                    <a:pt x="174" y="322"/>
                    <a:pt x="175" y="326"/>
                  </a:cubicBezTo>
                  <a:cubicBezTo>
                    <a:pt x="177" y="331"/>
                    <a:pt x="181" y="325"/>
                    <a:pt x="180" y="331"/>
                  </a:cubicBezTo>
                  <a:cubicBezTo>
                    <a:pt x="180" y="336"/>
                    <a:pt x="184" y="336"/>
                    <a:pt x="185" y="339"/>
                  </a:cubicBezTo>
                  <a:cubicBezTo>
                    <a:pt x="185" y="343"/>
                    <a:pt x="193" y="342"/>
                    <a:pt x="191" y="346"/>
                  </a:cubicBezTo>
                  <a:cubicBezTo>
                    <a:pt x="190" y="351"/>
                    <a:pt x="193" y="354"/>
                    <a:pt x="195" y="357"/>
                  </a:cubicBezTo>
                  <a:cubicBezTo>
                    <a:pt x="197" y="359"/>
                    <a:pt x="203" y="363"/>
                    <a:pt x="204" y="367"/>
                  </a:cubicBezTo>
                  <a:cubicBezTo>
                    <a:pt x="206" y="370"/>
                    <a:pt x="209" y="374"/>
                    <a:pt x="214" y="373"/>
                  </a:cubicBezTo>
                  <a:cubicBezTo>
                    <a:pt x="218" y="372"/>
                    <a:pt x="219" y="376"/>
                    <a:pt x="222" y="375"/>
                  </a:cubicBezTo>
                  <a:cubicBezTo>
                    <a:pt x="226" y="375"/>
                    <a:pt x="231" y="377"/>
                    <a:pt x="232" y="380"/>
                  </a:cubicBezTo>
                  <a:cubicBezTo>
                    <a:pt x="233" y="382"/>
                    <a:pt x="244" y="385"/>
                    <a:pt x="247" y="385"/>
                  </a:cubicBezTo>
                  <a:cubicBezTo>
                    <a:pt x="250" y="386"/>
                    <a:pt x="250" y="380"/>
                    <a:pt x="253" y="379"/>
                  </a:cubicBezTo>
                  <a:cubicBezTo>
                    <a:pt x="256" y="377"/>
                    <a:pt x="255" y="366"/>
                    <a:pt x="257" y="366"/>
                  </a:cubicBezTo>
                  <a:cubicBezTo>
                    <a:pt x="260" y="365"/>
                    <a:pt x="259" y="353"/>
                    <a:pt x="257" y="352"/>
                  </a:cubicBezTo>
                  <a:cubicBezTo>
                    <a:pt x="254" y="351"/>
                    <a:pt x="255" y="347"/>
                    <a:pt x="261" y="348"/>
                  </a:cubicBezTo>
                  <a:cubicBezTo>
                    <a:pt x="266" y="349"/>
                    <a:pt x="264" y="343"/>
                    <a:pt x="267" y="343"/>
                  </a:cubicBezTo>
                  <a:cubicBezTo>
                    <a:pt x="270" y="342"/>
                    <a:pt x="269" y="337"/>
                    <a:pt x="271" y="336"/>
                  </a:cubicBezTo>
                  <a:cubicBezTo>
                    <a:pt x="273" y="336"/>
                    <a:pt x="272" y="332"/>
                    <a:pt x="271" y="330"/>
                  </a:cubicBezTo>
                  <a:cubicBezTo>
                    <a:pt x="269" y="328"/>
                    <a:pt x="271" y="327"/>
                    <a:pt x="274" y="326"/>
                  </a:cubicBezTo>
                  <a:cubicBezTo>
                    <a:pt x="277" y="326"/>
                    <a:pt x="276" y="321"/>
                    <a:pt x="272" y="320"/>
                  </a:cubicBezTo>
                  <a:cubicBezTo>
                    <a:pt x="268" y="318"/>
                    <a:pt x="270" y="314"/>
                    <a:pt x="274" y="317"/>
                  </a:cubicBezTo>
                  <a:cubicBezTo>
                    <a:pt x="278" y="319"/>
                    <a:pt x="281" y="317"/>
                    <a:pt x="278" y="314"/>
                  </a:cubicBezTo>
                  <a:cubicBezTo>
                    <a:pt x="276" y="311"/>
                    <a:pt x="281" y="310"/>
                    <a:pt x="286" y="309"/>
                  </a:cubicBezTo>
                  <a:cubicBezTo>
                    <a:pt x="292" y="309"/>
                    <a:pt x="294" y="306"/>
                    <a:pt x="293" y="302"/>
                  </a:cubicBezTo>
                  <a:cubicBezTo>
                    <a:pt x="292" y="298"/>
                    <a:pt x="299" y="298"/>
                    <a:pt x="298" y="302"/>
                  </a:cubicBezTo>
                  <a:cubicBezTo>
                    <a:pt x="296" y="305"/>
                    <a:pt x="297" y="309"/>
                    <a:pt x="299" y="306"/>
                  </a:cubicBezTo>
                  <a:cubicBezTo>
                    <a:pt x="302" y="304"/>
                    <a:pt x="307" y="306"/>
                    <a:pt x="315" y="303"/>
                  </a:cubicBezTo>
                  <a:cubicBezTo>
                    <a:pt x="323" y="301"/>
                    <a:pt x="332" y="294"/>
                    <a:pt x="334" y="287"/>
                  </a:cubicBezTo>
                  <a:cubicBezTo>
                    <a:pt x="336" y="280"/>
                    <a:pt x="345" y="281"/>
                    <a:pt x="344" y="277"/>
                  </a:cubicBezTo>
                  <a:cubicBezTo>
                    <a:pt x="343" y="272"/>
                    <a:pt x="346" y="270"/>
                    <a:pt x="352" y="273"/>
                  </a:cubicBezTo>
                  <a:cubicBezTo>
                    <a:pt x="358" y="276"/>
                    <a:pt x="353" y="271"/>
                    <a:pt x="360" y="271"/>
                  </a:cubicBezTo>
                  <a:cubicBezTo>
                    <a:pt x="367" y="271"/>
                    <a:pt x="366" y="269"/>
                    <a:pt x="373" y="269"/>
                  </a:cubicBezTo>
                  <a:cubicBezTo>
                    <a:pt x="379" y="268"/>
                    <a:pt x="397" y="265"/>
                    <a:pt x="403" y="260"/>
                  </a:cubicBezTo>
                  <a:cubicBezTo>
                    <a:pt x="409" y="255"/>
                    <a:pt x="422" y="251"/>
                    <a:pt x="427" y="248"/>
                  </a:cubicBezTo>
                  <a:cubicBezTo>
                    <a:pt x="432" y="245"/>
                    <a:pt x="433" y="242"/>
                    <a:pt x="430" y="244"/>
                  </a:cubicBezTo>
                  <a:cubicBezTo>
                    <a:pt x="427" y="245"/>
                    <a:pt x="420" y="246"/>
                    <a:pt x="415" y="244"/>
                  </a:cubicBezTo>
                  <a:cubicBezTo>
                    <a:pt x="410" y="243"/>
                    <a:pt x="402" y="239"/>
                    <a:pt x="396" y="242"/>
                  </a:cubicBezTo>
                  <a:cubicBezTo>
                    <a:pt x="391" y="245"/>
                    <a:pt x="394" y="237"/>
                    <a:pt x="399" y="237"/>
                  </a:cubicBezTo>
                  <a:cubicBezTo>
                    <a:pt x="404" y="236"/>
                    <a:pt x="402" y="234"/>
                    <a:pt x="400" y="229"/>
                  </a:cubicBezTo>
                  <a:cubicBezTo>
                    <a:pt x="399" y="224"/>
                    <a:pt x="408" y="227"/>
                    <a:pt x="412" y="233"/>
                  </a:cubicBezTo>
                  <a:cubicBezTo>
                    <a:pt x="416" y="238"/>
                    <a:pt x="424" y="241"/>
                    <a:pt x="431" y="239"/>
                  </a:cubicBezTo>
                  <a:cubicBezTo>
                    <a:pt x="438" y="237"/>
                    <a:pt x="431" y="231"/>
                    <a:pt x="434" y="228"/>
                  </a:cubicBezTo>
                  <a:cubicBezTo>
                    <a:pt x="437" y="224"/>
                    <a:pt x="413" y="212"/>
                    <a:pt x="412" y="208"/>
                  </a:cubicBezTo>
                  <a:cubicBezTo>
                    <a:pt x="411" y="204"/>
                    <a:pt x="418" y="207"/>
                    <a:pt x="424" y="210"/>
                  </a:cubicBezTo>
                  <a:cubicBezTo>
                    <a:pt x="431" y="213"/>
                    <a:pt x="432" y="205"/>
                    <a:pt x="432" y="201"/>
                  </a:cubicBezTo>
                  <a:cubicBezTo>
                    <a:pt x="432" y="198"/>
                    <a:pt x="418" y="197"/>
                    <a:pt x="412" y="201"/>
                  </a:cubicBezTo>
                  <a:cubicBezTo>
                    <a:pt x="406" y="204"/>
                    <a:pt x="400" y="196"/>
                    <a:pt x="408" y="195"/>
                  </a:cubicBezTo>
                  <a:cubicBezTo>
                    <a:pt x="417" y="194"/>
                    <a:pt x="409" y="191"/>
                    <a:pt x="412" y="188"/>
                  </a:cubicBezTo>
                  <a:cubicBezTo>
                    <a:pt x="414" y="186"/>
                    <a:pt x="425" y="196"/>
                    <a:pt x="430" y="194"/>
                  </a:cubicBezTo>
                  <a:cubicBezTo>
                    <a:pt x="436" y="192"/>
                    <a:pt x="440" y="194"/>
                    <a:pt x="444" y="190"/>
                  </a:cubicBezTo>
                  <a:cubicBezTo>
                    <a:pt x="449" y="187"/>
                    <a:pt x="436" y="183"/>
                    <a:pt x="433" y="180"/>
                  </a:cubicBezTo>
                  <a:cubicBezTo>
                    <a:pt x="431" y="177"/>
                    <a:pt x="447" y="178"/>
                    <a:pt x="452" y="178"/>
                  </a:cubicBezTo>
                  <a:cubicBezTo>
                    <a:pt x="457" y="178"/>
                    <a:pt x="458" y="171"/>
                    <a:pt x="454" y="172"/>
                  </a:cubicBezTo>
                  <a:cubicBezTo>
                    <a:pt x="450" y="174"/>
                    <a:pt x="436" y="167"/>
                    <a:pt x="439" y="163"/>
                  </a:cubicBezTo>
                  <a:cubicBezTo>
                    <a:pt x="442" y="159"/>
                    <a:pt x="447" y="164"/>
                    <a:pt x="454" y="161"/>
                  </a:cubicBezTo>
                  <a:cubicBezTo>
                    <a:pt x="460" y="157"/>
                    <a:pt x="454" y="145"/>
                    <a:pt x="450" y="145"/>
                  </a:cubicBezTo>
                  <a:cubicBezTo>
                    <a:pt x="445" y="145"/>
                    <a:pt x="435" y="144"/>
                    <a:pt x="435" y="141"/>
                  </a:cubicBezTo>
                  <a:cubicBezTo>
                    <a:pt x="435" y="139"/>
                    <a:pt x="426" y="137"/>
                    <a:pt x="429" y="135"/>
                  </a:cubicBezTo>
                  <a:cubicBezTo>
                    <a:pt x="431" y="133"/>
                    <a:pt x="434" y="138"/>
                    <a:pt x="440" y="133"/>
                  </a:cubicBezTo>
                  <a:cubicBezTo>
                    <a:pt x="446" y="129"/>
                    <a:pt x="458" y="134"/>
                    <a:pt x="463" y="133"/>
                  </a:cubicBezTo>
                  <a:cubicBezTo>
                    <a:pt x="468" y="132"/>
                    <a:pt x="461" y="123"/>
                    <a:pt x="458" y="124"/>
                  </a:cubicBezTo>
                  <a:cubicBezTo>
                    <a:pt x="455" y="126"/>
                    <a:pt x="444" y="127"/>
                    <a:pt x="444" y="121"/>
                  </a:cubicBezTo>
                  <a:cubicBezTo>
                    <a:pt x="443" y="116"/>
                    <a:pt x="453" y="121"/>
                    <a:pt x="455" y="119"/>
                  </a:cubicBezTo>
                  <a:cubicBezTo>
                    <a:pt x="457" y="116"/>
                    <a:pt x="441" y="110"/>
                    <a:pt x="438" y="115"/>
                  </a:cubicBezTo>
                  <a:cubicBezTo>
                    <a:pt x="436" y="120"/>
                    <a:pt x="427" y="119"/>
                    <a:pt x="432" y="116"/>
                  </a:cubicBezTo>
                  <a:cubicBezTo>
                    <a:pt x="436" y="113"/>
                    <a:pt x="437" y="104"/>
                    <a:pt x="437" y="100"/>
                  </a:cubicBezTo>
                  <a:cubicBezTo>
                    <a:pt x="436" y="96"/>
                    <a:pt x="454" y="96"/>
                    <a:pt x="452" y="89"/>
                  </a:cubicBezTo>
                  <a:cubicBezTo>
                    <a:pt x="450" y="82"/>
                    <a:pt x="460" y="80"/>
                    <a:pt x="466" y="80"/>
                  </a:cubicBezTo>
                  <a:cubicBezTo>
                    <a:pt x="471" y="80"/>
                    <a:pt x="465" y="73"/>
                    <a:pt x="460" y="73"/>
                  </a:cubicBezTo>
                  <a:cubicBezTo>
                    <a:pt x="454" y="74"/>
                    <a:pt x="449" y="80"/>
                    <a:pt x="446" y="78"/>
                  </a:cubicBezTo>
                  <a:cubicBezTo>
                    <a:pt x="443" y="75"/>
                    <a:pt x="452" y="71"/>
                    <a:pt x="457" y="71"/>
                  </a:cubicBezTo>
                  <a:cubicBezTo>
                    <a:pt x="462" y="71"/>
                    <a:pt x="474" y="70"/>
                    <a:pt x="479" y="68"/>
                  </a:cubicBezTo>
                  <a:cubicBezTo>
                    <a:pt x="483" y="65"/>
                    <a:pt x="471" y="63"/>
                    <a:pt x="463" y="64"/>
                  </a:cubicBezTo>
                  <a:cubicBezTo>
                    <a:pt x="455" y="65"/>
                    <a:pt x="455" y="62"/>
                    <a:pt x="467" y="61"/>
                  </a:cubicBezTo>
                  <a:cubicBezTo>
                    <a:pt x="479" y="61"/>
                    <a:pt x="477" y="59"/>
                    <a:pt x="486" y="58"/>
                  </a:cubicBezTo>
                  <a:cubicBezTo>
                    <a:pt x="494" y="57"/>
                    <a:pt x="491" y="53"/>
                    <a:pt x="497" y="53"/>
                  </a:cubicBezTo>
                  <a:cubicBezTo>
                    <a:pt x="502" y="53"/>
                    <a:pt x="515" y="47"/>
                    <a:pt x="515" y="44"/>
                  </a:cubicBezTo>
                  <a:cubicBezTo>
                    <a:pt x="515" y="42"/>
                    <a:pt x="496" y="36"/>
                    <a:pt x="487" y="36"/>
                  </a:cubicBezTo>
                  <a:close/>
                  <a:moveTo>
                    <a:pt x="176" y="253"/>
                  </a:moveTo>
                  <a:cubicBezTo>
                    <a:pt x="177" y="249"/>
                    <a:pt x="172" y="251"/>
                    <a:pt x="170" y="247"/>
                  </a:cubicBezTo>
                  <a:cubicBezTo>
                    <a:pt x="167" y="242"/>
                    <a:pt x="154" y="240"/>
                    <a:pt x="153" y="244"/>
                  </a:cubicBezTo>
                  <a:cubicBezTo>
                    <a:pt x="153" y="245"/>
                    <a:pt x="149" y="247"/>
                    <a:pt x="152" y="251"/>
                  </a:cubicBezTo>
                  <a:cubicBezTo>
                    <a:pt x="155" y="254"/>
                    <a:pt x="157" y="253"/>
                    <a:pt x="161" y="256"/>
                  </a:cubicBezTo>
                  <a:cubicBezTo>
                    <a:pt x="165" y="260"/>
                    <a:pt x="176" y="257"/>
                    <a:pt x="176" y="25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 name="Google Shape;336;p4">
              <a:extLst>
                <a:ext uri="{FF2B5EF4-FFF2-40B4-BE49-F238E27FC236}">
                  <a16:creationId xmlns:a16="http://schemas.microsoft.com/office/drawing/2014/main" id="{6B3BF3ED-1047-CF94-898B-C5A7378757C3}"/>
                </a:ext>
              </a:extLst>
            </p:cNvPr>
            <p:cNvSpPr/>
            <p:nvPr/>
          </p:nvSpPr>
          <p:spPr>
            <a:xfrm>
              <a:off x="2871687" y="2077715"/>
              <a:ext cx="1876483" cy="1445728"/>
            </a:xfrm>
            <a:custGeom>
              <a:avLst/>
              <a:gdLst/>
              <a:ahLst/>
              <a:cxnLst/>
              <a:rect l="l" t="t" r="r" b="b"/>
              <a:pathLst>
                <a:path w="750" h="577" extrusionOk="0">
                  <a:moveTo>
                    <a:pt x="148" y="506"/>
                  </a:moveTo>
                  <a:cubicBezTo>
                    <a:pt x="145" y="503"/>
                    <a:pt x="139" y="504"/>
                    <a:pt x="138" y="502"/>
                  </a:cubicBezTo>
                  <a:cubicBezTo>
                    <a:pt x="137" y="499"/>
                    <a:pt x="131" y="490"/>
                    <a:pt x="128" y="491"/>
                  </a:cubicBezTo>
                  <a:cubicBezTo>
                    <a:pt x="125" y="491"/>
                    <a:pt x="121" y="491"/>
                    <a:pt x="117" y="488"/>
                  </a:cubicBezTo>
                  <a:cubicBezTo>
                    <a:pt x="114" y="485"/>
                    <a:pt x="111" y="485"/>
                    <a:pt x="108" y="487"/>
                  </a:cubicBezTo>
                  <a:cubicBezTo>
                    <a:pt x="106" y="489"/>
                    <a:pt x="111" y="489"/>
                    <a:pt x="111" y="491"/>
                  </a:cubicBezTo>
                  <a:cubicBezTo>
                    <a:pt x="111" y="493"/>
                    <a:pt x="113" y="494"/>
                    <a:pt x="115" y="493"/>
                  </a:cubicBezTo>
                  <a:cubicBezTo>
                    <a:pt x="117" y="493"/>
                    <a:pt x="119" y="498"/>
                    <a:pt x="121" y="498"/>
                  </a:cubicBezTo>
                  <a:cubicBezTo>
                    <a:pt x="123" y="498"/>
                    <a:pt x="124" y="502"/>
                    <a:pt x="126" y="502"/>
                  </a:cubicBezTo>
                  <a:cubicBezTo>
                    <a:pt x="129" y="502"/>
                    <a:pt x="130" y="505"/>
                    <a:pt x="131" y="506"/>
                  </a:cubicBezTo>
                  <a:cubicBezTo>
                    <a:pt x="132" y="508"/>
                    <a:pt x="135" y="506"/>
                    <a:pt x="135" y="508"/>
                  </a:cubicBezTo>
                  <a:cubicBezTo>
                    <a:pt x="135" y="510"/>
                    <a:pt x="138" y="511"/>
                    <a:pt x="139" y="513"/>
                  </a:cubicBezTo>
                  <a:cubicBezTo>
                    <a:pt x="144" y="514"/>
                    <a:pt x="148" y="514"/>
                    <a:pt x="152" y="513"/>
                  </a:cubicBezTo>
                  <a:cubicBezTo>
                    <a:pt x="152" y="512"/>
                    <a:pt x="153" y="510"/>
                    <a:pt x="153" y="509"/>
                  </a:cubicBezTo>
                  <a:cubicBezTo>
                    <a:pt x="154" y="507"/>
                    <a:pt x="150" y="509"/>
                    <a:pt x="148" y="506"/>
                  </a:cubicBezTo>
                  <a:close/>
                  <a:moveTo>
                    <a:pt x="142" y="209"/>
                  </a:moveTo>
                  <a:cubicBezTo>
                    <a:pt x="148" y="211"/>
                    <a:pt x="149" y="223"/>
                    <a:pt x="153" y="223"/>
                  </a:cubicBezTo>
                  <a:cubicBezTo>
                    <a:pt x="156" y="223"/>
                    <a:pt x="154" y="219"/>
                    <a:pt x="159" y="219"/>
                  </a:cubicBezTo>
                  <a:cubicBezTo>
                    <a:pt x="164" y="219"/>
                    <a:pt x="163" y="217"/>
                    <a:pt x="167" y="217"/>
                  </a:cubicBezTo>
                  <a:cubicBezTo>
                    <a:pt x="172" y="217"/>
                    <a:pt x="176" y="216"/>
                    <a:pt x="176" y="211"/>
                  </a:cubicBezTo>
                  <a:cubicBezTo>
                    <a:pt x="176" y="205"/>
                    <a:pt x="179" y="203"/>
                    <a:pt x="183" y="202"/>
                  </a:cubicBezTo>
                  <a:cubicBezTo>
                    <a:pt x="188" y="201"/>
                    <a:pt x="184" y="196"/>
                    <a:pt x="190" y="194"/>
                  </a:cubicBezTo>
                  <a:cubicBezTo>
                    <a:pt x="196" y="193"/>
                    <a:pt x="214" y="185"/>
                    <a:pt x="217" y="183"/>
                  </a:cubicBezTo>
                  <a:cubicBezTo>
                    <a:pt x="220" y="181"/>
                    <a:pt x="213" y="178"/>
                    <a:pt x="207" y="174"/>
                  </a:cubicBezTo>
                  <a:cubicBezTo>
                    <a:pt x="200" y="169"/>
                    <a:pt x="195" y="168"/>
                    <a:pt x="189" y="172"/>
                  </a:cubicBezTo>
                  <a:cubicBezTo>
                    <a:pt x="184" y="175"/>
                    <a:pt x="188" y="168"/>
                    <a:pt x="184" y="170"/>
                  </a:cubicBezTo>
                  <a:cubicBezTo>
                    <a:pt x="180" y="172"/>
                    <a:pt x="169" y="167"/>
                    <a:pt x="167" y="165"/>
                  </a:cubicBezTo>
                  <a:cubicBezTo>
                    <a:pt x="166" y="163"/>
                    <a:pt x="146" y="169"/>
                    <a:pt x="141" y="169"/>
                  </a:cubicBezTo>
                  <a:cubicBezTo>
                    <a:pt x="136" y="169"/>
                    <a:pt x="141" y="174"/>
                    <a:pt x="145" y="177"/>
                  </a:cubicBezTo>
                  <a:cubicBezTo>
                    <a:pt x="148" y="180"/>
                    <a:pt x="136" y="188"/>
                    <a:pt x="139" y="190"/>
                  </a:cubicBezTo>
                  <a:cubicBezTo>
                    <a:pt x="141" y="191"/>
                    <a:pt x="136" y="196"/>
                    <a:pt x="131" y="202"/>
                  </a:cubicBezTo>
                  <a:cubicBezTo>
                    <a:pt x="126" y="208"/>
                    <a:pt x="135" y="208"/>
                    <a:pt x="142" y="209"/>
                  </a:cubicBezTo>
                  <a:close/>
                  <a:moveTo>
                    <a:pt x="328" y="240"/>
                  </a:moveTo>
                  <a:cubicBezTo>
                    <a:pt x="330" y="237"/>
                    <a:pt x="340" y="245"/>
                    <a:pt x="340" y="240"/>
                  </a:cubicBezTo>
                  <a:cubicBezTo>
                    <a:pt x="341" y="234"/>
                    <a:pt x="330" y="231"/>
                    <a:pt x="325" y="228"/>
                  </a:cubicBezTo>
                  <a:cubicBezTo>
                    <a:pt x="321" y="225"/>
                    <a:pt x="319" y="227"/>
                    <a:pt x="312" y="222"/>
                  </a:cubicBezTo>
                  <a:cubicBezTo>
                    <a:pt x="305" y="217"/>
                    <a:pt x="314" y="214"/>
                    <a:pt x="308" y="210"/>
                  </a:cubicBezTo>
                  <a:cubicBezTo>
                    <a:pt x="303" y="206"/>
                    <a:pt x="301" y="194"/>
                    <a:pt x="305" y="191"/>
                  </a:cubicBezTo>
                  <a:cubicBezTo>
                    <a:pt x="309" y="187"/>
                    <a:pt x="313" y="181"/>
                    <a:pt x="306" y="179"/>
                  </a:cubicBezTo>
                  <a:cubicBezTo>
                    <a:pt x="300" y="176"/>
                    <a:pt x="289" y="181"/>
                    <a:pt x="290" y="183"/>
                  </a:cubicBezTo>
                  <a:cubicBezTo>
                    <a:pt x="291" y="184"/>
                    <a:pt x="300" y="189"/>
                    <a:pt x="300" y="191"/>
                  </a:cubicBezTo>
                  <a:cubicBezTo>
                    <a:pt x="300" y="194"/>
                    <a:pt x="292" y="185"/>
                    <a:pt x="289" y="187"/>
                  </a:cubicBezTo>
                  <a:cubicBezTo>
                    <a:pt x="286" y="189"/>
                    <a:pt x="282" y="183"/>
                    <a:pt x="280" y="187"/>
                  </a:cubicBezTo>
                  <a:cubicBezTo>
                    <a:pt x="277" y="191"/>
                    <a:pt x="283" y="204"/>
                    <a:pt x="285" y="208"/>
                  </a:cubicBezTo>
                  <a:cubicBezTo>
                    <a:pt x="288" y="211"/>
                    <a:pt x="283" y="211"/>
                    <a:pt x="280" y="212"/>
                  </a:cubicBezTo>
                  <a:cubicBezTo>
                    <a:pt x="277" y="213"/>
                    <a:pt x="277" y="202"/>
                    <a:pt x="274" y="197"/>
                  </a:cubicBezTo>
                  <a:cubicBezTo>
                    <a:pt x="271" y="193"/>
                    <a:pt x="259" y="188"/>
                    <a:pt x="258" y="191"/>
                  </a:cubicBezTo>
                  <a:cubicBezTo>
                    <a:pt x="257" y="194"/>
                    <a:pt x="266" y="194"/>
                    <a:pt x="264" y="199"/>
                  </a:cubicBezTo>
                  <a:cubicBezTo>
                    <a:pt x="263" y="203"/>
                    <a:pt x="259" y="196"/>
                    <a:pt x="255" y="199"/>
                  </a:cubicBezTo>
                  <a:cubicBezTo>
                    <a:pt x="251" y="203"/>
                    <a:pt x="251" y="200"/>
                    <a:pt x="252" y="197"/>
                  </a:cubicBezTo>
                  <a:cubicBezTo>
                    <a:pt x="253" y="194"/>
                    <a:pt x="246" y="190"/>
                    <a:pt x="239" y="191"/>
                  </a:cubicBezTo>
                  <a:cubicBezTo>
                    <a:pt x="231" y="191"/>
                    <a:pt x="235" y="197"/>
                    <a:pt x="233" y="199"/>
                  </a:cubicBezTo>
                  <a:cubicBezTo>
                    <a:pt x="231" y="200"/>
                    <a:pt x="220" y="197"/>
                    <a:pt x="227" y="196"/>
                  </a:cubicBezTo>
                  <a:cubicBezTo>
                    <a:pt x="234" y="194"/>
                    <a:pt x="231" y="190"/>
                    <a:pt x="228" y="186"/>
                  </a:cubicBezTo>
                  <a:cubicBezTo>
                    <a:pt x="226" y="182"/>
                    <a:pt x="218" y="187"/>
                    <a:pt x="207" y="191"/>
                  </a:cubicBezTo>
                  <a:cubicBezTo>
                    <a:pt x="195" y="195"/>
                    <a:pt x="190" y="200"/>
                    <a:pt x="192" y="200"/>
                  </a:cubicBezTo>
                  <a:cubicBezTo>
                    <a:pt x="193" y="200"/>
                    <a:pt x="193" y="202"/>
                    <a:pt x="189" y="206"/>
                  </a:cubicBezTo>
                  <a:cubicBezTo>
                    <a:pt x="184" y="210"/>
                    <a:pt x="189" y="213"/>
                    <a:pt x="193" y="213"/>
                  </a:cubicBezTo>
                  <a:cubicBezTo>
                    <a:pt x="197" y="213"/>
                    <a:pt x="194" y="216"/>
                    <a:pt x="196" y="217"/>
                  </a:cubicBezTo>
                  <a:cubicBezTo>
                    <a:pt x="199" y="218"/>
                    <a:pt x="212" y="212"/>
                    <a:pt x="216" y="215"/>
                  </a:cubicBezTo>
                  <a:cubicBezTo>
                    <a:pt x="220" y="217"/>
                    <a:pt x="194" y="219"/>
                    <a:pt x="194" y="223"/>
                  </a:cubicBezTo>
                  <a:cubicBezTo>
                    <a:pt x="194" y="228"/>
                    <a:pt x="208" y="230"/>
                    <a:pt x="219" y="228"/>
                  </a:cubicBezTo>
                  <a:cubicBezTo>
                    <a:pt x="229" y="227"/>
                    <a:pt x="248" y="230"/>
                    <a:pt x="248" y="233"/>
                  </a:cubicBezTo>
                  <a:cubicBezTo>
                    <a:pt x="248" y="235"/>
                    <a:pt x="235" y="234"/>
                    <a:pt x="226" y="234"/>
                  </a:cubicBezTo>
                  <a:cubicBezTo>
                    <a:pt x="217" y="234"/>
                    <a:pt x="201" y="237"/>
                    <a:pt x="201" y="240"/>
                  </a:cubicBezTo>
                  <a:cubicBezTo>
                    <a:pt x="202" y="243"/>
                    <a:pt x="203" y="243"/>
                    <a:pt x="213" y="247"/>
                  </a:cubicBezTo>
                  <a:cubicBezTo>
                    <a:pt x="223" y="252"/>
                    <a:pt x="233" y="245"/>
                    <a:pt x="232" y="252"/>
                  </a:cubicBezTo>
                  <a:cubicBezTo>
                    <a:pt x="232" y="258"/>
                    <a:pt x="238" y="259"/>
                    <a:pt x="251" y="260"/>
                  </a:cubicBezTo>
                  <a:cubicBezTo>
                    <a:pt x="264" y="260"/>
                    <a:pt x="270" y="254"/>
                    <a:pt x="276" y="254"/>
                  </a:cubicBezTo>
                  <a:cubicBezTo>
                    <a:pt x="282" y="255"/>
                    <a:pt x="285" y="253"/>
                    <a:pt x="288" y="249"/>
                  </a:cubicBezTo>
                  <a:cubicBezTo>
                    <a:pt x="291" y="245"/>
                    <a:pt x="294" y="247"/>
                    <a:pt x="295" y="249"/>
                  </a:cubicBezTo>
                  <a:cubicBezTo>
                    <a:pt x="295" y="252"/>
                    <a:pt x="304" y="251"/>
                    <a:pt x="305" y="253"/>
                  </a:cubicBezTo>
                  <a:cubicBezTo>
                    <a:pt x="310" y="258"/>
                    <a:pt x="326" y="256"/>
                    <a:pt x="332" y="253"/>
                  </a:cubicBezTo>
                  <a:cubicBezTo>
                    <a:pt x="338" y="250"/>
                    <a:pt x="329" y="242"/>
                    <a:pt x="326" y="246"/>
                  </a:cubicBezTo>
                  <a:cubicBezTo>
                    <a:pt x="323" y="250"/>
                    <a:pt x="321" y="247"/>
                    <a:pt x="320" y="246"/>
                  </a:cubicBezTo>
                  <a:cubicBezTo>
                    <a:pt x="319" y="244"/>
                    <a:pt x="326" y="243"/>
                    <a:pt x="328" y="240"/>
                  </a:cubicBezTo>
                  <a:close/>
                  <a:moveTo>
                    <a:pt x="186" y="148"/>
                  </a:moveTo>
                  <a:cubicBezTo>
                    <a:pt x="193" y="149"/>
                    <a:pt x="200" y="143"/>
                    <a:pt x="199" y="140"/>
                  </a:cubicBezTo>
                  <a:cubicBezTo>
                    <a:pt x="199" y="136"/>
                    <a:pt x="183" y="148"/>
                    <a:pt x="186" y="148"/>
                  </a:cubicBezTo>
                  <a:close/>
                  <a:moveTo>
                    <a:pt x="155" y="138"/>
                  </a:moveTo>
                  <a:cubicBezTo>
                    <a:pt x="158" y="139"/>
                    <a:pt x="155" y="144"/>
                    <a:pt x="158" y="143"/>
                  </a:cubicBezTo>
                  <a:cubicBezTo>
                    <a:pt x="161" y="141"/>
                    <a:pt x="162" y="141"/>
                    <a:pt x="164" y="141"/>
                  </a:cubicBezTo>
                  <a:cubicBezTo>
                    <a:pt x="168" y="143"/>
                    <a:pt x="169" y="139"/>
                    <a:pt x="171" y="137"/>
                  </a:cubicBezTo>
                  <a:cubicBezTo>
                    <a:pt x="173" y="135"/>
                    <a:pt x="172" y="144"/>
                    <a:pt x="177" y="144"/>
                  </a:cubicBezTo>
                  <a:cubicBezTo>
                    <a:pt x="181" y="144"/>
                    <a:pt x="180" y="135"/>
                    <a:pt x="184" y="138"/>
                  </a:cubicBezTo>
                  <a:cubicBezTo>
                    <a:pt x="188" y="140"/>
                    <a:pt x="189" y="137"/>
                    <a:pt x="190" y="134"/>
                  </a:cubicBezTo>
                  <a:cubicBezTo>
                    <a:pt x="190" y="131"/>
                    <a:pt x="190" y="127"/>
                    <a:pt x="195" y="126"/>
                  </a:cubicBezTo>
                  <a:cubicBezTo>
                    <a:pt x="199" y="125"/>
                    <a:pt x="195" y="130"/>
                    <a:pt x="197" y="134"/>
                  </a:cubicBezTo>
                  <a:cubicBezTo>
                    <a:pt x="200" y="138"/>
                    <a:pt x="205" y="134"/>
                    <a:pt x="205" y="132"/>
                  </a:cubicBezTo>
                  <a:cubicBezTo>
                    <a:pt x="205" y="129"/>
                    <a:pt x="212" y="131"/>
                    <a:pt x="212" y="128"/>
                  </a:cubicBezTo>
                  <a:cubicBezTo>
                    <a:pt x="211" y="126"/>
                    <a:pt x="214" y="125"/>
                    <a:pt x="212" y="122"/>
                  </a:cubicBezTo>
                  <a:cubicBezTo>
                    <a:pt x="210" y="119"/>
                    <a:pt x="215" y="120"/>
                    <a:pt x="217" y="118"/>
                  </a:cubicBezTo>
                  <a:cubicBezTo>
                    <a:pt x="219" y="115"/>
                    <a:pt x="214" y="117"/>
                    <a:pt x="210" y="114"/>
                  </a:cubicBezTo>
                  <a:cubicBezTo>
                    <a:pt x="207" y="110"/>
                    <a:pt x="205" y="115"/>
                    <a:pt x="205" y="117"/>
                  </a:cubicBezTo>
                  <a:cubicBezTo>
                    <a:pt x="205" y="119"/>
                    <a:pt x="198" y="118"/>
                    <a:pt x="194" y="116"/>
                  </a:cubicBezTo>
                  <a:cubicBezTo>
                    <a:pt x="190" y="115"/>
                    <a:pt x="184" y="121"/>
                    <a:pt x="179" y="124"/>
                  </a:cubicBezTo>
                  <a:cubicBezTo>
                    <a:pt x="173" y="127"/>
                    <a:pt x="172" y="132"/>
                    <a:pt x="167" y="132"/>
                  </a:cubicBezTo>
                  <a:cubicBezTo>
                    <a:pt x="161" y="131"/>
                    <a:pt x="153" y="137"/>
                    <a:pt x="155" y="138"/>
                  </a:cubicBezTo>
                  <a:close/>
                  <a:moveTo>
                    <a:pt x="214" y="136"/>
                  </a:moveTo>
                  <a:cubicBezTo>
                    <a:pt x="208" y="136"/>
                    <a:pt x="209" y="141"/>
                    <a:pt x="215" y="141"/>
                  </a:cubicBezTo>
                  <a:cubicBezTo>
                    <a:pt x="221" y="141"/>
                    <a:pt x="223" y="143"/>
                    <a:pt x="214" y="143"/>
                  </a:cubicBezTo>
                  <a:cubicBezTo>
                    <a:pt x="205" y="143"/>
                    <a:pt x="202" y="150"/>
                    <a:pt x="208" y="149"/>
                  </a:cubicBezTo>
                  <a:cubicBezTo>
                    <a:pt x="214" y="147"/>
                    <a:pt x="221" y="147"/>
                    <a:pt x="216" y="149"/>
                  </a:cubicBezTo>
                  <a:cubicBezTo>
                    <a:pt x="212" y="150"/>
                    <a:pt x="200" y="151"/>
                    <a:pt x="201" y="153"/>
                  </a:cubicBezTo>
                  <a:cubicBezTo>
                    <a:pt x="202" y="155"/>
                    <a:pt x="207" y="155"/>
                    <a:pt x="212" y="156"/>
                  </a:cubicBezTo>
                  <a:cubicBezTo>
                    <a:pt x="217" y="158"/>
                    <a:pt x="220" y="159"/>
                    <a:pt x="224" y="155"/>
                  </a:cubicBezTo>
                  <a:cubicBezTo>
                    <a:pt x="227" y="151"/>
                    <a:pt x="232" y="147"/>
                    <a:pt x="230" y="153"/>
                  </a:cubicBezTo>
                  <a:cubicBezTo>
                    <a:pt x="229" y="158"/>
                    <a:pt x="236" y="154"/>
                    <a:pt x="246" y="154"/>
                  </a:cubicBezTo>
                  <a:cubicBezTo>
                    <a:pt x="257" y="153"/>
                    <a:pt x="245" y="160"/>
                    <a:pt x="234" y="160"/>
                  </a:cubicBezTo>
                  <a:cubicBezTo>
                    <a:pt x="224" y="161"/>
                    <a:pt x="226" y="166"/>
                    <a:pt x="234" y="168"/>
                  </a:cubicBezTo>
                  <a:cubicBezTo>
                    <a:pt x="242" y="170"/>
                    <a:pt x="260" y="163"/>
                    <a:pt x="264" y="159"/>
                  </a:cubicBezTo>
                  <a:cubicBezTo>
                    <a:pt x="268" y="155"/>
                    <a:pt x="271" y="161"/>
                    <a:pt x="276" y="158"/>
                  </a:cubicBezTo>
                  <a:cubicBezTo>
                    <a:pt x="280" y="155"/>
                    <a:pt x="288" y="159"/>
                    <a:pt x="295" y="157"/>
                  </a:cubicBezTo>
                  <a:cubicBezTo>
                    <a:pt x="302" y="156"/>
                    <a:pt x="303" y="142"/>
                    <a:pt x="298" y="140"/>
                  </a:cubicBezTo>
                  <a:cubicBezTo>
                    <a:pt x="292" y="138"/>
                    <a:pt x="292" y="143"/>
                    <a:pt x="288" y="143"/>
                  </a:cubicBezTo>
                  <a:cubicBezTo>
                    <a:pt x="284" y="144"/>
                    <a:pt x="282" y="139"/>
                    <a:pt x="279" y="135"/>
                  </a:cubicBezTo>
                  <a:cubicBezTo>
                    <a:pt x="275" y="132"/>
                    <a:pt x="277" y="126"/>
                    <a:pt x="273" y="127"/>
                  </a:cubicBezTo>
                  <a:cubicBezTo>
                    <a:pt x="268" y="127"/>
                    <a:pt x="257" y="135"/>
                    <a:pt x="264" y="136"/>
                  </a:cubicBezTo>
                  <a:cubicBezTo>
                    <a:pt x="270" y="137"/>
                    <a:pt x="268" y="140"/>
                    <a:pt x="264" y="141"/>
                  </a:cubicBezTo>
                  <a:cubicBezTo>
                    <a:pt x="261" y="143"/>
                    <a:pt x="272" y="146"/>
                    <a:pt x="271" y="148"/>
                  </a:cubicBezTo>
                  <a:cubicBezTo>
                    <a:pt x="269" y="150"/>
                    <a:pt x="252" y="148"/>
                    <a:pt x="251" y="144"/>
                  </a:cubicBezTo>
                  <a:cubicBezTo>
                    <a:pt x="251" y="141"/>
                    <a:pt x="237" y="134"/>
                    <a:pt x="232" y="135"/>
                  </a:cubicBezTo>
                  <a:cubicBezTo>
                    <a:pt x="226" y="137"/>
                    <a:pt x="228" y="131"/>
                    <a:pt x="223" y="131"/>
                  </a:cubicBezTo>
                  <a:cubicBezTo>
                    <a:pt x="217" y="130"/>
                    <a:pt x="219" y="135"/>
                    <a:pt x="214" y="136"/>
                  </a:cubicBezTo>
                  <a:close/>
                  <a:moveTo>
                    <a:pt x="233" y="109"/>
                  </a:moveTo>
                  <a:cubicBezTo>
                    <a:pt x="235" y="104"/>
                    <a:pt x="221" y="105"/>
                    <a:pt x="222" y="107"/>
                  </a:cubicBezTo>
                  <a:cubicBezTo>
                    <a:pt x="224" y="110"/>
                    <a:pt x="231" y="113"/>
                    <a:pt x="233" y="109"/>
                  </a:cubicBezTo>
                  <a:close/>
                  <a:moveTo>
                    <a:pt x="264" y="107"/>
                  </a:moveTo>
                  <a:cubicBezTo>
                    <a:pt x="269" y="106"/>
                    <a:pt x="267" y="103"/>
                    <a:pt x="259" y="104"/>
                  </a:cubicBezTo>
                  <a:cubicBezTo>
                    <a:pt x="251" y="105"/>
                    <a:pt x="238" y="105"/>
                    <a:pt x="238" y="110"/>
                  </a:cubicBezTo>
                  <a:cubicBezTo>
                    <a:pt x="238" y="115"/>
                    <a:pt x="240" y="117"/>
                    <a:pt x="249" y="118"/>
                  </a:cubicBezTo>
                  <a:cubicBezTo>
                    <a:pt x="257" y="119"/>
                    <a:pt x="265" y="110"/>
                    <a:pt x="261" y="110"/>
                  </a:cubicBezTo>
                  <a:cubicBezTo>
                    <a:pt x="257" y="110"/>
                    <a:pt x="259" y="108"/>
                    <a:pt x="264" y="107"/>
                  </a:cubicBezTo>
                  <a:close/>
                  <a:moveTo>
                    <a:pt x="246" y="100"/>
                  </a:moveTo>
                  <a:cubicBezTo>
                    <a:pt x="249" y="101"/>
                    <a:pt x="253" y="97"/>
                    <a:pt x="256" y="99"/>
                  </a:cubicBezTo>
                  <a:cubicBezTo>
                    <a:pt x="258" y="101"/>
                    <a:pt x="270" y="103"/>
                    <a:pt x="270" y="97"/>
                  </a:cubicBezTo>
                  <a:cubicBezTo>
                    <a:pt x="270" y="91"/>
                    <a:pt x="255" y="90"/>
                    <a:pt x="252" y="93"/>
                  </a:cubicBezTo>
                  <a:cubicBezTo>
                    <a:pt x="248" y="95"/>
                    <a:pt x="231" y="96"/>
                    <a:pt x="236" y="99"/>
                  </a:cubicBezTo>
                  <a:cubicBezTo>
                    <a:pt x="239" y="102"/>
                    <a:pt x="242" y="98"/>
                    <a:pt x="246" y="100"/>
                  </a:cubicBezTo>
                  <a:close/>
                  <a:moveTo>
                    <a:pt x="308" y="88"/>
                  </a:moveTo>
                  <a:cubicBezTo>
                    <a:pt x="313" y="85"/>
                    <a:pt x="321" y="90"/>
                    <a:pt x="319" y="94"/>
                  </a:cubicBezTo>
                  <a:cubicBezTo>
                    <a:pt x="318" y="97"/>
                    <a:pt x="305" y="93"/>
                    <a:pt x="306" y="96"/>
                  </a:cubicBezTo>
                  <a:cubicBezTo>
                    <a:pt x="306" y="97"/>
                    <a:pt x="308" y="101"/>
                    <a:pt x="317" y="99"/>
                  </a:cubicBezTo>
                  <a:cubicBezTo>
                    <a:pt x="326" y="96"/>
                    <a:pt x="333" y="98"/>
                    <a:pt x="339" y="103"/>
                  </a:cubicBezTo>
                  <a:cubicBezTo>
                    <a:pt x="345" y="108"/>
                    <a:pt x="351" y="110"/>
                    <a:pt x="355" y="105"/>
                  </a:cubicBezTo>
                  <a:cubicBezTo>
                    <a:pt x="359" y="100"/>
                    <a:pt x="350" y="99"/>
                    <a:pt x="351" y="96"/>
                  </a:cubicBezTo>
                  <a:cubicBezTo>
                    <a:pt x="353" y="92"/>
                    <a:pt x="345" y="90"/>
                    <a:pt x="341" y="90"/>
                  </a:cubicBezTo>
                  <a:cubicBezTo>
                    <a:pt x="337" y="90"/>
                    <a:pt x="336" y="82"/>
                    <a:pt x="332" y="84"/>
                  </a:cubicBezTo>
                  <a:cubicBezTo>
                    <a:pt x="329" y="85"/>
                    <a:pt x="327" y="88"/>
                    <a:pt x="327" y="83"/>
                  </a:cubicBezTo>
                  <a:cubicBezTo>
                    <a:pt x="327" y="78"/>
                    <a:pt x="307" y="78"/>
                    <a:pt x="302" y="79"/>
                  </a:cubicBezTo>
                  <a:cubicBezTo>
                    <a:pt x="298" y="81"/>
                    <a:pt x="304" y="91"/>
                    <a:pt x="308" y="88"/>
                  </a:cubicBezTo>
                  <a:close/>
                  <a:moveTo>
                    <a:pt x="311" y="120"/>
                  </a:moveTo>
                  <a:cubicBezTo>
                    <a:pt x="314" y="116"/>
                    <a:pt x="299" y="104"/>
                    <a:pt x="298" y="110"/>
                  </a:cubicBezTo>
                  <a:cubicBezTo>
                    <a:pt x="297" y="115"/>
                    <a:pt x="308" y="124"/>
                    <a:pt x="311" y="120"/>
                  </a:cubicBezTo>
                  <a:close/>
                  <a:moveTo>
                    <a:pt x="359" y="71"/>
                  </a:moveTo>
                  <a:cubicBezTo>
                    <a:pt x="362" y="66"/>
                    <a:pt x="344" y="63"/>
                    <a:pt x="348" y="67"/>
                  </a:cubicBezTo>
                  <a:cubicBezTo>
                    <a:pt x="351" y="69"/>
                    <a:pt x="357" y="75"/>
                    <a:pt x="359" y="71"/>
                  </a:cubicBezTo>
                  <a:close/>
                  <a:moveTo>
                    <a:pt x="317" y="156"/>
                  </a:moveTo>
                  <a:cubicBezTo>
                    <a:pt x="320" y="153"/>
                    <a:pt x="311" y="146"/>
                    <a:pt x="309" y="152"/>
                  </a:cubicBezTo>
                  <a:cubicBezTo>
                    <a:pt x="307" y="157"/>
                    <a:pt x="314" y="159"/>
                    <a:pt x="317" y="156"/>
                  </a:cubicBezTo>
                  <a:close/>
                  <a:moveTo>
                    <a:pt x="359" y="129"/>
                  </a:moveTo>
                  <a:cubicBezTo>
                    <a:pt x="359" y="133"/>
                    <a:pt x="350" y="129"/>
                    <a:pt x="344" y="126"/>
                  </a:cubicBezTo>
                  <a:cubicBezTo>
                    <a:pt x="337" y="124"/>
                    <a:pt x="341" y="131"/>
                    <a:pt x="346" y="136"/>
                  </a:cubicBezTo>
                  <a:cubicBezTo>
                    <a:pt x="351" y="140"/>
                    <a:pt x="344" y="138"/>
                    <a:pt x="336" y="133"/>
                  </a:cubicBezTo>
                  <a:cubicBezTo>
                    <a:pt x="329" y="128"/>
                    <a:pt x="330" y="137"/>
                    <a:pt x="333" y="139"/>
                  </a:cubicBezTo>
                  <a:cubicBezTo>
                    <a:pt x="337" y="142"/>
                    <a:pt x="333" y="146"/>
                    <a:pt x="328" y="140"/>
                  </a:cubicBezTo>
                  <a:cubicBezTo>
                    <a:pt x="324" y="134"/>
                    <a:pt x="322" y="127"/>
                    <a:pt x="314" y="127"/>
                  </a:cubicBezTo>
                  <a:cubicBezTo>
                    <a:pt x="307" y="127"/>
                    <a:pt x="311" y="134"/>
                    <a:pt x="313" y="137"/>
                  </a:cubicBezTo>
                  <a:cubicBezTo>
                    <a:pt x="317" y="142"/>
                    <a:pt x="321" y="143"/>
                    <a:pt x="327" y="147"/>
                  </a:cubicBezTo>
                  <a:cubicBezTo>
                    <a:pt x="333" y="150"/>
                    <a:pt x="342" y="145"/>
                    <a:pt x="347" y="146"/>
                  </a:cubicBezTo>
                  <a:cubicBezTo>
                    <a:pt x="351" y="147"/>
                    <a:pt x="342" y="153"/>
                    <a:pt x="345" y="157"/>
                  </a:cubicBezTo>
                  <a:cubicBezTo>
                    <a:pt x="348" y="160"/>
                    <a:pt x="356" y="158"/>
                    <a:pt x="363" y="157"/>
                  </a:cubicBezTo>
                  <a:cubicBezTo>
                    <a:pt x="369" y="157"/>
                    <a:pt x="366" y="153"/>
                    <a:pt x="370" y="151"/>
                  </a:cubicBezTo>
                  <a:cubicBezTo>
                    <a:pt x="373" y="148"/>
                    <a:pt x="366" y="149"/>
                    <a:pt x="369" y="142"/>
                  </a:cubicBezTo>
                  <a:cubicBezTo>
                    <a:pt x="372" y="136"/>
                    <a:pt x="360" y="126"/>
                    <a:pt x="359" y="129"/>
                  </a:cubicBezTo>
                  <a:close/>
                  <a:moveTo>
                    <a:pt x="375" y="107"/>
                  </a:moveTo>
                  <a:cubicBezTo>
                    <a:pt x="381" y="107"/>
                    <a:pt x="385" y="107"/>
                    <a:pt x="390" y="105"/>
                  </a:cubicBezTo>
                  <a:cubicBezTo>
                    <a:pt x="395" y="103"/>
                    <a:pt x="387" y="103"/>
                    <a:pt x="391" y="98"/>
                  </a:cubicBezTo>
                  <a:cubicBezTo>
                    <a:pt x="394" y="94"/>
                    <a:pt x="382" y="94"/>
                    <a:pt x="382" y="95"/>
                  </a:cubicBezTo>
                  <a:cubicBezTo>
                    <a:pt x="381" y="97"/>
                    <a:pt x="366" y="86"/>
                    <a:pt x="364" y="90"/>
                  </a:cubicBezTo>
                  <a:cubicBezTo>
                    <a:pt x="362" y="93"/>
                    <a:pt x="369" y="107"/>
                    <a:pt x="375" y="107"/>
                  </a:cubicBezTo>
                  <a:close/>
                  <a:moveTo>
                    <a:pt x="405" y="109"/>
                  </a:moveTo>
                  <a:cubicBezTo>
                    <a:pt x="404" y="107"/>
                    <a:pt x="376" y="110"/>
                    <a:pt x="381" y="114"/>
                  </a:cubicBezTo>
                  <a:cubicBezTo>
                    <a:pt x="388" y="119"/>
                    <a:pt x="406" y="112"/>
                    <a:pt x="405" y="109"/>
                  </a:cubicBezTo>
                  <a:close/>
                  <a:moveTo>
                    <a:pt x="401" y="164"/>
                  </a:moveTo>
                  <a:cubicBezTo>
                    <a:pt x="408" y="163"/>
                    <a:pt x="404" y="155"/>
                    <a:pt x="397" y="150"/>
                  </a:cubicBezTo>
                  <a:cubicBezTo>
                    <a:pt x="389" y="144"/>
                    <a:pt x="373" y="156"/>
                    <a:pt x="376" y="158"/>
                  </a:cubicBezTo>
                  <a:cubicBezTo>
                    <a:pt x="379" y="160"/>
                    <a:pt x="394" y="164"/>
                    <a:pt x="401" y="164"/>
                  </a:cubicBezTo>
                  <a:close/>
                  <a:moveTo>
                    <a:pt x="353" y="216"/>
                  </a:moveTo>
                  <a:cubicBezTo>
                    <a:pt x="361" y="222"/>
                    <a:pt x="359" y="212"/>
                    <a:pt x="368" y="212"/>
                  </a:cubicBezTo>
                  <a:cubicBezTo>
                    <a:pt x="378" y="212"/>
                    <a:pt x="378" y="197"/>
                    <a:pt x="379" y="191"/>
                  </a:cubicBezTo>
                  <a:cubicBezTo>
                    <a:pt x="381" y="186"/>
                    <a:pt x="372" y="186"/>
                    <a:pt x="374" y="190"/>
                  </a:cubicBezTo>
                  <a:cubicBezTo>
                    <a:pt x="376" y="194"/>
                    <a:pt x="374" y="199"/>
                    <a:pt x="373" y="194"/>
                  </a:cubicBezTo>
                  <a:cubicBezTo>
                    <a:pt x="372" y="189"/>
                    <a:pt x="365" y="193"/>
                    <a:pt x="363" y="190"/>
                  </a:cubicBezTo>
                  <a:cubicBezTo>
                    <a:pt x="360" y="186"/>
                    <a:pt x="371" y="186"/>
                    <a:pt x="373" y="181"/>
                  </a:cubicBezTo>
                  <a:cubicBezTo>
                    <a:pt x="376" y="176"/>
                    <a:pt x="365" y="177"/>
                    <a:pt x="367" y="173"/>
                  </a:cubicBezTo>
                  <a:cubicBezTo>
                    <a:pt x="370" y="169"/>
                    <a:pt x="351" y="173"/>
                    <a:pt x="357" y="175"/>
                  </a:cubicBezTo>
                  <a:cubicBezTo>
                    <a:pt x="362" y="178"/>
                    <a:pt x="357" y="181"/>
                    <a:pt x="352" y="177"/>
                  </a:cubicBezTo>
                  <a:cubicBezTo>
                    <a:pt x="347" y="173"/>
                    <a:pt x="332" y="179"/>
                    <a:pt x="337" y="184"/>
                  </a:cubicBezTo>
                  <a:cubicBezTo>
                    <a:pt x="341" y="187"/>
                    <a:pt x="354" y="181"/>
                    <a:pt x="347" y="191"/>
                  </a:cubicBezTo>
                  <a:cubicBezTo>
                    <a:pt x="339" y="201"/>
                    <a:pt x="336" y="188"/>
                    <a:pt x="330" y="190"/>
                  </a:cubicBezTo>
                  <a:cubicBezTo>
                    <a:pt x="323" y="191"/>
                    <a:pt x="326" y="199"/>
                    <a:pt x="336" y="202"/>
                  </a:cubicBezTo>
                  <a:cubicBezTo>
                    <a:pt x="346" y="205"/>
                    <a:pt x="345" y="211"/>
                    <a:pt x="353" y="216"/>
                  </a:cubicBezTo>
                  <a:close/>
                  <a:moveTo>
                    <a:pt x="414" y="156"/>
                  </a:moveTo>
                  <a:cubicBezTo>
                    <a:pt x="417" y="164"/>
                    <a:pt x="420" y="159"/>
                    <a:pt x="424" y="162"/>
                  </a:cubicBezTo>
                  <a:cubicBezTo>
                    <a:pt x="428" y="165"/>
                    <a:pt x="434" y="166"/>
                    <a:pt x="438" y="163"/>
                  </a:cubicBezTo>
                  <a:cubicBezTo>
                    <a:pt x="441" y="160"/>
                    <a:pt x="443" y="158"/>
                    <a:pt x="444" y="161"/>
                  </a:cubicBezTo>
                  <a:cubicBezTo>
                    <a:pt x="445" y="165"/>
                    <a:pt x="454" y="166"/>
                    <a:pt x="472" y="166"/>
                  </a:cubicBezTo>
                  <a:cubicBezTo>
                    <a:pt x="490" y="166"/>
                    <a:pt x="485" y="159"/>
                    <a:pt x="490" y="162"/>
                  </a:cubicBezTo>
                  <a:cubicBezTo>
                    <a:pt x="496" y="165"/>
                    <a:pt x="508" y="165"/>
                    <a:pt x="513" y="163"/>
                  </a:cubicBezTo>
                  <a:cubicBezTo>
                    <a:pt x="518" y="162"/>
                    <a:pt x="521" y="154"/>
                    <a:pt x="520" y="150"/>
                  </a:cubicBezTo>
                  <a:cubicBezTo>
                    <a:pt x="520" y="146"/>
                    <a:pt x="480" y="143"/>
                    <a:pt x="473" y="147"/>
                  </a:cubicBezTo>
                  <a:cubicBezTo>
                    <a:pt x="466" y="151"/>
                    <a:pt x="454" y="145"/>
                    <a:pt x="449" y="148"/>
                  </a:cubicBezTo>
                  <a:cubicBezTo>
                    <a:pt x="443" y="151"/>
                    <a:pt x="445" y="144"/>
                    <a:pt x="435" y="144"/>
                  </a:cubicBezTo>
                  <a:cubicBezTo>
                    <a:pt x="425" y="143"/>
                    <a:pt x="436" y="138"/>
                    <a:pt x="438" y="136"/>
                  </a:cubicBezTo>
                  <a:cubicBezTo>
                    <a:pt x="440" y="134"/>
                    <a:pt x="422" y="128"/>
                    <a:pt x="415" y="129"/>
                  </a:cubicBezTo>
                  <a:cubicBezTo>
                    <a:pt x="408" y="131"/>
                    <a:pt x="404" y="127"/>
                    <a:pt x="397" y="124"/>
                  </a:cubicBezTo>
                  <a:cubicBezTo>
                    <a:pt x="391" y="121"/>
                    <a:pt x="372" y="122"/>
                    <a:pt x="376" y="127"/>
                  </a:cubicBezTo>
                  <a:cubicBezTo>
                    <a:pt x="379" y="131"/>
                    <a:pt x="400" y="138"/>
                    <a:pt x="403" y="135"/>
                  </a:cubicBezTo>
                  <a:cubicBezTo>
                    <a:pt x="405" y="131"/>
                    <a:pt x="410" y="139"/>
                    <a:pt x="414" y="143"/>
                  </a:cubicBezTo>
                  <a:cubicBezTo>
                    <a:pt x="417" y="147"/>
                    <a:pt x="412" y="149"/>
                    <a:pt x="414" y="156"/>
                  </a:cubicBezTo>
                  <a:close/>
                  <a:moveTo>
                    <a:pt x="433" y="112"/>
                  </a:moveTo>
                  <a:cubicBezTo>
                    <a:pt x="426" y="109"/>
                    <a:pt x="418" y="116"/>
                    <a:pt x="425" y="119"/>
                  </a:cubicBezTo>
                  <a:cubicBezTo>
                    <a:pt x="431" y="121"/>
                    <a:pt x="440" y="116"/>
                    <a:pt x="433" y="112"/>
                  </a:cubicBezTo>
                  <a:close/>
                  <a:moveTo>
                    <a:pt x="379" y="70"/>
                  </a:moveTo>
                  <a:cubicBezTo>
                    <a:pt x="385" y="73"/>
                    <a:pt x="382" y="77"/>
                    <a:pt x="388" y="79"/>
                  </a:cubicBezTo>
                  <a:cubicBezTo>
                    <a:pt x="394" y="82"/>
                    <a:pt x="411" y="76"/>
                    <a:pt x="412" y="80"/>
                  </a:cubicBezTo>
                  <a:cubicBezTo>
                    <a:pt x="414" y="84"/>
                    <a:pt x="395" y="85"/>
                    <a:pt x="397" y="87"/>
                  </a:cubicBezTo>
                  <a:cubicBezTo>
                    <a:pt x="400" y="90"/>
                    <a:pt x="411" y="94"/>
                    <a:pt x="409" y="96"/>
                  </a:cubicBezTo>
                  <a:cubicBezTo>
                    <a:pt x="408" y="98"/>
                    <a:pt x="427" y="105"/>
                    <a:pt x="429" y="102"/>
                  </a:cubicBezTo>
                  <a:cubicBezTo>
                    <a:pt x="431" y="99"/>
                    <a:pt x="436" y="100"/>
                    <a:pt x="441" y="101"/>
                  </a:cubicBezTo>
                  <a:cubicBezTo>
                    <a:pt x="446" y="103"/>
                    <a:pt x="446" y="90"/>
                    <a:pt x="450" y="92"/>
                  </a:cubicBezTo>
                  <a:cubicBezTo>
                    <a:pt x="453" y="94"/>
                    <a:pt x="453" y="87"/>
                    <a:pt x="458" y="85"/>
                  </a:cubicBezTo>
                  <a:cubicBezTo>
                    <a:pt x="464" y="83"/>
                    <a:pt x="472" y="83"/>
                    <a:pt x="472" y="80"/>
                  </a:cubicBezTo>
                  <a:cubicBezTo>
                    <a:pt x="473" y="78"/>
                    <a:pt x="471" y="76"/>
                    <a:pt x="464" y="76"/>
                  </a:cubicBezTo>
                  <a:cubicBezTo>
                    <a:pt x="457" y="77"/>
                    <a:pt x="453" y="75"/>
                    <a:pt x="456" y="71"/>
                  </a:cubicBezTo>
                  <a:cubicBezTo>
                    <a:pt x="459" y="67"/>
                    <a:pt x="449" y="66"/>
                    <a:pt x="452" y="63"/>
                  </a:cubicBezTo>
                  <a:cubicBezTo>
                    <a:pt x="456" y="60"/>
                    <a:pt x="445" y="57"/>
                    <a:pt x="446" y="62"/>
                  </a:cubicBezTo>
                  <a:cubicBezTo>
                    <a:pt x="447" y="66"/>
                    <a:pt x="440" y="62"/>
                    <a:pt x="438" y="58"/>
                  </a:cubicBezTo>
                  <a:cubicBezTo>
                    <a:pt x="437" y="54"/>
                    <a:pt x="422" y="52"/>
                    <a:pt x="412" y="43"/>
                  </a:cubicBezTo>
                  <a:cubicBezTo>
                    <a:pt x="402" y="34"/>
                    <a:pt x="391" y="40"/>
                    <a:pt x="397" y="41"/>
                  </a:cubicBezTo>
                  <a:cubicBezTo>
                    <a:pt x="403" y="42"/>
                    <a:pt x="403" y="45"/>
                    <a:pt x="398" y="45"/>
                  </a:cubicBezTo>
                  <a:cubicBezTo>
                    <a:pt x="393" y="45"/>
                    <a:pt x="385" y="45"/>
                    <a:pt x="392" y="48"/>
                  </a:cubicBezTo>
                  <a:cubicBezTo>
                    <a:pt x="400" y="51"/>
                    <a:pt x="392" y="53"/>
                    <a:pt x="385" y="53"/>
                  </a:cubicBezTo>
                  <a:cubicBezTo>
                    <a:pt x="379" y="53"/>
                    <a:pt x="379" y="61"/>
                    <a:pt x="387" y="62"/>
                  </a:cubicBezTo>
                  <a:cubicBezTo>
                    <a:pt x="395" y="63"/>
                    <a:pt x="389" y="68"/>
                    <a:pt x="382" y="66"/>
                  </a:cubicBezTo>
                  <a:cubicBezTo>
                    <a:pt x="376" y="64"/>
                    <a:pt x="373" y="68"/>
                    <a:pt x="379" y="70"/>
                  </a:cubicBezTo>
                  <a:close/>
                  <a:moveTo>
                    <a:pt x="425" y="34"/>
                  </a:moveTo>
                  <a:cubicBezTo>
                    <a:pt x="430" y="30"/>
                    <a:pt x="434" y="32"/>
                    <a:pt x="429" y="35"/>
                  </a:cubicBezTo>
                  <a:cubicBezTo>
                    <a:pt x="425" y="37"/>
                    <a:pt x="426" y="38"/>
                    <a:pt x="433" y="38"/>
                  </a:cubicBezTo>
                  <a:cubicBezTo>
                    <a:pt x="439" y="38"/>
                    <a:pt x="430" y="40"/>
                    <a:pt x="430" y="44"/>
                  </a:cubicBezTo>
                  <a:cubicBezTo>
                    <a:pt x="430" y="47"/>
                    <a:pt x="438" y="45"/>
                    <a:pt x="438" y="49"/>
                  </a:cubicBezTo>
                  <a:cubicBezTo>
                    <a:pt x="438" y="53"/>
                    <a:pt x="454" y="54"/>
                    <a:pt x="459" y="50"/>
                  </a:cubicBezTo>
                  <a:cubicBezTo>
                    <a:pt x="464" y="45"/>
                    <a:pt x="462" y="51"/>
                    <a:pt x="462" y="54"/>
                  </a:cubicBezTo>
                  <a:cubicBezTo>
                    <a:pt x="462" y="57"/>
                    <a:pt x="485" y="59"/>
                    <a:pt x="486" y="56"/>
                  </a:cubicBezTo>
                  <a:cubicBezTo>
                    <a:pt x="487" y="52"/>
                    <a:pt x="490" y="53"/>
                    <a:pt x="495" y="54"/>
                  </a:cubicBezTo>
                  <a:cubicBezTo>
                    <a:pt x="499" y="56"/>
                    <a:pt x="521" y="50"/>
                    <a:pt x="522" y="46"/>
                  </a:cubicBezTo>
                  <a:cubicBezTo>
                    <a:pt x="522" y="41"/>
                    <a:pt x="529" y="48"/>
                    <a:pt x="522" y="53"/>
                  </a:cubicBezTo>
                  <a:cubicBezTo>
                    <a:pt x="515" y="58"/>
                    <a:pt x="500" y="57"/>
                    <a:pt x="494" y="59"/>
                  </a:cubicBezTo>
                  <a:cubicBezTo>
                    <a:pt x="488" y="61"/>
                    <a:pt x="498" y="65"/>
                    <a:pt x="505" y="70"/>
                  </a:cubicBezTo>
                  <a:cubicBezTo>
                    <a:pt x="511" y="75"/>
                    <a:pt x="496" y="72"/>
                    <a:pt x="490" y="66"/>
                  </a:cubicBezTo>
                  <a:cubicBezTo>
                    <a:pt x="484" y="60"/>
                    <a:pt x="471" y="60"/>
                    <a:pt x="464" y="60"/>
                  </a:cubicBezTo>
                  <a:cubicBezTo>
                    <a:pt x="457" y="60"/>
                    <a:pt x="459" y="73"/>
                    <a:pt x="464" y="73"/>
                  </a:cubicBezTo>
                  <a:cubicBezTo>
                    <a:pt x="469" y="73"/>
                    <a:pt x="475" y="75"/>
                    <a:pt x="480" y="84"/>
                  </a:cubicBezTo>
                  <a:cubicBezTo>
                    <a:pt x="485" y="92"/>
                    <a:pt x="496" y="90"/>
                    <a:pt x="496" y="94"/>
                  </a:cubicBezTo>
                  <a:cubicBezTo>
                    <a:pt x="496" y="97"/>
                    <a:pt x="482" y="91"/>
                    <a:pt x="474" y="89"/>
                  </a:cubicBezTo>
                  <a:cubicBezTo>
                    <a:pt x="465" y="88"/>
                    <a:pt x="452" y="93"/>
                    <a:pt x="452" y="99"/>
                  </a:cubicBezTo>
                  <a:cubicBezTo>
                    <a:pt x="451" y="105"/>
                    <a:pt x="464" y="104"/>
                    <a:pt x="472" y="99"/>
                  </a:cubicBezTo>
                  <a:cubicBezTo>
                    <a:pt x="480" y="94"/>
                    <a:pt x="474" y="101"/>
                    <a:pt x="470" y="104"/>
                  </a:cubicBezTo>
                  <a:cubicBezTo>
                    <a:pt x="466" y="108"/>
                    <a:pt x="480" y="111"/>
                    <a:pt x="480" y="116"/>
                  </a:cubicBezTo>
                  <a:cubicBezTo>
                    <a:pt x="480" y="120"/>
                    <a:pt x="470" y="119"/>
                    <a:pt x="469" y="115"/>
                  </a:cubicBezTo>
                  <a:cubicBezTo>
                    <a:pt x="468" y="110"/>
                    <a:pt x="464" y="106"/>
                    <a:pt x="454" y="107"/>
                  </a:cubicBezTo>
                  <a:cubicBezTo>
                    <a:pt x="444" y="108"/>
                    <a:pt x="447" y="115"/>
                    <a:pt x="453" y="115"/>
                  </a:cubicBezTo>
                  <a:cubicBezTo>
                    <a:pt x="459" y="116"/>
                    <a:pt x="459" y="121"/>
                    <a:pt x="453" y="121"/>
                  </a:cubicBezTo>
                  <a:cubicBezTo>
                    <a:pt x="446" y="121"/>
                    <a:pt x="431" y="125"/>
                    <a:pt x="435" y="129"/>
                  </a:cubicBezTo>
                  <a:cubicBezTo>
                    <a:pt x="441" y="134"/>
                    <a:pt x="460" y="129"/>
                    <a:pt x="463" y="132"/>
                  </a:cubicBezTo>
                  <a:cubicBezTo>
                    <a:pt x="466" y="135"/>
                    <a:pt x="476" y="136"/>
                    <a:pt x="478" y="133"/>
                  </a:cubicBezTo>
                  <a:cubicBezTo>
                    <a:pt x="480" y="129"/>
                    <a:pt x="488" y="131"/>
                    <a:pt x="495" y="131"/>
                  </a:cubicBezTo>
                  <a:cubicBezTo>
                    <a:pt x="503" y="131"/>
                    <a:pt x="505" y="132"/>
                    <a:pt x="508" y="135"/>
                  </a:cubicBezTo>
                  <a:cubicBezTo>
                    <a:pt x="511" y="138"/>
                    <a:pt x="517" y="137"/>
                    <a:pt x="521" y="134"/>
                  </a:cubicBezTo>
                  <a:cubicBezTo>
                    <a:pt x="525" y="131"/>
                    <a:pt x="525" y="131"/>
                    <a:pt x="531" y="131"/>
                  </a:cubicBezTo>
                  <a:cubicBezTo>
                    <a:pt x="536" y="131"/>
                    <a:pt x="537" y="128"/>
                    <a:pt x="534" y="124"/>
                  </a:cubicBezTo>
                  <a:cubicBezTo>
                    <a:pt x="532" y="119"/>
                    <a:pt x="525" y="127"/>
                    <a:pt x="524" y="124"/>
                  </a:cubicBezTo>
                  <a:cubicBezTo>
                    <a:pt x="523" y="120"/>
                    <a:pt x="517" y="119"/>
                    <a:pt x="507" y="120"/>
                  </a:cubicBezTo>
                  <a:cubicBezTo>
                    <a:pt x="496" y="122"/>
                    <a:pt x="501" y="113"/>
                    <a:pt x="507" y="115"/>
                  </a:cubicBezTo>
                  <a:cubicBezTo>
                    <a:pt x="513" y="117"/>
                    <a:pt x="522" y="116"/>
                    <a:pt x="529" y="115"/>
                  </a:cubicBezTo>
                  <a:cubicBezTo>
                    <a:pt x="536" y="113"/>
                    <a:pt x="531" y="109"/>
                    <a:pt x="531" y="106"/>
                  </a:cubicBezTo>
                  <a:cubicBezTo>
                    <a:pt x="531" y="103"/>
                    <a:pt x="540" y="105"/>
                    <a:pt x="546" y="105"/>
                  </a:cubicBezTo>
                  <a:cubicBezTo>
                    <a:pt x="553" y="105"/>
                    <a:pt x="563" y="94"/>
                    <a:pt x="563" y="88"/>
                  </a:cubicBezTo>
                  <a:cubicBezTo>
                    <a:pt x="564" y="82"/>
                    <a:pt x="548" y="83"/>
                    <a:pt x="541" y="83"/>
                  </a:cubicBezTo>
                  <a:cubicBezTo>
                    <a:pt x="533" y="83"/>
                    <a:pt x="546" y="78"/>
                    <a:pt x="560" y="78"/>
                  </a:cubicBezTo>
                  <a:cubicBezTo>
                    <a:pt x="574" y="79"/>
                    <a:pt x="568" y="73"/>
                    <a:pt x="570" y="70"/>
                  </a:cubicBezTo>
                  <a:cubicBezTo>
                    <a:pt x="573" y="68"/>
                    <a:pt x="580" y="73"/>
                    <a:pt x="587" y="72"/>
                  </a:cubicBezTo>
                  <a:cubicBezTo>
                    <a:pt x="594" y="70"/>
                    <a:pt x="589" y="64"/>
                    <a:pt x="594" y="64"/>
                  </a:cubicBezTo>
                  <a:cubicBezTo>
                    <a:pt x="597" y="64"/>
                    <a:pt x="605" y="59"/>
                    <a:pt x="620" y="50"/>
                  </a:cubicBezTo>
                  <a:cubicBezTo>
                    <a:pt x="636" y="42"/>
                    <a:pt x="648" y="43"/>
                    <a:pt x="648" y="38"/>
                  </a:cubicBezTo>
                  <a:cubicBezTo>
                    <a:pt x="649" y="34"/>
                    <a:pt x="627" y="38"/>
                    <a:pt x="623" y="37"/>
                  </a:cubicBezTo>
                  <a:cubicBezTo>
                    <a:pt x="620" y="35"/>
                    <a:pt x="639" y="31"/>
                    <a:pt x="643" y="32"/>
                  </a:cubicBezTo>
                  <a:cubicBezTo>
                    <a:pt x="648" y="34"/>
                    <a:pt x="654" y="32"/>
                    <a:pt x="669" y="25"/>
                  </a:cubicBezTo>
                  <a:cubicBezTo>
                    <a:pt x="684" y="17"/>
                    <a:pt x="677" y="16"/>
                    <a:pt x="671" y="17"/>
                  </a:cubicBezTo>
                  <a:cubicBezTo>
                    <a:pt x="665" y="18"/>
                    <a:pt x="658" y="16"/>
                    <a:pt x="658" y="11"/>
                  </a:cubicBezTo>
                  <a:cubicBezTo>
                    <a:pt x="658" y="7"/>
                    <a:pt x="649" y="11"/>
                    <a:pt x="648" y="9"/>
                  </a:cubicBezTo>
                  <a:cubicBezTo>
                    <a:pt x="648" y="7"/>
                    <a:pt x="639" y="8"/>
                    <a:pt x="629" y="11"/>
                  </a:cubicBezTo>
                  <a:cubicBezTo>
                    <a:pt x="620" y="15"/>
                    <a:pt x="628" y="8"/>
                    <a:pt x="633" y="6"/>
                  </a:cubicBezTo>
                  <a:cubicBezTo>
                    <a:pt x="637" y="5"/>
                    <a:pt x="608" y="6"/>
                    <a:pt x="603" y="3"/>
                  </a:cubicBezTo>
                  <a:cubicBezTo>
                    <a:pt x="598" y="0"/>
                    <a:pt x="593" y="8"/>
                    <a:pt x="588" y="4"/>
                  </a:cubicBezTo>
                  <a:cubicBezTo>
                    <a:pt x="584" y="0"/>
                    <a:pt x="572" y="3"/>
                    <a:pt x="574" y="7"/>
                  </a:cubicBezTo>
                  <a:cubicBezTo>
                    <a:pt x="575" y="10"/>
                    <a:pt x="572" y="10"/>
                    <a:pt x="567" y="6"/>
                  </a:cubicBezTo>
                  <a:cubicBezTo>
                    <a:pt x="563" y="3"/>
                    <a:pt x="554" y="7"/>
                    <a:pt x="546" y="6"/>
                  </a:cubicBezTo>
                  <a:cubicBezTo>
                    <a:pt x="539" y="4"/>
                    <a:pt x="542" y="12"/>
                    <a:pt x="533" y="8"/>
                  </a:cubicBezTo>
                  <a:cubicBezTo>
                    <a:pt x="525" y="4"/>
                    <a:pt x="515" y="6"/>
                    <a:pt x="518" y="7"/>
                  </a:cubicBezTo>
                  <a:cubicBezTo>
                    <a:pt x="521" y="8"/>
                    <a:pt x="517" y="11"/>
                    <a:pt x="513" y="10"/>
                  </a:cubicBezTo>
                  <a:cubicBezTo>
                    <a:pt x="510" y="8"/>
                    <a:pt x="506" y="10"/>
                    <a:pt x="508" y="14"/>
                  </a:cubicBezTo>
                  <a:cubicBezTo>
                    <a:pt x="510" y="17"/>
                    <a:pt x="494" y="13"/>
                    <a:pt x="494" y="17"/>
                  </a:cubicBezTo>
                  <a:cubicBezTo>
                    <a:pt x="494" y="21"/>
                    <a:pt x="489" y="23"/>
                    <a:pt x="484" y="19"/>
                  </a:cubicBezTo>
                  <a:cubicBezTo>
                    <a:pt x="480" y="16"/>
                    <a:pt x="466" y="14"/>
                    <a:pt x="470" y="18"/>
                  </a:cubicBezTo>
                  <a:cubicBezTo>
                    <a:pt x="474" y="21"/>
                    <a:pt x="457" y="19"/>
                    <a:pt x="462" y="23"/>
                  </a:cubicBezTo>
                  <a:cubicBezTo>
                    <a:pt x="466" y="26"/>
                    <a:pt x="456" y="29"/>
                    <a:pt x="456" y="27"/>
                  </a:cubicBezTo>
                  <a:cubicBezTo>
                    <a:pt x="456" y="25"/>
                    <a:pt x="447" y="22"/>
                    <a:pt x="443" y="25"/>
                  </a:cubicBezTo>
                  <a:cubicBezTo>
                    <a:pt x="439" y="28"/>
                    <a:pt x="438" y="32"/>
                    <a:pt x="436" y="30"/>
                  </a:cubicBezTo>
                  <a:cubicBezTo>
                    <a:pt x="434" y="28"/>
                    <a:pt x="426" y="29"/>
                    <a:pt x="418" y="32"/>
                  </a:cubicBezTo>
                  <a:cubicBezTo>
                    <a:pt x="410" y="35"/>
                    <a:pt x="419" y="37"/>
                    <a:pt x="425" y="34"/>
                  </a:cubicBezTo>
                  <a:close/>
                  <a:moveTo>
                    <a:pt x="519" y="356"/>
                  </a:moveTo>
                  <a:cubicBezTo>
                    <a:pt x="521" y="355"/>
                    <a:pt x="527" y="346"/>
                    <a:pt x="520" y="346"/>
                  </a:cubicBezTo>
                  <a:cubicBezTo>
                    <a:pt x="513" y="347"/>
                    <a:pt x="515" y="356"/>
                    <a:pt x="519" y="356"/>
                  </a:cubicBezTo>
                  <a:close/>
                  <a:moveTo>
                    <a:pt x="486" y="348"/>
                  </a:moveTo>
                  <a:cubicBezTo>
                    <a:pt x="492" y="351"/>
                    <a:pt x="501" y="341"/>
                    <a:pt x="500" y="338"/>
                  </a:cubicBezTo>
                  <a:cubicBezTo>
                    <a:pt x="499" y="335"/>
                    <a:pt x="479" y="343"/>
                    <a:pt x="486" y="348"/>
                  </a:cubicBezTo>
                  <a:close/>
                  <a:moveTo>
                    <a:pt x="513" y="327"/>
                  </a:moveTo>
                  <a:cubicBezTo>
                    <a:pt x="513" y="323"/>
                    <a:pt x="500" y="322"/>
                    <a:pt x="501" y="318"/>
                  </a:cubicBezTo>
                  <a:cubicBezTo>
                    <a:pt x="502" y="314"/>
                    <a:pt x="489" y="310"/>
                    <a:pt x="485" y="308"/>
                  </a:cubicBezTo>
                  <a:cubicBezTo>
                    <a:pt x="481" y="306"/>
                    <a:pt x="474" y="305"/>
                    <a:pt x="474" y="300"/>
                  </a:cubicBezTo>
                  <a:cubicBezTo>
                    <a:pt x="474" y="296"/>
                    <a:pt x="465" y="299"/>
                    <a:pt x="465" y="306"/>
                  </a:cubicBezTo>
                  <a:cubicBezTo>
                    <a:pt x="465" y="312"/>
                    <a:pt x="461" y="311"/>
                    <a:pt x="463" y="317"/>
                  </a:cubicBezTo>
                  <a:cubicBezTo>
                    <a:pt x="465" y="324"/>
                    <a:pt x="454" y="325"/>
                    <a:pt x="456" y="329"/>
                  </a:cubicBezTo>
                  <a:cubicBezTo>
                    <a:pt x="457" y="332"/>
                    <a:pt x="462" y="328"/>
                    <a:pt x="466" y="328"/>
                  </a:cubicBezTo>
                  <a:cubicBezTo>
                    <a:pt x="471" y="328"/>
                    <a:pt x="465" y="334"/>
                    <a:pt x="471" y="335"/>
                  </a:cubicBezTo>
                  <a:cubicBezTo>
                    <a:pt x="475" y="335"/>
                    <a:pt x="483" y="330"/>
                    <a:pt x="485" y="327"/>
                  </a:cubicBezTo>
                  <a:cubicBezTo>
                    <a:pt x="487" y="324"/>
                    <a:pt x="490" y="323"/>
                    <a:pt x="496" y="327"/>
                  </a:cubicBezTo>
                  <a:cubicBezTo>
                    <a:pt x="501" y="330"/>
                    <a:pt x="512" y="331"/>
                    <a:pt x="513" y="327"/>
                  </a:cubicBezTo>
                  <a:close/>
                  <a:moveTo>
                    <a:pt x="635" y="294"/>
                  </a:moveTo>
                  <a:cubicBezTo>
                    <a:pt x="639" y="295"/>
                    <a:pt x="640" y="300"/>
                    <a:pt x="647" y="306"/>
                  </a:cubicBezTo>
                  <a:cubicBezTo>
                    <a:pt x="654" y="312"/>
                    <a:pt x="655" y="308"/>
                    <a:pt x="656" y="304"/>
                  </a:cubicBezTo>
                  <a:cubicBezTo>
                    <a:pt x="657" y="300"/>
                    <a:pt x="665" y="303"/>
                    <a:pt x="665" y="299"/>
                  </a:cubicBezTo>
                  <a:cubicBezTo>
                    <a:pt x="664" y="295"/>
                    <a:pt x="671" y="290"/>
                    <a:pt x="676" y="288"/>
                  </a:cubicBezTo>
                  <a:cubicBezTo>
                    <a:pt x="680" y="286"/>
                    <a:pt x="672" y="282"/>
                    <a:pt x="666" y="282"/>
                  </a:cubicBezTo>
                  <a:cubicBezTo>
                    <a:pt x="660" y="283"/>
                    <a:pt x="659" y="278"/>
                    <a:pt x="659" y="276"/>
                  </a:cubicBezTo>
                  <a:cubicBezTo>
                    <a:pt x="659" y="273"/>
                    <a:pt x="648" y="267"/>
                    <a:pt x="644" y="268"/>
                  </a:cubicBezTo>
                  <a:cubicBezTo>
                    <a:pt x="640" y="269"/>
                    <a:pt x="634" y="263"/>
                    <a:pt x="629" y="263"/>
                  </a:cubicBezTo>
                  <a:cubicBezTo>
                    <a:pt x="624" y="262"/>
                    <a:pt x="617" y="259"/>
                    <a:pt x="618" y="253"/>
                  </a:cubicBezTo>
                  <a:cubicBezTo>
                    <a:pt x="618" y="248"/>
                    <a:pt x="627" y="255"/>
                    <a:pt x="629" y="251"/>
                  </a:cubicBezTo>
                  <a:cubicBezTo>
                    <a:pt x="631" y="247"/>
                    <a:pt x="620" y="249"/>
                    <a:pt x="620" y="246"/>
                  </a:cubicBezTo>
                  <a:cubicBezTo>
                    <a:pt x="619" y="243"/>
                    <a:pt x="622" y="244"/>
                    <a:pt x="624" y="242"/>
                  </a:cubicBezTo>
                  <a:cubicBezTo>
                    <a:pt x="627" y="240"/>
                    <a:pt x="623" y="237"/>
                    <a:pt x="620" y="235"/>
                  </a:cubicBezTo>
                  <a:cubicBezTo>
                    <a:pt x="617" y="234"/>
                    <a:pt x="617" y="238"/>
                    <a:pt x="614" y="238"/>
                  </a:cubicBezTo>
                  <a:cubicBezTo>
                    <a:pt x="611" y="238"/>
                    <a:pt x="614" y="234"/>
                    <a:pt x="615" y="231"/>
                  </a:cubicBezTo>
                  <a:cubicBezTo>
                    <a:pt x="617" y="229"/>
                    <a:pt x="607" y="226"/>
                    <a:pt x="602" y="227"/>
                  </a:cubicBezTo>
                  <a:cubicBezTo>
                    <a:pt x="598" y="229"/>
                    <a:pt x="596" y="226"/>
                    <a:pt x="596" y="223"/>
                  </a:cubicBezTo>
                  <a:cubicBezTo>
                    <a:pt x="596" y="220"/>
                    <a:pt x="589" y="223"/>
                    <a:pt x="586" y="225"/>
                  </a:cubicBezTo>
                  <a:cubicBezTo>
                    <a:pt x="583" y="228"/>
                    <a:pt x="579" y="223"/>
                    <a:pt x="583" y="223"/>
                  </a:cubicBezTo>
                  <a:cubicBezTo>
                    <a:pt x="586" y="222"/>
                    <a:pt x="591" y="219"/>
                    <a:pt x="590" y="216"/>
                  </a:cubicBezTo>
                  <a:cubicBezTo>
                    <a:pt x="589" y="213"/>
                    <a:pt x="579" y="212"/>
                    <a:pt x="577" y="217"/>
                  </a:cubicBezTo>
                  <a:cubicBezTo>
                    <a:pt x="575" y="221"/>
                    <a:pt x="567" y="212"/>
                    <a:pt x="567" y="209"/>
                  </a:cubicBezTo>
                  <a:cubicBezTo>
                    <a:pt x="567" y="205"/>
                    <a:pt x="555" y="208"/>
                    <a:pt x="557" y="203"/>
                  </a:cubicBezTo>
                  <a:cubicBezTo>
                    <a:pt x="558" y="197"/>
                    <a:pt x="543" y="196"/>
                    <a:pt x="539" y="196"/>
                  </a:cubicBezTo>
                  <a:cubicBezTo>
                    <a:pt x="535" y="196"/>
                    <a:pt x="529" y="199"/>
                    <a:pt x="530" y="203"/>
                  </a:cubicBezTo>
                  <a:cubicBezTo>
                    <a:pt x="530" y="206"/>
                    <a:pt x="525" y="205"/>
                    <a:pt x="524" y="201"/>
                  </a:cubicBezTo>
                  <a:cubicBezTo>
                    <a:pt x="524" y="197"/>
                    <a:pt x="513" y="205"/>
                    <a:pt x="510" y="205"/>
                  </a:cubicBezTo>
                  <a:cubicBezTo>
                    <a:pt x="508" y="205"/>
                    <a:pt x="512" y="194"/>
                    <a:pt x="511" y="191"/>
                  </a:cubicBezTo>
                  <a:cubicBezTo>
                    <a:pt x="509" y="188"/>
                    <a:pt x="507" y="187"/>
                    <a:pt x="505" y="181"/>
                  </a:cubicBezTo>
                  <a:cubicBezTo>
                    <a:pt x="503" y="175"/>
                    <a:pt x="491" y="178"/>
                    <a:pt x="488" y="181"/>
                  </a:cubicBezTo>
                  <a:cubicBezTo>
                    <a:pt x="485" y="184"/>
                    <a:pt x="476" y="183"/>
                    <a:pt x="471" y="188"/>
                  </a:cubicBezTo>
                  <a:cubicBezTo>
                    <a:pt x="465" y="193"/>
                    <a:pt x="471" y="199"/>
                    <a:pt x="473" y="200"/>
                  </a:cubicBezTo>
                  <a:cubicBezTo>
                    <a:pt x="475" y="202"/>
                    <a:pt x="465" y="205"/>
                    <a:pt x="469" y="208"/>
                  </a:cubicBezTo>
                  <a:cubicBezTo>
                    <a:pt x="472" y="211"/>
                    <a:pt x="477" y="210"/>
                    <a:pt x="478" y="215"/>
                  </a:cubicBezTo>
                  <a:cubicBezTo>
                    <a:pt x="478" y="219"/>
                    <a:pt x="465" y="213"/>
                    <a:pt x="463" y="209"/>
                  </a:cubicBezTo>
                  <a:cubicBezTo>
                    <a:pt x="462" y="205"/>
                    <a:pt x="464" y="201"/>
                    <a:pt x="462" y="198"/>
                  </a:cubicBezTo>
                  <a:cubicBezTo>
                    <a:pt x="459" y="195"/>
                    <a:pt x="461" y="191"/>
                    <a:pt x="466" y="186"/>
                  </a:cubicBezTo>
                  <a:cubicBezTo>
                    <a:pt x="471" y="181"/>
                    <a:pt x="475" y="182"/>
                    <a:pt x="475" y="179"/>
                  </a:cubicBezTo>
                  <a:cubicBezTo>
                    <a:pt x="475" y="176"/>
                    <a:pt x="454" y="176"/>
                    <a:pt x="441" y="187"/>
                  </a:cubicBezTo>
                  <a:cubicBezTo>
                    <a:pt x="429" y="198"/>
                    <a:pt x="433" y="213"/>
                    <a:pt x="434" y="216"/>
                  </a:cubicBezTo>
                  <a:cubicBezTo>
                    <a:pt x="434" y="219"/>
                    <a:pt x="445" y="218"/>
                    <a:pt x="451" y="219"/>
                  </a:cubicBezTo>
                  <a:cubicBezTo>
                    <a:pt x="458" y="221"/>
                    <a:pt x="454" y="224"/>
                    <a:pt x="450" y="223"/>
                  </a:cubicBezTo>
                  <a:cubicBezTo>
                    <a:pt x="445" y="222"/>
                    <a:pt x="437" y="221"/>
                    <a:pt x="437" y="224"/>
                  </a:cubicBezTo>
                  <a:cubicBezTo>
                    <a:pt x="437" y="228"/>
                    <a:pt x="447" y="234"/>
                    <a:pt x="453" y="233"/>
                  </a:cubicBezTo>
                  <a:cubicBezTo>
                    <a:pt x="459" y="231"/>
                    <a:pt x="459" y="231"/>
                    <a:pt x="462" y="234"/>
                  </a:cubicBezTo>
                  <a:cubicBezTo>
                    <a:pt x="465" y="238"/>
                    <a:pt x="472" y="237"/>
                    <a:pt x="479" y="237"/>
                  </a:cubicBezTo>
                  <a:cubicBezTo>
                    <a:pt x="486" y="237"/>
                    <a:pt x="494" y="240"/>
                    <a:pt x="497" y="240"/>
                  </a:cubicBezTo>
                  <a:cubicBezTo>
                    <a:pt x="501" y="241"/>
                    <a:pt x="505" y="239"/>
                    <a:pt x="506" y="237"/>
                  </a:cubicBezTo>
                  <a:cubicBezTo>
                    <a:pt x="507" y="235"/>
                    <a:pt x="521" y="240"/>
                    <a:pt x="525" y="239"/>
                  </a:cubicBezTo>
                  <a:cubicBezTo>
                    <a:pt x="529" y="239"/>
                    <a:pt x="527" y="235"/>
                    <a:pt x="524" y="234"/>
                  </a:cubicBezTo>
                  <a:cubicBezTo>
                    <a:pt x="521" y="233"/>
                    <a:pt x="522" y="228"/>
                    <a:pt x="526" y="230"/>
                  </a:cubicBezTo>
                  <a:cubicBezTo>
                    <a:pt x="529" y="232"/>
                    <a:pt x="535" y="233"/>
                    <a:pt x="536" y="236"/>
                  </a:cubicBezTo>
                  <a:cubicBezTo>
                    <a:pt x="537" y="239"/>
                    <a:pt x="540" y="238"/>
                    <a:pt x="540" y="240"/>
                  </a:cubicBezTo>
                  <a:cubicBezTo>
                    <a:pt x="541" y="243"/>
                    <a:pt x="553" y="246"/>
                    <a:pt x="553" y="249"/>
                  </a:cubicBezTo>
                  <a:cubicBezTo>
                    <a:pt x="553" y="252"/>
                    <a:pt x="541" y="253"/>
                    <a:pt x="545" y="256"/>
                  </a:cubicBezTo>
                  <a:cubicBezTo>
                    <a:pt x="548" y="259"/>
                    <a:pt x="553" y="253"/>
                    <a:pt x="558" y="252"/>
                  </a:cubicBezTo>
                  <a:cubicBezTo>
                    <a:pt x="562" y="252"/>
                    <a:pt x="562" y="262"/>
                    <a:pt x="566" y="261"/>
                  </a:cubicBezTo>
                  <a:cubicBezTo>
                    <a:pt x="570" y="259"/>
                    <a:pt x="574" y="262"/>
                    <a:pt x="578" y="269"/>
                  </a:cubicBezTo>
                  <a:cubicBezTo>
                    <a:pt x="583" y="275"/>
                    <a:pt x="578" y="281"/>
                    <a:pt x="578" y="283"/>
                  </a:cubicBezTo>
                  <a:cubicBezTo>
                    <a:pt x="579" y="286"/>
                    <a:pt x="587" y="285"/>
                    <a:pt x="592" y="282"/>
                  </a:cubicBezTo>
                  <a:cubicBezTo>
                    <a:pt x="597" y="280"/>
                    <a:pt x="602" y="285"/>
                    <a:pt x="605" y="289"/>
                  </a:cubicBezTo>
                  <a:cubicBezTo>
                    <a:pt x="609" y="292"/>
                    <a:pt x="592" y="298"/>
                    <a:pt x="593" y="295"/>
                  </a:cubicBezTo>
                  <a:cubicBezTo>
                    <a:pt x="595" y="292"/>
                    <a:pt x="583" y="283"/>
                    <a:pt x="572" y="287"/>
                  </a:cubicBezTo>
                  <a:cubicBezTo>
                    <a:pt x="561" y="291"/>
                    <a:pt x="568" y="297"/>
                    <a:pt x="569" y="301"/>
                  </a:cubicBezTo>
                  <a:cubicBezTo>
                    <a:pt x="571" y="305"/>
                    <a:pt x="560" y="308"/>
                    <a:pt x="550" y="305"/>
                  </a:cubicBezTo>
                  <a:cubicBezTo>
                    <a:pt x="540" y="302"/>
                    <a:pt x="543" y="307"/>
                    <a:pt x="539" y="307"/>
                  </a:cubicBezTo>
                  <a:cubicBezTo>
                    <a:pt x="534" y="307"/>
                    <a:pt x="530" y="314"/>
                    <a:pt x="534" y="318"/>
                  </a:cubicBezTo>
                  <a:cubicBezTo>
                    <a:pt x="537" y="322"/>
                    <a:pt x="546" y="318"/>
                    <a:pt x="552" y="318"/>
                  </a:cubicBezTo>
                  <a:cubicBezTo>
                    <a:pt x="559" y="319"/>
                    <a:pt x="560" y="321"/>
                    <a:pt x="561" y="317"/>
                  </a:cubicBezTo>
                  <a:cubicBezTo>
                    <a:pt x="561" y="313"/>
                    <a:pt x="568" y="315"/>
                    <a:pt x="573" y="316"/>
                  </a:cubicBezTo>
                  <a:cubicBezTo>
                    <a:pt x="578" y="317"/>
                    <a:pt x="577" y="324"/>
                    <a:pt x="583" y="325"/>
                  </a:cubicBezTo>
                  <a:cubicBezTo>
                    <a:pt x="589" y="326"/>
                    <a:pt x="584" y="332"/>
                    <a:pt x="588" y="336"/>
                  </a:cubicBezTo>
                  <a:cubicBezTo>
                    <a:pt x="592" y="340"/>
                    <a:pt x="603" y="337"/>
                    <a:pt x="608" y="342"/>
                  </a:cubicBezTo>
                  <a:cubicBezTo>
                    <a:pt x="612" y="346"/>
                    <a:pt x="631" y="355"/>
                    <a:pt x="634" y="352"/>
                  </a:cubicBezTo>
                  <a:cubicBezTo>
                    <a:pt x="637" y="348"/>
                    <a:pt x="618" y="331"/>
                    <a:pt x="612" y="330"/>
                  </a:cubicBezTo>
                  <a:cubicBezTo>
                    <a:pt x="606" y="328"/>
                    <a:pt x="618" y="326"/>
                    <a:pt x="625" y="332"/>
                  </a:cubicBezTo>
                  <a:cubicBezTo>
                    <a:pt x="632" y="337"/>
                    <a:pt x="642" y="340"/>
                    <a:pt x="648" y="333"/>
                  </a:cubicBezTo>
                  <a:cubicBezTo>
                    <a:pt x="653" y="327"/>
                    <a:pt x="643" y="329"/>
                    <a:pt x="643" y="324"/>
                  </a:cubicBezTo>
                  <a:cubicBezTo>
                    <a:pt x="643" y="319"/>
                    <a:pt x="640" y="312"/>
                    <a:pt x="634" y="312"/>
                  </a:cubicBezTo>
                  <a:cubicBezTo>
                    <a:pt x="629" y="312"/>
                    <a:pt x="616" y="302"/>
                    <a:pt x="621" y="299"/>
                  </a:cubicBezTo>
                  <a:cubicBezTo>
                    <a:pt x="626" y="297"/>
                    <a:pt x="619" y="294"/>
                    <a:pt x="623" y="290"/>
                  </a:cubicBezTo>
                  <a:cubicBezTo>
                    <a:pt x="627" y="286"/>
                    <a:pt x="630" y="294"/>
                    <a:pt x="635" y="294"/>
                  </a:cubicBezTo>
                  <a:close/>
                  <a:moveTo>
                    <a:pt x="556" y="276"/>
                  </a:moveTo>
                  <a:cubicBezTo>
                    <a:pt x="561" y="276"/>
                    <a:pt x="560" y="269"/>
                    <a:pt x="557" y="265"/>
                  </a:cubicBezTo>
                  <a:cubicBezTo>
                    <a:pt x="555" y="262"/>
                    <a:pt x="550" y="262"/>
                    <a:pt x="546" y="262"/>
                  </a:cubicBezTo>
                  <a:cubicBezTo>
                    <a:pt x="542" y="263"/>
                    <a:pt x="535" y="269"/>
                    <a:pt x="539" y="276"/>
                  </a:cubicBezTo>
                  <a:cubicBezTo>
                    <a:pt x="543" y="282"/>
                    <a:pt x="552" y="277"/>
                    <a:pt x="556" y="276"/>
                  </a:cubicBezTo>
                  <a:close/>
                  <a:moveTo>
                    <a:pt x="509" y="179"/>
                  </a:moveTo>
                  <a:cubicBezTo>
                    <a:pt x="507" y="184"/>
                    <a:pt x="514" y="184"/>
                    <a:pt x="515" y="190"/>
                  </a:cubicBezTo>
                  <a:cubicBezTo>
                    <a:pt x="515" y="195"/>
                    <a:pt x="522" y="197"/>
                    <a:pt x="527" y="194"/>
                  </a:cubicBezTo>
                  <a:cubicBezTo>
                    <a:pt x="533" y="190"/>
                    <a:pt x="547" y="195"/>
                    <a:pt x="547" y="190"/>
                  </a:cubicBezTo>
                  <a:cubicBezTo>
                    <a:pt x="547" y="186"/>
                    <a:pt x="532" y="179"/>
                    <a:pt x="526" y="180"/>
                  </a:cubicBezTo>
                  <a:cubicBezTo>
                    <a:pt x="521" y="181"/>
                    <a:pt x="512" y="174"/>
                    <a:pt x="509" y="179"/>
                  </a:cubicBezTo>
                  <a:close/>
                  <a:moveTo>
                    <a:pt x="649" y="497"/>
                  </a:moveTo>
                  <a:cubicBezTo>
                    <a:pt x="650" y="500"/>
                    <a:pt x="672" y="509"/>
                    <a:pt x="673" y="505"/>
                  </a:cubicBezTo>
                  <a:cubicBezTo>
                    <a:pt x="673" y="501"/>
                    <a:pt x="649" y="494"/>
                    <a:pt x="649" y="497"/>
                  </a:cubicBezTo>
                  <a:close/>
                  <a:moveTo>
                    <a:pt x="744" y="519"/>
                  </a:moveTo>
                  <a:cubicBezTo>
                    <a:pt x="743" y="522"/>
                    <a:pt x="740" y="517"/>
                    <a:pt x="744" y="515"/>
                  </a:cubicBezTo>
                  <a:cubicBezTo>
                    <a:pt x="747" y="512"/>
                    <a:pt x="743" y="511"/>
                    <a:pt x="740" y="513"/>
                  </a:cubicBezTo>
                  <a:cubicBezTo>
                    <a:pt x="737" y="514"/>
                    <a:pt x="738" y="506"/>
                    <a:pt x="741" y="505"/>
                  </a:cubicBezTo>
                  <a:cubicBezTo>
                    <a:pt x="743" y="503"/>
                    <a:pt x="734" y="500"/>
                    <a:pt x="734" y="503"/>
                  </a:cubicBezTo>
                  <a:cubicBezTo>
                    <a:pt x="734" y="506"/>
                    <a:pt x="727" y="504"/>
                    <a:pt x="726" y="501"/>
                  </a:cubicBezTo>
                  <a:cubicBezTo>
                    <a:pt x="726" y="499"/>
                    <a:pt x="721" y="498"/>
                    <a:pt x="723" y="496"/>
                  </a:cubicBezTo>
                  <a:cubicBezTo>
                    <a:pt x="724" y="495"/>
                    <a:pt x="717" y="494"/>
                    <a:pt x="716" y="497"/>
                  </a:cubicBezTo>
                  <a:cubicBezTo>
                    <a:pt x="716" y="500"/>
                    <a:pt x="713" y="495"/>
                    <a:pt x="717" y="491"/>
                  </a:cubicBezTo>
                  <a:cubicBezTo>
                    <a:pt x="721" y="487"/>
                    <a:pt x="719" y="483"/>
                    <a:pt x="723" y="481"/>
                  </a:cubicBezTo>
                  <a:cubicBezTo>
                    <a:pt x="726" y="479"/>
                    <a:pt x="723" y="477"/>
                    <a:pt x="719" y="478"/>
                  </a:cubicBezTo>
                  <a:cubicBezTo>
                    <a:pt x="715" y="480"/>
                    <a:pt x="705" y="494"/>
                    <a:pt x="705" y="497"/>
                  </a:cubicBezTo>
                  <a:cubicBezTo>
                    <a:pt x="705" y="501"/>
                    <a:pt x="705" y="506"/>
                    <a:pt x="702" y="505"/>
                  </a:cubicBezTo>
                  <a:cubicBezTo>
                    <a:pt x="698" y="505"/>
                    <a:pt x="694" y="508"/>
                    <a:pt x="697" y="510"/>
                  </a:cubicBezTo>
                  <a:cubicBezTo>
                    <a:pt x="700" y="512"/>
                    <a:pt x="690" y="518"/>
                    <a:pt x="694" y="520"/>
                  </a:cubicBezTo>
                  <a:cubicBezTo>
                    <a:pt x="698" y="522"/>
                    <a:pt x="703" y="520"/>
                    <a:pt x="707" y="520"/>
                  </a:cubicBezTo>
                  <a:cubicBezTo>
                    <a:pt x="712" y="521"/>
                    <a:pt x="716" y="521"/>
                    <a:pt x="719" y="518"/>
                  </a:cubicBezTo>
                  <a:cubicBezTo>
                    <a:pt x="723" y="516"/>
                    <a:pt x="723" y="521"/>
                    <a:pt x="727" y="520"/>
                  </a:cubicBezTo>
                  <a:cubicBezTo>
                    <a:pt x="731" y="520"/>
                    <a:pt x="725" y="523"/>
                    <a:pt x="725" y="526"/>
                  </a:cubicBezTo>
                  <a:cubicBezTo>
                    <a:pt x="725" y="529"/>
                    <a:pt x="729" y="525"/>
                    <a:pt x="732" y="523"/>
                  </a:cubicBezTo>
                  <a:cubicBezTo>
                    <a:pt x="735" y="522"/>
                    <a:pt x="739" y="523"/>
                    <a:pt x="737" y="526"/>
                  </a:cubicBezTo>
                  <a:cubicBezTo>
                    <a:pt x="736" y="528"/>
                    <a:pt x="746" y="531"/>
                    <a:pt x="748" y="527"/>
                  </a:cubicBezTo>
                  <a:cubicBezTo>
                    <a:pt x="750" y="523"/>
                    <a:pt x="746" y="517"/>
                    <a:pt x="744" y="519"/>
                  </a:cubicBezTo>
                  <a:close/>
                  <a:moveTo>
                    <a:pt x="69" y="451"/>
                  </a:moveTo>
                  <a:cubicBezTo>
                    <a:pt x="62" y="454"/>
                    <a:pt x="79" y="471"/>
                    <a:pt x="82" y="469"/>
                  </a:cubicBezTo>
                  <a:cubicBezTo>
                    <a:pt x="84" y="468"/>
                    <a:pt x="78" y="460"/>
                    <a:pt x="78" y="456"/>
                  </a:cubicBezTo>
                  <a:cubicBezTo>
                    <a:pt x="78" y="452"/>
                    <a:pt x="76" y="447"/>
                    <a:pt x="69" y="451"/>
                  </a:cubicBezTo>
                  <a:close/>
                  <a:moveTo>
                    <a:pt x="685" y="536"/>
                  </a:moveTo>
                  <a:cubicBezTo>
                    <a:pt x="682" y="536"/>
                    <a:pt x="684" y="532"/>
                    <a:pt x="684" y="530"/>
                  </a:cubicBezTo>
                  <a:cubicBezTo>
                    <a:pt x="685" y="528"/>
                    <a:pt x="679" y="531"/>
                    <a:pt x="679" y="533"/>
                  </a:cubicBezTo>
                  <a:cubicBezTo>
                    <a:pt x="678" y="536"/>
                    <a:pt x="674" y="537"/>
                    <a:pt x="674" y="538"/>
                  </a:cubicBezTo>
                  <a:cubicBezTo>
                    <a:pt x="674" y="543"/>
                    <a:pt x="674" y="540"/>
                    <a:pt x="671" y="542"/>
                  </a:cubicBezTo>
                  <a:cubicBezTo>
                    <a:pt x="668" y="543"/>
                    <a:pt x="656" y="542"/>
                    <a:pt x="656" y="539"/>
                  </a:cubicBezTo>
                  <a:cubicBezTo>
                    <a:pt x="655" y="537"/>
                    <a:pt x="647" y="535"/>
                    <a:pt x="647" y="532"/>
                  </a:cubicBezTo>
                  <a:cubicBezTo>
                    <a:pt x="646" y="528"/>
                    <a:pt x="642" y="527"/>
                    <a:pt x="645" y="523"/>
                  </a:cubicBezTo>
                  <a:cubicBezTo>
                    <a:pt x="649" y="519"/>
                    <a:pt x="645" y="517"/>
                    <a:pt x="642" y="520"/>
                  </a:cubicBezTo>
                  <a:cubicBezTo>
                    <a:pt x="639" y="523"/>
                    <a:pt x="637" y="519"/>
                    <a:pt x="641" y="517"/>
                  </a:cubicBezTo>
                  <a:cubicBezTo>
                    <a:pt x="645" y="515"/>
                    <a:pt x="653" y="514"/>
                    <a:pt x="649" y="506"/>
                  </a:cubicBezTo>
                  <a:cubicBezTo>
                    <a:pt x="645" y="499"/>
                    <a:pt x="619" y="508"/>
                    <a:pt x="613" y="512"/>
                  </a:cubicBezTo>
                  <a:cubicBezTo>
                    <a:pt x="606" y="516"/>
                    <a:pt x="598" y="528"/>
                    <a:pt x="595" y="528"/>
                  </a:cubicBezTo>
                  <a:cubicBezTo>
                    <a:pt x="591" y="528"/>
                    <a:pt x="601" y="521"/>
                    <a:pt x="602" y="519"/>
                  </a:cubicBezTo>
                  <a:cubicBezTo>
                    <a:pt x="604" y="517"/>
                    <a:pt x="602" y="514"/>
                    <a:pt x="604" y="515"/>
                  </a:cubicBezTo>
                  <a:cubicBezTo>
                    <a:pt x="606" y="516"/>
                    <a:pt x="612" y="507"/>
                    <a:pt x="616" y="504"/>
                  </a:cubicBezTo>
                  <a:cubicBezTo>
                    <a:pt x="620" y="501"/>
                    <a:pt x="624" y="504"/>
                    <a:pt x="624" y="501"/>
                  </a:cubicBezTo>
                  <a:cubicBezTo>
                    <a:pt x="625" y="499"/>
                    <a:pt x="627" y="497"/>
                    <a:pt x="631" y="494"/>
                  </a:cubicBezTo>
                  <a:cubicBezTo>
                    <a:pt x="634" y="491"/>
                    <a:pt x="679" y="491"/>
                    <a:pt x="683" y="491"/>
                  </a:cubicBezTo>
                  <a:cubicBezTo>
                    <a:pt x="688" y="492"/>
                    <a:pt x="696" y="486"/>
                    <a:pt x="698" y="482"/>
                  </a:cubicBezTo>
                  <a:cubicBezTo>
                    <a:pt x="701" y="478"/>
                    <a:pt x="704" y="478"/>
                    <a:pt x="710" y="479"/>
                  </a:cubicBezTo>
                  <a:cubicBezTo>
                    <a:pt x="716" y="479"/>
                    <a:pt x="719" y="474"/>
                    <a:pt x="722" y="472"/>
                  </a:cubicBezTo>
                  <a:cubicBezTo>
                    <a:pt x="725" y="470"/>
                    <a:pt x="724" y="469"/>
                    <a:pt x="721" y="468"/>
                  </a:cubicBezTo>
                  <a:cubicBezTo>
                    <a:pt x="718" y="467"/>
                    <a:pt x="716" y="466"/>
                    <a:pt x="718" y="466"/>
                  </a:cubicBezTo>
                  <a:cubicBezTo>
                    <a:pt x="721" y="465"/>
                    <a:pt x="722" y="464"/>
                    <a:pt x="724" y="461"/>
                  </a:cubicBezTo>
                  <a:cubicBezTo>
                    <a:pt x="725" y="457"/>
                    <a:pt x="723" y="459"/>
                    <a:pt x="719" y="454"/>
                  </a:cubicBezTo>
                  <a:cubicBezTo>
                    <a:pt x="716" y="449"/>
                    <a:pt x="714" y="456"/>
                    <a:pt x="710" y="455"/>
                  </a:cubicBezTo>
                  <a:cubicBezTo>
                    <a:pt x="707" y="455"/>
                    <a:pt x="713" y="450"/>
                    <a:pt x="710" y="448"/>
                  </a:cubicBezTo>
                  <a:cubicBezTo>
                    <a:pt x="707" y="447"/>
                    <a:pt x="701" y="448"/>
                    <a:pt x="696" y="452"/>
                  </a:cubicBezTo>
                  <a:cubicBezTo>
                    <a:pt x="692" y="455"/>
                    <a:pt x="692" y="451"/>
                    <a:pt x="688" y="455"/>
                  </a:cubicBezTo>
                  <a:cubicBezTo>
                    <a:pt x="685" y="459"/>
                    <a:pt x="685" y="453"/>
                    <a:pt x="686" y="452"/>
                  </a:cubicBezTo>
                  <a:cubicBezTo>
                    <a:pt x="688" y="450"/>
                    <a:pt x="690" y="452"/>
                    <a:pt x="691" y="450"/>
                  </a:cubicBezTo>
                  <a:cubicBezTo>
                    <a:pt x="693" y="447"/>
                    <a:pt x="695" y="450"/>
                    <a:pt x="699" y="447"/>
                  </a:cubicBezTo>
                  <a:cubicBezTo>
                    <a:pt x="703" y="444"/>
                    <a:pt x="707" y="445"/>
                    <a:pt x="708" y="443"/>
                  </a:cubicBezTo>
                  <a:cubicBezTo>
                    <a:pt x="710" y="441"/>
                    <a:pt x="706" y="439"/>
                    <a:pt x="702" y="439"/>
                  </a:cubicBezTo>
                  <a:cubicBezTo>
                    <a:pt x="698" y="440"/>
                    <a:pt x="695" y="434"/>
                    <a:pt x="693" y="436"/>
                  </a:cubicBezTo>
                  <a:cubicBezTo>
                    <a:pt x="690" y="438"/>
                    <a:pt x="690" y="433"/>
                    <a:pt x="688" y="435"/>
                  </a:cubicBezTo>
                  <a:cubicBezTo>
                    <a:pt x="685" y="437"/>
                    <a:pt x="683" y="434"/>
                    <a:pt x="682" y="431"/>
                  </a:cubicBezTo>
                  <a:cubicBezTo>
                    <a:pt x="680" y="427"/>
                    <a:pt x="672" y="421"/>
                    <a:pt x="667" y="420"/>
                  </a:cubicBezTo>
                  <a:cubicBezTo>
                    <a:pt x="662" y="418"/>
                    <a:pt x="666" y="416"/>
                    <a:pt x="668" y="418"/>
                  </a:cubicBezTo>
                  <a:cubicBezTo>
                    <a:pt x="671" y="419"/>
                    <a:pt x="674" y="416"/>
                    <a:pt x="675" y="414"/>
                  </a:cubicBezTo>
                  <a:cubicBezTo>
                    <a:pt x="676" y="412"/>
                    <a:pt x="673" y="410"/>
                    <a:pt x="672" y="410"/>
                  </a:cubicBezTo>
                  <a:cubicBezTo>
                    <a:pt x="670" y="410"/>
                    <a:pt x="670" y="408"/>
                    <a:pt x="671" y="406"/>
                  </a:cubicBezTo>
                  <a:cubicBezTo>
                    <a:pt x="671" y="404"/>
                    <a:pt x="665" y="401"/>
                    <a:pt x="665" y="399"/>
                  </a:cubicBezTo>
                  <a:cubicBezTo>
                    <a:pt x="665" y="398"/>
                    <a:pt x="662" y="396"/>
                    <a:pt x="662" y="395"/>
                  </a:cubicBezTo>
                  <a:cubicBezTo>
                    <a:pt x="662" y="393"/>
                    <a:pt x="659" y="391"/>
                    <a:pt x="659" y="388"/>
                  </a:cubicBezTo>
                  <a:cubicBezTo>
                    <a:pt x="659" y="386"/>
                    <a:pt x="653" y="382"/>
                    <a:pt x="653" y="379"/>
                  </a:cubicBezTo>
                  <a:cubicBezTo>
                    <a:pt x="653" y="376"/>
                    <a:pt x="650" y="374"/>
                    <a:pt x="649" y="371"/>
                  </a:cubicBezTo>
                  <a:cubicBezTo>
                    <a:pt x="648" y="368"/>
                    <a:pt x="646" y="370"/>
                    <a:pt x="645" y="374"/>
                  </a:cubicBezTo>
                  <a:cubicBezTo>
                    <a:pt x="644" y="379"/>
                    <a:pt x="640" y="378"/>
                    <a:pt x="641" y="380"/>
                  </a:cubicBezTo>
                  <a:cubicBezTo>
                    <a:pt x="643" y="383"/>
                    <a:pt x="642" y="383"/>
                    <a:pt x="640" y="385"/>
                  </a:cubicBezTo>
                  <a:cubicBezTo>
                    <a:pt x="638" y="387"/>
                    <a:pt x="641" y="390"/>
                    <a:pt x="638" y="390"/>
                  </a:cubicBezTo>
                  <a:cubicBezTo>
                    <a:pt x="635" y="390"/>
                    <a:pt x="637" y="395"/>
                    <a:pt x="635" y="393"/>
                  </a:cubicBezTo>
                  <a:cubicBezTo>
                    <a:pt x="634" y="390"/>
                    <a:pt x="630" y="391"/>
                    <a:pt x="630" y="394"/>
                  </a:cubicBezTo>
                  <a:cubicBezTo>
                    <a:pt x="630" y="396"/>
                    <a:pt x="624" y="399"/>
                    <a:pt x="622" y="398"/>
                  </a:cubicBezTo>
                  <a:cubicBezTo>
                    <a:pt x="619" y="398"/>
                    <a:pt x="619" y="393"/>
                    <a:pt x="617" y="395"/>
                  </a:cubicBezTo>
                  <a:cubicBezTo>
                    <a:pt x="615" y="396"/>
                    <a:pt x="616" y="390"/>
                    <a:pt x="612" y="391"/>
                  </a:cubicBezTo>
                  <a:cubicBezTo>
                    <a:pt x="609" y="391"/>
                    <a:pt x="607" y="390"/>
                    <a:pt x="608" y="388"/>
                  </a:cubicBezTo>
                  <a:cubicBezTo>
                    <a:pt x="609" y="385"/>
                    <a:pt x="603" y="383"/>
                    <a:pt x="605" y="382"/>
                  </a:cubicBezTo>
                  <a:cubicBezTo>
                    <a:pt x="607" y="380"/>
                    <a:pt x="604" y="377"/>
                    <a:pt x="604" y="372"/>
                  </a:cubicBezTo>
                  <a:cubicBezTo>
                    <a:pt x="603" y="367"/>
                    <a:pt x="606" y="367"/>
                    <a:pt x="606" y="365"/>
                  </a:cubicBezTo>
                  <a:cubicBezTo>
                    <a:pt x="606" y="363"/>
                    <a:pt x="604" y="363"/>
                    <a:pt x="602" y="365"/>
                  </a:cubicBezTo>
                  <a:cubicBezTo>
                    <a:pt x="600" y="366"/>
                    <a:pt x="600" y="363"/>
                    <a:pt x="597" y="363"/>
                  </a:cubicBezTo>
                  <a:cubicBezTo>
                    <a:pt x="595" y="363"/>
                    <a:pt x="588" y="363"/>
                    <a:pt x="587" y="359"/>
                  </a:cubicBezTo>
                  <a:cubicBezTo>
                    <a:pt x="587" y="356"/>
                    <a:pt x="584" y="358"/>
                    <a:pt x="583" y="354"/>
                  </a:cubicBezTo>
                  <a:cubicBezTo>
                    <a:pt x="582" y="351"/>
                    <a:pt x="579" y="354"/>
                    <a:pt x="579" y="352"/>
                  </a:cubicBezTo>
                  <a:cubicBezTo>
                    <a:pt x="579" y="349"/>
                    <a:pt x="578" y="348"/>
                    <a:pt x="576" y="348"/>
                  </a:cubicBezTo>
                  <a:cubicBezTo>
                    <a:pt x="573" y="348"/>
                    <a:pt x="573" y="346"/>
                    <a:pt x="570" y="345"/>
                  </a:cubicBezTo>
                  <a:cubicBezTo>
                    <a:pt x="567" y="345"/>
                    <a:pt x="563" y="347"/>
                    <a:pt x="561" y="348"/>
                  </a:cubicBezTo>
                  <a:cubicBezTo>
                    <a:pt x="560" y="349"/>
                    <a:pt x="555" y="345"/>
                    <a:pt x="554" y="347"/>
                  </a:cubicBezTo>
                  <a:cubicBezTo>
                    <a:pt x="552" y="348"/>
                    <a:pt x="552" y="346"/>
                    <a:pt x="547" y="344"/>
                  </a:cubicBezTo>
                  <a:cubicBezTo>
                    <a:pt x="542" y="343"/>
                    <a:pt x="536" y="343"/>
                    <a:pt x="536" y="344"/>
                  </a:cubicBezTo>
                  <a:cubicBezTo>
                    <a:pt x="535" y="346"/>
                    <a:pt x="532" y="347"/>
                    <a:pt x="532" y="351"/>
                  </a:cubicBezTo>
                  <a:cubicBezTo>
                    <a:pt x="533" y="354"/>
                    <a:pt x="537" y="354"/>
                    <a:pt x="538" y="356"/>
                  </a:cubicBezTo>
                  <a:cubicBezTo>
                    <a:pt x="539" y="359"/>
                    <a:pt x="536" y="358"/>
                    <a:pt x="536" y="360"/>
                  </a:cubicBezTo>
                  <a:cubicBezTo>
                    <a:pt x="535" y="363"/>
                    <a:pt x="533" y="363"/>
                    <a:pt x="533" y="364"/>
                  </a:cubicBezTo>
                  <a:cubicBezTo>
                    <a:pt x="533" y="366"/>
                    <a:pt x="535" y="366"/>
                    <a:pt x="536" y="369"/>
                  </a:cubicBezTo>
                  <a:cubicBezTo>
                    <a:pt x="536" y="372"/>
                    <a:pt x="538" y="372"/>
                    <a:pt x="539" y="377"/>
                  </a:cubicBezTo>
                  <a:cubicBezTo>
                    <a:pt x="539" y="381"/>
                    <a:pt x="537" y="380"/>
                    <a:pt x="536" y="381"/>
                  </a:cubicBezTo>
                  <a:cubicBezTo>
                    <a:pt x="534" y="381"/>
                    <a:pt x="536" y="384"/>
                    <a:pt x="533" y="387"/>
                  </a:cubicBezTo>
                  <a:cubicBezTo>
                    <a:pt x="530" y="390"/>
                    <a:pt x="528" y="393"/>
                    <a:pt x="530" y="395"/>
                  </a:cubicBezTo>
                  <a:cubicBezTo>
                    <a:pt x="532" y="396"/>
                    <a:pt x="540" y="400"/>
                    <a:pt x="543" y="405"/>
                  </a:cubicBezTo>
                  <a:cubicBezTo>
                    <a:pt x="546" y="410"/>
                    <a:pt x="546" y="418"/>
                    <a:pt x="545" y="423"/>
                  </a:cubicBezTo>
                  <a:cubicBezTo>
                    <a:pt x="544" y="429"/>
                    <a:pt x="538" y="430"/>
                    <a:pt x="533" y="435"/>
                  </a:cubicBezTo>
                  <a:cubicBezTo>
                    <a:pt x="528" y="440"/>
                    <a:pt x="523" y="439"/>
                    <a:pt x="521" y="439"/>
                  </a:cubicBezTo>
                  <a:cubicBezTo>
                    <a:pt x="519" y="439"/>
                    <a:pt x="520" y="444"/>
                    <a:pt x="523" y="447"/>
                  </a:cubicBezTo>
                  <a:cubicBezTo>
                    <a:pt x="527" y="451"/>
                    <a:pt x="524" y="452"/>
                    <a:pt x="526" y="456"/>
                  </a:cubicBezTo>
                  <a:cubicBezTo>
                    <a:pt x="527" y="460"/>
                    <a:pt x="526" y="463"/>
                    <a:pt x="528" y="466"/>
                  </a:cubicBezTo>
                  <a:cubicBezTo>
                    <a:pt x="530" y="469"/>
                    <a:pt x="529" y="471"/>
                    <a:pt x="526" y="473"/>
                  </a:cubicBezTo>
                  <a:cubicBezTo>
                    <a:pt x="523" y="475"/>
                    <a:pt x="527" y="474"/>
                    <a:pt x="527" y="477"/>
                  </a:cubicBezTo>
                  <a:cubicBezTo>
                    <a:pt x="528" y="481"/>
                    <a:pt x="526" y="479"/>
                    <a:pt x="524" y="477"/>
                  </a:cubicBezTo>
                  <a:cubicBezTo>
                    <a:pt x="521" y="475"/>
                    <a:pt x="519" y="480"/>
                    <a:pt x="519" y="482"/>
                  </a:cubicBezTo>
                  <a:cubicBezTo>
                    <a:pt x="519" y="484"/>
                    <a:pt x="513" y="479"/>
                    <a:pt x="512" y="480"/>
                  </a:cubicBezTo>
                  <a:cubicBezTo>
                    <a:pt x="511" y="480"/>
                    <a:pt x="512" y="476"/>
                    <a:pt x="509" y="474"/>
                  </a:cubicBezTo>
                  <a:cubicBezTo>
                    <a:pt x="506" y="471"/>
                    <a:pt x="503" y="471"/>
                    <a:pt x="503" y="468"/>
                  </a:cubicBezTo>
                  <a:cubicBezTo>
                    <a:pt x="503" y="465"/>
                    <a:pt x="497" y="464"/>
                    <a:pt x="497" y="461"/>
                  </a:cubicBezTo>
                  <a:cubicBezTo>
                    <a:pt x="497" y="458"/>
                    <a:pt x="498" y="450"/>
                    <a:pt x="497" y="448"/>
                  </a:cubicBezTo>
                  <a:cubicBezTo>
                    <a:pt x="495" y="445"/>
                    <a:pt x="496" y="443"/>
                    <a:pt x="498" y="441"/>
                  </a:cubicBezTo>
                  <a:cubicBezTo>
                    <a:pt x="499" y="439"/>
                    <a:pt x="496" y="436"/>
                    <a:pt x="493" y="436"/>
                  </a:cubicBezTo>
                  <a:cubicBezTo>
                    <a:pt x="490" y="436"/>
                    <a:pt x="485" y="435"/>
                    <a:pt x="480" y="435"/>
                  </a:cubicBezTo>
                  <a:cubicBezTo>
                    <a:pt x="476" y="435"/>
                    <a:pt x="473" y="435"/>
                    <a:pt x="471" y="433"/>
                  </a:cubicBezTo>
                  <a:cubicBezTo>
                    <a:pt x="470" y="432"/>
                    <a:pt x="466" y="429"/>
                    <a:pt x="460" y="428"/>
                  </a:cubicBezTo>
                  <a:cubicBezTo>
                    <a:pt x="454" y="426"/>
                    <a:pt x="451" y="423"/>
                    <a:pt x="451" y="422"/>
                  </a:cubicBezTo>
                  <a:cubicBezTo>
                    <a:pt x="450" y="420"/>
                    <a:pt x="445" y="419"/>
                    <a:pt x="443" y="417"/>
                  </a:cubicBezTo>
                  <a:cubicBezTo>
                    <a:pt x="442" y="415"/>
                    <a:pt x="436" y="414"/>
                    <a:pt x="434" y="415"/>
                  </a:cubicBezTo>
                  <a:cubicBezTo>
                    <a:pt x="432" y="415"/>
                    <a:pt x="426" y="410"/>
                    <a:pt x="423" y="410"/>
                  </a:cubicBezTo>
                  <a:cubicBezTo>
                    <a:pt x="420" y="410"/>
                    <a:pt x="412" y="414"/>
                    <a:pt x="410" y="414"/>
                  </a:cubicBezTo>
                  <a:cubicBezTo>
                    <a:pt x="409" y="414"/>
                    <a:pt x="411" y="411"/>
                    <a:pt x="412" y="410"/>
                  </a:cubicBezTo>
                  <a:cubicBezTo>
                    <a:pt x="412" y="408"/>
                    <a:pt x="409" y="403"/>
                    <a:pt x="408" y="399"/>
                  </a:cubicBezTo>
                  <a:cubicBezTo>
                    <a:pt x="407" y="395"/>
                    <a:pt x="406" y="391"/>
                    <a:pt x="402" y="392"/>
                  </a:cubicBezTo>
                  <a:cubicBezTo>
                    <a:pt x="398" y="392"/>
                    <a:pt x="393" y="390"/>
                    <a:pt x="392" y="390"/>
                  </a:cubicBezTo>
                  <a:cubicBezTo>
                    <a:pt x="391" y="389"/>
                    <a:pt x="391" y="378"/>
                    <a:pt x="392" y="374"/>
                  </a:cubicBezTo>
                  <a:cubicBezTo>
                    <a:pt x="393" y="369"/>
                    <a:pt x="398" y="363"/>
                    <a:pt x="398" y="360"/>
                  </a:cubicBezTo>
                  <a:cubicBezTo>
                    <a:pt x="398" y="357"/>
                    <a:pt x="401" y="356"/>
                    <a:pt x="404" y="355"/>
                  </a:cubicBezTo>
                  <a:cubicBezTo>
                    <a:pt x="406" y="354"/>
                    <a:pt x="404" y="349"/>
                    <a:pt x="407" y="348"/>
                  </a:cubicBezTo>
                  <a:cubicBezTo>
                    <a:pt x="410" y="348"/>
                    <a:pt x="410" y="347"/>
                    <a:pt x="411" y="345"/>
                  </a:cubicBezTo>
                  <a:cubicBezTo>
                    <a:pt x="411" y="342"/>
                    <a:pt x="415" y="344"/>
                    <a:pt x="413" y="342"/>
                  </a:cubicBezTo>
                  <a:cubicBezTo>
                    <a:pt x="411" y="340"/>
                    <a:pt x="412" y="340"/>
                    <a:pt x="417" y="340"/>
                  </a:cubicBezTo>
                  <a:cubicBezTo>
                    <a:pt x="421" y="340"/>
                    <a:pt x="427" y="338"/>
                    <a:pt x="426" y="334"/>
                  </a:cubicBezTo>
                  <a:cubicBezTo>
                    <a:pt x="425" y="329"/>
                    <a:pt x="414" y="333"/>
                    <a:pt x="414" y="329"/>
                  </a:cubicBezTo>
                  <a:cubicBezTo>
                    <a:pt x="414" y="326"/>
                    <a:pt x="400" y="325"/>
                    <a:pt x="401" y="323"/>
                  </a:cubicBezTo>
                  <a:cubicBezTo>
                    <a:pt x="402" y="321"/>
                    <a:pt x="415" y="325"/>
                    <a:pt x="420" y="327"/>
                  </a:cubicBezTo>
                  <a:cubicBezTo>
                    <a:pt x="425" y="329"/>
                    <a:pt x="426" y="328"/>
                    <a:pt x="430" y="328"/>
                  </a:cubicBezTo>
                  <a:cubicBezTo>
                    <a:pt x="434" y="328"/>
                    <a:pt x="431" y="323"/>
                    <a:pt x="432" y="321"/>
                  </a:cubicBezTo>
                  <a:cubicBezTo>
                    <a:pt x="433" y="319"/>
                    <a:pt x="440" y="324"/>
                    <a:pt x="445" y="323"/>
                  </a:cubicBezTo>
                  <a:cubicBezTo>
                    <a:pt x="449" y="322"/>
                    <a:pt x="453" y="313"/>
                    <a:pt x="457" y="311"/>
                  </a:cubicBezTo>
                  <a:cubicBezTo>
                    <a:pt x="460" y="308"/>
                    <a:pt x="457" y="306"/>
                    <a:pt x="450" y="307"/>
                  </a:cubicBezTo>
                  <a:cubicBezTo>
                    <a:pt x="443" y="307"/>
                    <a:pt x="439" y="304"/>
                    <a:pt x="435" y="302"/>
                  </a:cubicBezTo>
                  <a:cubicBezTo>
                    <a:pt x="432" y="299"/>
                    <a:pt x="432" y="297"/>
                    <a:pt x="436" y="297"/>
                  </a:cubicBezTo>
                  <a:cubicBezTo>
                    <a:pt x="440" y="297"/>
                    <a:pt x="449" y="305"/>
                    <a:pt x="453" y="305"/>
                  </a:cubicBezTo>
                  <a:cubicBezTo>
                    <a:pt x="456" y="305"/>
                    <a:pt x="463" y="298"/>
                    <a:pt x="465" y="296"/>
                  </a:cubicBezTo>
                  <a:cubicBezTo>
                    <a:pt x="468" y="294"/>
                    <a:pt x="463" y="293"/>
                    <a:pt x="461" y="291"/>
                  </a:cubicBezTo>
                  <a:cubicBezTo>
                    <a:pt x="459" y="290"/>
                    <a:pt x="464" y="288"/>
                    <a:pt x="467" y="288"/>
                  </a:cubicBezTo>
                  <a:cubicBezTo>
                    <a:pt x="470" y="288"/>
                    <a:pt x="471" y="291"/>
                    <a:pt x="473" y="292"/>
                  </a:cubicBezTo>
                  <a:cubicBezTo>
                    <a:pt x="474" y="294"/>
                    <a:pt x="479" y="291"/>
                    <a:pt x="482" y="291"/>
                  </a:cubicBezTo>
                  <a:cubicBezTo>
                    <a:pt x="484" y="291"/>
                    <a:pt x="481" y="287"/>
                    <a:pt x="477" y="285"/>
                  </a:cubicBezTo>
                  <a:cubicBezTo>
                    <a:pt x="473" y="284"/>
                    <a:pt x="477" y="281"/>
                    <a:pt x="478" y="283"/>
                  </a:cubicBezTo>
                  <a:cubicBezTo>
                    <a:pt x="480" y="286"/>
                    <a:pt x="483" y="285"/>
                    <a:pt x="484" y="288"/>
                  </a:cubicBezTo>
                  <a:cubicBezTo>
                    <a:pt x="486" y="293"/>
                    <a:pt x="488" y="290"/>
                    <a:pt x="491" y="288"/>
                  </a:cubicBezTo>
                  <a:cubicBezTo>
                    <a:pt x="495" y="287"/>
                    <a:pt x="497" y="285"/>
                    <a:pt x="499" y="283"/>
                  </a:cubicBezTo>
                  <a:cubicBezTo>
                    <a:pt x="501" y="280"/>
                    <a:pt x="502" y="283"/>
                    <a:pt x="504" y="279"/>
                  </a:cubicBezTo>
                  <a:cubicBezTo>
                    <a:pt x="506" y="276"/>
                    <a:pt x="503" y="273"/>
                    <a:pt x="500" y="270"/>
                  </a:cubicBezTo>
                  <a:cubicBezTo>
                    <a:pt x="497" y="268"/>
                    <a:pt x="500" y="266"/>
                    <a:pt x="497" y="264"/>
                  </a:cubicBezTo>
                  <a:cubicBezTo>
                    <a:pt x="494" y="263"/>
                    <a:pt x="494" y="260"/>
                    <a:pt x="497" y="261"/>
                  </a:cubicBezTo>
                  <a:cubicBezTo>
                    <a:pt x="501" y="261"/>
                    <a:pt x="504" y="260"/>
                    <a:pt x="506" y="258"/>
                  </a:cubicBezTo>
                  <a:cubicBezTo>
                    <a:pt x="507" y="255"/>
                    <a:pt x="500" y="255"/>
                    <a:pt x="503" y="253"/>
                  </a:cubicBezTo>
                  <a:cubicBezTo>
                    <a:pt x="507" y="251"/>
                    <a:pt x="504" y="249"/>
                    <a:pt x="501" y="249"/>
                  </a:cubicBezTo>
                  <a:cubicBezTo>
                    <a:pt x="497" y="249"/>
                    <a:pt x="494" y="247"/>
                    <a:pt x="494" y="245"/>
                  </a:cubicBezTo>
                  <a:cubicBezTo>
                    <a:pt x="494" y="242"/>
                    <a:pt x="488" y="244"/>
                    <a:pt x="485" y="242"/>
                  </a:cubicBezTo>
                  <a:cubicBezTo>
                    <a:pt x="481" y="240"/>
                    <a:pt x="473" y="241"/>
                    <a:pt x="471" y="241"/>
                  </a:cubicBezTo>
                  <a:cubicBezTo>
                    <a:pt x="470" y="241"/>
                    <a:pt x="469" y="249"/>
                    <a:pt x="472" y="249"/>
                  </a:cubicBezTo>
                  <a:cubicBezTo>
                    <a:pt x="475" y="249"/>
                    <a:pt x="477" y="252"/>
                    <a:pt x="475" y="253"/>
                  </a:cubicBezTo>
                  <a:cubicBezTo>
                    <a:pt x="472" y="254"/>
                    <a:pt x="475" y="257"/>
                    <a:pt x="473" y="257"/>
                  </a:cubicBezTo>
                  <a:cubicBezTo>
                    <a:pt x="471" y="256"/>
                    <a:pt x="468" y="256"/>
                    <a:pt x="468" y="260"/>
                  </a:cubicBezTo>
                  <a:cubicBezTo>
                    <a:pt x="467" y="265"/>
                    <a:pt x="467" y="267"/>
                    <a:pt x="464" y="269"/>
                  </a:cubicBezTo>
                  <a:cubicBezTo>
                    <a:pt x="461" y="270"/>
                    <a:pt x="463" y="263"/>
                    <a:pt x="460" y="264"/>
                  </a:cubicBezTo>
                  <a:cubicBezTo>
                    <a:pt x="457" y="264"/>
                    <a:pt x="457" y="270"/>
                    <a:pt x="459" y="270"/>
                  </a:cubicBezTo>
                  <a:cubicBezTo>
                    <a:pt x="461" y="271"/>
                    <a:pt x="462" y="273"/>
                    <a:pt x="462" y="275"/>
                  </a:cubicBezTo>
                  <a:cubicBezTo>
                    <a:pt x="463" y="278"/>
                    <a:pt x="458" y="276"/>
                    <a:pt x="456" y="279"/>
                  </a:cubicBezTo>
                  <a:cubicBezTo>
                    <a:pt x="454" y="283"/>
                    <a:pt x="454" y="278"/>
                    <a:pt x="451" y="276"/>
                  </a:cubicBezTo>
                  <a:cubicBezTo>
                    <a:pt x="449" y="273"/>
                    <a:pt x="446" y="270"/>
                    <a:pt x="446" y="267"/>
                  </a:cubicBezTo>
                  <a:cubicBezTo>
                    <a:pt x="446" y="264"/>
                    <a:pt x="447" y="264"/>
                    <a:pt x="449" y="263"/>
                  </a:cubicBezTo>
                  <a:cubicBezTo>
                    <a:pt x="451" y="263"/>
                    <a:pt x="449" y="261"/>
                    <a:pt x="449" y="258"/>
                  </a:cubicBezTo>
                  <a:cubicBezTo>
                    <a:pt x="449" y="254"/>
                    <a:pt x="447" y="255"/>
                    <a:pt x="444" y="252"/>
                  </a:cubicBezTo>
                  <a:cubicBezTo>
                    <a:pt x="441" y="248"/>
                    <a:pt x="437" y="248"/>
                    <a:pt x="436" y="250"/>
                  </a:cubicBezTo>
                  <a:cubicBezTo>
                    <a:pt x="434" y="252"/>
                    <a:pt x="435" y="255"/>
                    <a:pt x="433" y="256"/>
                  </a:cubicBezTo>
                  <a:cubicBezTo>
                    <a:pt x="430" y="257"/>
                    <a:pt x="431" y="262"/>
                    <a:pt x="429" y="263"/>
                  </a:cubicBezTo>
                  <a:cubicBezTo>
                    <a:pt x="427" y="263"/>
                    <a:pt x="428" y="253"/>
                    <a:pt x="426" y="253"/>
                  </a:cubicBezTo>
                  <a:cubicBezTo>
                    <a:pt x="424" y="252"/>
                    <a:pt x="424" y="249"/>
                    <a:pt x="427" y="249"/>
                  </a:cubicBezTo>
                  <a:cubicBezTo>
                    <a:pt x="430" y="249"/>
                    <a:pt x="432" y="246"/>
                    <a:pt x="429" y="246"/>
                  </a:cubicBezTo>
                  <a:cubicBezTo>
                    <a:pt x="427" y="246"/>
                    <a:pt x="423" y="243"/>
                    <a:pt x="421" y="242"/>
                  </a:cubicBezTo>
                  <a:cubicBezTo>
                    <a:pt x="419" y="242"/>
                    <a:pt x="416" y="245"/>
                    <a:pt x="415" y="244"/>
                  </a:cubicBezTo>
                  <a:cubicBezTo>
                    <a:pt x="413" y="242"/>
                    <a:pt x="415" y="239"/>
                    <a:pt x="415" y="237"/>
                  </a:cubicBezTo>
                  <a:cubicBezTo>
                    <a:pt x="415" y="235"/>
                    <a:pt x="418" y="238"/>
                    <a:pt x="420" y="235"/>
                  </a:cubicBezTo>
                  <a:cubicBezTo>
                    <a:pt x="422" y="232"/>
                    <a:pt x="415" y="232"/>
                    <a:pt x="415" y="230"/>
                  </a:cubicBezTo>
                  <a:cubicBezTo>
                    <a:pt x="415" y="227"/>
                    <a:pt x="409" y="226"/>
                    <a:pt x="407" y="225"/>
                  </a:cubicBezTo>
                  <a:cubicBezTo>
                    <a:pt x="405" y="224"/>
                    <a:pt x="408" y="219"/>
                    <a:pt x="407" y="218"/>
                  </a:cubicBezTo>
                  <a:cubicBezTo>
                    <a:pt x="406" y="216"/>
                    <a:pt x="400" y="210"/>
                    <a:pt x="397" y="210"/>
                  </a:cubicBezTo>
                  <a:cubicBezTo>
                    <a:pt x="394" y="211"/>
                    <a:pt x="393" y="206"/>
                    <a:pt x="395" y="206"/>
                  </a:cubicBezTo>
                  <a:cubicBezTo>
                    <a:pt x="396" y="207"/>
                    <a:pt x="398" y="205"/>
                    <a:pt x="401" y="202"/>
                  </a:cubicBezTo>
                  <a:cubicBezTo>
                    <a:pt x="404" y="198"/>
                    <a:pt x="404" y="197"/>
                    <a:pt x="402" y="197"/>
                  </a:cubicBezTo>
                  <a:cubicBezTo>
                    <a:pt x="400" y="196"/>
                    <a:pt x="399" y="194"/>
                    <a:pt x="403" y="194"/>
                  </a:cubicBezTo>
                  <a:cubicBezTo>
                    <a:pt x="406" y="194"/>
                    <a:pt x="413" y="197"/>
                    <a:pt x="416" y="195"/>
                  </a:cubicBezTo>
                  <a:cubicBezTo>
                    <a:pt x="418" y="193"/>
                    <a:pt x="425" y="182"/>
                    <a:pt x="428" y="178"/>
                  </a:cubicBezTo>
                  <a:cubicBezTo>
                    <a:pt x="431" y="174"/>
                    <a:pt x="426" y="174"/>
                    <a:pt x="419" y="174"/>
                  </a:cubicBezTo>
                  <a:cubicBezTo>
                    <a:pt x="412" y="175"/>
                    <a:pt x="411" y="172"/>
                    <a:pt x="405" y="172"/>
                  </a:cubicBezTo>
                  <a:cubicBezTo>
                    <a:pt x="400" y="171"/>
                    <a:pt x="389" y="173"/>
                    <a:pt x="388" y="174"/>
                  </a:cubicBezTo>
                  <a:cubicBezTo>
                    <a:pt x="386" y="176"/>
                    <a:pt x="390" y="177"/>
                    <a:pt x="390" y="179"/>
                  </a:cubicBezTo>
                  <a:cubicBezTo>
                    <a:pt x="389" y="181"/>
                    <a:pt x="386" y="178"/>
                    <a:pt x="384" y="179"/>
                  </a:cubicBezTo>
                  <a:cubicBezTo>
                    <a:pt x="383" y="180"/>
                    <a:pt x="385" y="182"/>
                    <a:pt x="384" y="188"/>
                  </a:cubicBezTo>
                  <a:cubicBezTo>
                    <a:pt x="384" y="195"/>
                    <a:pt x="386" y="195"/>
                    <a:pt x="388" y="198"/>
                  </a:cubicBezTo>
                  <a:cubicBezTo>
                    <a:pt x="389" y="200"/>
                    <a:pt x="389" y="203"/>
                    <a:pt x="389" y="208"/>
                  </a:cubicBezTo>
                  <a:cubicBezTo>
                    <a:pt x="389" y="212"/>
                    <a:pt x="385" y="211"/>
                    <a:pt x="384" y="212"/>
                  </a:cubicBezTo>
                  <a:cubicBezTo>
                    <a:pt x="383" y="213"/>
                    <a:pt x="387" y="215"/>
                    <a:pt x="387" y="217"/>
                  </a:cubicBezTo>
                  <a:cubicBezTo>
                    <a:pt x="386" y="220"/>
                    <a:pt x="382" y="216"/>
                    <a:pt x="380" y="217"/>
                  </a:cubicBezTo>
                  <a:cubicBezTo>
                    <a:pt x="377" y="217"/>
                    <a:pt x="375" y="224"/>
                    <a:pt x="378" y="226"/>
                  </a:cubicBezTo>
                  <a:cubicBezTo>
                    <a:pt x="380" y="228"/>
                    <a:pt x="381" y="228"/>
                    <a:pt x="379" y="230"/>
                  </a:cubicBezTo>
                  <a:cubicBezTo>
                    <a:pt x="378" y="232"/>
                    <a:pt x="375" y="236"/>
                    <a:pt x="380" y="239"/>
                  </a:cubicBezTo>
                  <a:cubicBezTo>
                    <a:pt x="384" y="243"/>
                    <a:pt x="393" y="243"/>
                    <a:pt x="397" y="245"/>
                  </a:cubicBezTo>
                  <a:cubicBezTo>
                    <a:pt x="401" y="248"/>
                    <a:pt x="395" y="247"/>
                    <a:pt x="397" y="250"/>
                  </a:cubicBezTo>
                  <a:cubicBezTo>
                    <a:pt x="398" y="253"/>
                    <a:pt x="394" y="254"/>
                    <a:pt x="394" y="256"/>
                  </a:cubicBezTo>
                  <a:cubicBezTo>
                    <a:pt x="394" y="259"/>
                    <a:pt x="396" y="258"/>
                    <a:pt x="398" y="253"/>
                  </a:cubicBezTo>
                  <a:cubicBezTo>
                    <a:pt x="401" y="249"/>
                    <a:pt x="402" y="255"/>
                    <a:pt x="402" y="258"/>
                  </a:cubicBezTo>
                  <a:cubicBezTo>
                    <a:pt x="402" y="262"/>
                    <a:pt x="399" y="260"/>
                    <a:pt x="396" y="263"/>
                  </a:cubicBezTo>
                  <a:cubicBezTo>
                    <a:pt x="394" y="267"/>
                    <a:pt x="392" y="267"/>
                    <a:pt x="388" y="267"/>
                  </a:cubicBezTo>
                  <a:cubicBezTo>
                    <a:pt x="384" y="266"/>
                    <a:pt x="387" y="272"/>
                    <a:pt x="388" y="275"/>
                  </a:cubicBezTo>
                  <a:cubicBezTo>
                    <a:pt x="389" y="278"/>
                    <a:pt x="388" y="279"/>
                    <a:pt x="384" y="278"/>
                  </a:cubicBezTo>
                  <a:cubicBezTo>
                    <a:pt x="379" y="277"/>
                    <a:pt x="377" y="274"/>
                    <a:pt x="379" y="271"/>
                  </a:cubicBezTo>
                  <a:cubicBezTo>
                    <a:pt x="381" y="268"/>
                    <a:pt x="383" y="264"/>
                    <a:pt x="380" y="264"/>
                  </a:cubicBezTo>
                  <a:cubicBezTo>
                    <a:pt x="378" y="265"/>
                    <a:pt x="372" y="264"/>
                    <a:pt x="370" y="262"/>
                  </a:cubicBezTo>
                  <a:cubicBezTo>
                    <a:pt x="369" y="259"/>
                    <a:pt x="372" y="260"/>
                    <a:pt x="377" y="261"/>
                  </a:cubicBezTo>
                  <a:cubicBezTo>
                    <a:pt x="382" y="261"/>
                    <a:pt x="377" y="257"/>
                    <a:pt x="381" y="257"/>
                  </a:cubicBezTo>
                  <a:cubicBezTo>
                    <a:pt x="385" y="257"/>
                    <a:pt x="388" y="259"/>
                    <a:pt x="391" y="257"/>
                  </a:cubicBezTo>
                  <a:cubicBezTo>
                    <a:pt x="394" y="254"/>
                    <a:pt x="389" y="248"/>
                    <a:pt x="386" y="249"/>
                  </a:cubicBezTo>
                  <a:cubicBezTo>
                    <a:pt x="384" y="250"/>
                    <a:pt x="379" y="251"/>
                    <a:pt x="379" y="249"/>
                  </a:cubicBezTo>
                  <a:cubicBezTo>
                    <a:pt x="379" y="246"/>
                    <a:pt x="384" y="248"/>
                    <a:pt x="386" y="247"/>
                  </a:cubicBezTo>
                  <a:cubicBezTo>
                    <a:pt x="389" y="247"/>
                    <a:pt x="385" y="244"/>
                    <a:pt x="381" y="245"/>
                  </a:cubicBezTo>
                  <a:cubicBezTo>
                    <a:pt x="378" y="245"/>
                    <a:pt x="375" y="246"/>
                    <a:pt x="372" y="242"/>
                  </a:cubicBezTo>
                  <a:cubicBezTo>
                    <a:pt x="369" y="239"/>
                    <a:pt x="364" y="237"/>
                    <a:pt x="362" y="245"/>
                  </a:cubicBezTo>
                  <a:cubicBezTo>
                    <a:pt x="361" y="252"/>
                    <a:pt x="356" y="248"/>
                    <a:pt x="354" y="250"/>
                  </a:cubicBezTo>
                  <a:cubicBezTo>
                    <a:pt x="352" y="253"/>
                    <a:pt x="356" y="255"/>
                    <a:pt x="361" y="255"/>
                  </a:cubicBezTo>
                  <a:cubicBezTo>
                    <a:pt x="366" y="255"/>
                    <a:pt x="370" y="260"/>
                    <a:pt x="367" y="260"/>
                  </a:cubicBezTo>
                  <a:cubicBezTo>
                    <a:pt x="365" y="260"/>
                    <a:pt x="366" y="263"/>
                    <a:pt x="364" y="262"/>
                  </a:cubicBezTo>
                  <a:cubicBezTo>
                    <a:pt x="361" y="261"/>
                    <a:pt x="358" y="262"/>
                    <a:pt x="360" y="264"/>
                  </a:cubicBezTo>
                  <a:cubicBezTo>
                    <a:pt x="362" y="266"/>
                    <a:pt x="359" y="267"/>
                    <a:pt x="360" y="270"/>
                  </a:cubicBezTo>
                  <a:cubicBezTo>
                    <a:pt x="360" y="272"/>
                    <a:pt x="356" y="270"/>
                    <a:pt x="352" y="269"/>
                  </a:cubicBezTo>
                  <a:cubicBezTo>
                    <a:pt x="348" y="269"/>
                    <a:pt x="341" y="270"/>
                    <a:pt x="335" y="271"/>
                  </a:cubicBezTo>
                  <a:cubicBezTo>
                    <a:pt x="330" y="273"/>
                    <a:pt x="324" y="271"/>
                    <a:pt x="322" y="268"/>
                  </a:cubicBezTo>
                  <a:cubicBezTo>
                    <a:pt x="320" y="266"/>
                    <a:pt x="317" y="266"/>
                    <a:pt x="313" y="266"/>
                  </a:cubicBezTo>
                  <a:cubicBezTo>
                    <a:pt x="309" y="266"/>
                    <a:pt x="311" y="263"/>
                    <a:pt x="306" y="262"/>
                  </a:cubicBezTo>
                  <a:cubicBezTo>
                    <a:pt x="301" y="262"/>
                    <a:pt x="302" y="258"/>
                    <a:pt x="301" y="256"/>
                  </a:cubicBezTo>
                  <a:cubicBezTo>
                    <a:pt x="301" y="253"/>
                    <a:pt x="291" y="254"/>
                    <a:pt x="288" y="256"/>
                  </a:cubicBezTo>
                  <a:cubicBezTo>
                    <a:pt x="284" y="259"/>
                    <a:pt x="277" y="258"/>
                    <a:pt x="275" y="262"/>
                  </a:cubicBezTo>
                  <a:cubicBezTo>
                    <a:pt x="273" y="266"/>
                    <a:pt x="277" y="265"/>
                    <a:pt x="279" y="265"/>
                  </a:cubicBezTo>
                  <a:cubicBezTo>
                    <a:pt x="282" y="265"/>
                    <a:pt x="282" y="262"/>
                    <a:pt x="287" y="263"/>
                  </a:cubicBezTo>
                  <a:cubicBezTo>
                    <a:pt x="292" y="263"/>
                    <a:pt x="296" y="257"/>
                    <a:pt x="298" y="259"/>
                  </a:cubicBezTo>
                  <a:cubicBezTo>
                    <a:pt x="300" y="262"/>
                    <a:pt x="289" y="266"/>
                    <a:pt x="284" y="267"/>
                  </a:cubicBezTo>
                  <a:cubicBezTo>
                    <a:pt x="279" y="267"/>
                    <a:pt x="280" y="271"/>
                    <a:pt x="285" y="278"/>
                  </a:cubicBezTo>
                  <a:cubicBezTo>
                    <a:pt x="290" y="285"/>
                    <a:pt x="283" y="281"/>
                    <a:pt x="283" y="285"/>
                  </a:cubicBezTo>
                  <a:cubicBezTo>
                    <a:pt x="283" y="288"/>
                    <a:pt x="274" y="284"/>
                    <a:pt x="278" y="282"/>
                  </a:cubicBezTo>
                  <a:cubicBezTo>
                    <a:pt x="281" y="281"/>
                    <a:pt x="280" y="278"/>
                    <a:pt x="277" y="276"/>
                  </a:cubicBezTo>
                  <a:cubicBezTo>
                    <a:pt x="274" y="273"/>
                    <a:pt x="272" y="276"/>
                    <a:pt x="273" y="273"/>
                  </a:cubicBezTo>
                  <a:cubicBezTo>
                    <a:pt x="273" y="271"/>
                    <a:pt x="270" y="273"/>
                    <a:pt x="267" y="271"/>
                  </a:cubicBezTo>
                  <a:cubicBezTo>
                    <a:pt x="264" y="269"/>
                    <a:pt x="263" y="267"/>
                    <a:pt x="260" y="269"/>
                  </a:cubicBezTo>
                  <a:cubicBezTo>
                    <a:pt x="256" y="271"/>
                    <a:pt x="252" y="271"/>
                    <a:pt x="244" y="272"/>
                  </a:cubicBezTo>
                  <a:cubicBezTo>
                    <a:pt x="236" y="273"/>
                    <a:pt x="222" y="273"/>
                    <a:pt x="219" y="270"/>
                  </a:cubicBezTo>
                  <a:cubicBezTo>
                    <a:pt x="217" y="268"/>
                    <a:pt x="226" y="263"/>
                    <a:pt x="229" y="264"/>
                  </a:cubicBezTo>
                  <a:cubicBezTo>
                    <a:pt x="231" y="264"/>
                    <a:pt x="230" y="261"/>
                    <a:pt x="226" y="257"/>
                  </a:cubicBezTo>
                  <a:cubicBezTo>
                    <a:pt x="221" y="254"/>
                    <a:pt x="212" y="252"/>
                    <a:pt x="212" y="254"/>
                  </a:cubicBezTo>
                  <a:cubicBezTo>
                    <a:pt x="212" y="256"/>
                    <a:pt x="207" y="254"/>
                    <a:pt x="200" y="253"/>
                  </a:cubicBezTo>
                  <a:cubicBezTo>
                    <a:pt x="193" y="252"/>
                    <a:pt x="192" y="249"/>
                    <a:pt x="187" y="249"/>
                  </a:cubicBezTo>
                  <a:cubicBezTo>
                    <a:pt x="183" y="249"/>
                    <a:pt x="176" y="247"/>
                    <a:pt x="171" y="243"/>
                  </a:cubicBezTo>
                  <a:cubicBezTo>
                    <a:pt x="166" y="239"/>
                    <a:pt x="153" y="240"/>
                    <a:pt x="152" y="244"/>
                  </a:cubicBezTo>
                  <a:cubicBezTo>
                    <a:pt x="150" y="248"/>
                    <a:pt x="146" y="248"/>
                    <a:pt x="142" y="248"/>
                  </a:cubicBezTo>
                  <a:cubicBezTo>
                    <a:pt x="138" y="248"/>
                    <a:pt x="144" y="243"/>
                    <a:pt x="142" y="242"/>
                  </a:cubicBezTo>
                  <a:cubicBezTo>
                    <a:pt x="141" y="241"/>
                    <a:pt x="143" y="236"/>
                    <a:pt x="140" y="236"/>
                  </a:cubicBezTo>
                  <a:cubicBezTo>
                    <a:pt x="137" y="235"/>
                    <a:pt x="134" y="248"/>
                    <a:pt x="128" y="248"/>
                  </a:cubicBezTo>
                  <a:cubicBezTo>
                    <a:pt x="123" y="247"/>
                    <a:pt x="120" y="234"/>
                    <a:pt x="116" y="231"/>
                  </a:cubicBezTo>
                  <a:cubicBezTo>
                    <a:pt x="111" y="228"/>
                    <a:pt x="107" y="227"/>
                    <a:pt x="111" y="232"/>
                  </a:cubicBezTo>
                  <a:cubicBezTo>
                    <a:pt x="114" y="237"/>
                    <a:pt x="107" y="234"/>
                    <a:pt x="108" y="237"/>
                  </a:cubicBezTo>
                  <a:cubicBezTo>
                    <a:pt x="108" y="241"/>
                    <a:pt x="101" y="245"/>
                    <a:pt x="101" y="243"/>
                  </a:cubicBezTo>
                  <a:cubicBezTo>
                    <a:pt x="102" y="241"/>
                    <a:pt x="98" y="239"/>
                    <a:pt x="93" y="244"/>
                  </a:cubicBezTo>
                  <a:cubicBezTo>
                    <a:pt x="89" y="249"/>
                    <a:pt x="86" y="248"/>
                    <a:pt x="85" y="247"/>
                  </a:cubicBezTo>
                  <a:cubicBezTo>
                    <a:pt x="85" y="245"/>
                    <a:pt x="72" y="251"/>
                    <a:pt x="72" y="254"/>
                  </a:cubicBezTo>
                  <a:cubicBezTo>
                    <a:pt x="73" y="256"/>
                    <a:pt x="70" y="258"/>
                    <a:pt x="66" y="257"/>
                  </a:cubicBezTo>
                  <a:cubicBezTo>
                    <a:pt x="63" y="257"/>
                    <a:pt x="66" y="254"/>
                    <a:pt x="69" y="253"/>
                  </a:cubicBezTo>
                  <a:cubicBezTo>
                    <a:pt x="72" y="251"/>
                    <a:pt x="80" y="244"/>
                    <a:pt x="85" y="243"/>
                  </a:cubicBezTo>
                  <a:cubicBezTo>
                    <a:pt x="89" y="243"/>
                    <a:pt x="98" y="239"/>
                    <a:pt x="98" y="237"/>
                  </a:cubicBezTo>
                  <a:cubicBezTo>
                    <a:pt x="98" y="235"/>
                    <a:pt x="94" y="237"/>
                    <a:pt x="91" y="236"/>
                  </a:cubicBezTo>
                  <a:cubicBezTo>
                    <a:pt x="88" y="236"/>
                    <a:pt x="83" y="239"/>
                    <a:pt x="77" y="241"/>
                  </a:cubicBezTo>
                  <a:cubicBezTo>
                    <a:pt x="72" y="243"/>
                    <a:pt x="67" y="243"/>
                    <a:pt x="68" y="246"/>
                  </a:cubicBezTo>
                  <a:cubicBezTo>
                    <a:pt x="70" y="249"/>
                    <a:pt x="63" y="245"/>
                    <a:pt x="62" y="247"/>
                  </a:cubicBezTo>
                  <a:cubicBezTo>
                    <a:pt x="61" y="249"/>
                    <a:pt x="58" y="247"/>
                    <a:pt x="60" y="246"/>
                  </a:cubicBezTo>
                  <a:cubicBezTo>
                    <a:pt x="62" y="245"/>
                    <a:pt x="56" y="243"/>
                    <a:pt x="56" y="244"/>
                  </a:cubicBezTo>
                  <a:cubicBezTo>
                    <a:pt x="56" y="245"/>
                    <a:pt x="55" y="247"/>
                    <a:pt x="50" y="247"/>
                  </a:cubicBezTo>
                  <a:cubicBezTo>
                    <a:pt x="46" y="247"/>
                    <a:pt x="41" y="250"/>
                    <a:pt x="44" y="253"/>
                  </a:cubicBezTo>
                  <a:cubicBezTo>
                    <a:pt x="47" y="255"/>
                    <a:pt x="49" y="256"/>
                    <a:pt x="48" y="257"/>
                  </a:cubicBezTo>
                  <a:cubicBezTo>
                    <a:pt x="46" y="259"/>
                    <a:pt x="41" y="253"/>
                    <a:pt x="35" y="254"/>
                  </a:cubicBezTo>
                  <a:cubicBezTo>
                    <a:pt x="28" y="255"/>
                    <a:pt x="15" y="247"/>
                    <a:pt x="15" y="245"/>
                  </a:cubicBezTo>
                  <a:cubicBezTo>
                    <a:pt x="15" y="243"/>
                    <a:pt x="6" y="244"/>
                    <a:pt x="0" y="244"/>
                  </a:cubicBezTo>
                  <a:cubicBezTo>
                    <a:pt x="0" y="373"/>
                    <a:pt x="0" y="373"/>
                    <a:pt x="0" y="373"/>
                  </a:cubicBezTo>
                  <a:cubicBezTo>
                    <a:pt x="0" y="373"/>
                    <a:pt x="3" y="375"/>
                    <a:pt x="4" y="374"/>
                  </a:cubicBezTo>
                  <a:cubicBezTo>
                    <a:pt x="5" y="372"/>
                    <a:pt x="8" y="374"/>
                    <a:pt x="12" y="372"/>
                  </a:cubicBezTo>
                  <a:cubicBezTo>
                    <a:pt x="16" y="370"/>
                    <a:pt x="18" y="374"/>
                    <a:pt x="18" y="376"/>
                  </a:cubicBezTo>
                  <a:cubicBezTo>
                    <a:pt x="18" y="378"/>
                    <a:pt x="24" y="382"/>
                    <a:pt x="26" y="385"/>
                  </a:cubicBezTo>
                  <a:cubicBezTo>
                    <a:pt x="29" y="388"/>
                    <a:pt x="30" y="391"/>
                    <a:pt x="33" y="389"/>
                  </a:cubicBezTo>
                  <a:cubicBezTo>
                    <a:pt x="35" y="387"/>
                    <a:pt x="40" y="386"/>
                    <a:pt x="40" y="383"/>
                  </a:cubicBezTo>
                  <a:cubicBezTo>
                    <a:pt x="40" y="380"/>
                    <a:pt x="52" y="379"/>
                    <a:pt x="52" y="384"/>
                  </a:cubicBezTo>
                  <a:cubicBezTo>
                    <a:pt x="52" y="388"/>
                    <a:pt x="63" y="393"/>
                    <a:pt x="70" y="404"/>
                  </a:cubicBezTo>
                  <a:cubicBezTo>
                    <a:pt x="76" y="416"/>
                    <a:pt x="75" y="418"/>
                    <a:pt x="85" y="422"/>
                  </a:cubicBezTo>
                  <a:cubicBezTo>
                    <a:pt x="94" y="426"/>
                    <a:pt x="94" y="428"/>
                    <a:pt x="93" y="431"/>
                  </a:cubicBezTo>
                  <a:cubicBezTo>
                    <a:pt x="92" y="434"/>
                    <a:pt x="99" y="436"/>
                    <a:pt x="95" y="439"/>
                  </a:cubicBezTo>
                  <a:cubicBezTo>
                    <a:pt x="93" y="440"/>
                    <a:pt x="91" y="441"/>
                    <a:pt x="89" y="443"/>
                  </a:cubicBezTo>
                  <a:cubicBezTo>
                    <a:pt x="89" y="444"/>
                    <a:pt x="91" y="445"/>
                    <a:pt x="92" y="447"/>
                  </a:cubicBezTo>
                  <a:cubicBezTo>
                    <a:pt x="95" y="449"/>
                    <a:pt x="88" y="449"/>
                    <a:pt x="90" y="450"/>
                  </a:cubicBezTo>
                  <a:cubicBezTo>
                    <a:pt x="92" y="452"/>
                    <a:pt x="90" y="455"/>
                    <a:pt x="92" y="457"/>
                  </a:cubicBezTo>
                  <a:cubicBezTo>
                    <a:pt x="94" y="459"/>
                    <a:pt x="97" y="458"/>
                    <a:pt x="99" y="456"/>
                  </a:cubicBezTo>
                  <a:cubicBezTo>
                    <a:pt x="101" y="455"/>
                    <a:pt x="103" y="458"/>
                    <a:pt x="101" y="461"/>
                  </a:cubicBezTo>
                  <a:cubicBezTo>
                    <a:pt x="99" y="464"/>
                    <a:pt x="103" y="466"/>
                    <a:pt x="104" y="464"/>
                  </a:cubicBezTo>
                  <a:cubicBezTo>
                    <a:pt x="106" y="462"/>
                    <a:pt x="110" y="467"/>
                    <a:pt x="111" y="468"/>
                  </a:cubicBezTo>
                  <a:cubicBezTo>
                    <a:pt x="113" y="469"/>
                    <a:pt x="115" y="472"/>
                    <a:pt x="112" y="472"/>
                  </a:cubicBezTo>
                  <a:cubicBezTo>
                    <a:pt x="109" y="472"/>
                    <a:pt x="109" y="477"/>
                    <a:pt x="111" y="477"/>
                  </a:cubicBezTo>
                  <a:cubicBezTo>
                    <a:pt x="114" y="477"/>
                    <a:pt x="113" y="480"/>
                    <a:pt x="113" y="482"/>
                  </a:cubicBezTo>
                  <a:cubicBezTo>
                    <a:pt x="113" y="483"/>
                    <a:pt x="120" y="486"/>
                    <a:pt x="122" y="485"/>
                  </a:cubicBezTo>
                  <a:cubicBezTo>
                    <a:pt x="125" y="484"/>
                    <a:pt x="127" y="486"/>
                    <a:pt x="128" y="489"/>
                  </a:cubicBezTo>
                  <a:cubicBezTo>
                    <a:pt x="129" y="491"/>
                    <a:pt x="134" y="492"/>
                    <a:pt x="135" y="491"/>
                  </a:cubicBezTo>
                  <a:cubicBezTo>
                    <a:pt x="137" y="489"/>
                    <a:pt x="138" y="493"/>
                    <a:pt x="139" y="496"/>
                  </a:cubicBezTo>
                  <a:cubicBezTo>
                    <a:pt x="139" y="498"/>
                    <a:pt x="143" y="497"/>
                    <a:pt x="145" y="497"/>
                  </a:cubicBezTo>
                  <a:cubicBezTo>
                    <a:pt x="147" y="497"/>
                    <a:pt x="148" y="500"/>
                    <a:pt x="150" y="499"/>
                  </a:cubicBezTo>
                  <a:cubicBezTo>
                    <a:pt x="153" y="498"/>
                    <a:pt x="154" y="504"/>
                    <a:pt x="156" y="507"/>
                  </a:cubicBezTo>
                  <a:cubicBezTo>
                    <a:pt x="388" y="506"/>
                    <a:pt x="388" y="506"/>
                    <a:pt x="388" y="506"/>
                  </a:cubicBezTo>
                  <a:cubicBezTo>
                    <a:pt x="388" y="506"/>
                    <a:pt x="389" y="500"/>
                    <a:pt x="391" y="502"/>
                  </a:cubicBezTo>
                  <a:cubicBezTo>
                    <a:pt x="394" y="504"/>
                    <a:pt x="392" y="507"/>
                    <a:pt x="395" y="509"/>
                  </a:cubicBezTo>
                  <a:cubicBezTo>
                    <a:pt x="398" y="510"/>
                    <a:pt x="400" y="512"/>
                    <a:pt x="402" y="511"/>
                  </a:cubicBezTo>
                  <a:cubicBezTo>
                    <a:pt x="404" y="510"/>
                    <a:pt x="407" y="508"/>
                    <a:pt x="410" y="511"/>
                  </a:cubicBezTo>
                  <a:cubicBezTo>
                    <a:pt x="413" y="515"/>
                    <a:pt x="415" y="512"/>
                    <a:pt x="417" y="514"/>
                  </a:cubicBezTo>
                  <a:cubicBezTo>
                    <a:pt x="419" y="516"/>
                    <a:pt x="422" y="518"/>
                    <a:pt x="424" y="515"/>
                  </a:cubicBezTo>
                  <a:cubicBezTo>
                    <a:pt x="426" y="513"/>
                    <a:pt x="433" y="516"/>
                    <a:pt x="436" y="517"/>
                  </a:cubicBezTo>
                  <a:cubicBezTo>
                    <a:pt x="440" y="514"/>
                    <a:pt x="443" y="507"/>
                    <a:pt x="447" y="507"/>
                  </a:cubicBezTo>
                  <a:cubicBezTo>
                    <a:pt x="452" y="507"/>
                    <a:pt x="464" y="508"/>
                    <a:pt x="465" y="514"/>
                  </a:cubicBezTo>
                  <a:cubicBezTo>
                    <a:pt x="466" y="520"/>
                    <a:pt x="473" y="515"/>
                    <a:pt x="474" y="520"/>
                  </a:cubicBezTo>
                  <a:cubicBezTo>
                    <a:pt x="475" y="526"/>
                    <a:pt x="479" y="530"/>
                    <a:pt x="479" y="532"/>
                  </a:cubicBezTo>
                  <a:cubicBezTo>
                    <a:pt x="480" y="533"/>
                    <a:pt x="482" y="534"/>
                    <a:pt x="483" y="536"/>
                  </a:cubicBezTo>
                  <a:cubicBezTo>
                    <a:pt x="486" y="535"/>
                    <a:pt x="492" y="536"/>
                    <a:pt x="496" y="537"/>
                  </a:cubicBezTo>
                  <a:cubicBezTo>
                    <a:pt x="502" y="539"/>
                    <a:pt x="509" y="535"/>
                    <a:pt x="512" y="541"/>
                  </a:cubicBezTo>
                  <a:cubicBezTo>
                    <a:pt x="515" y="548"/>
                    <a:pt x="521" y="553"/>
                    <a:pt x="515" y="553"/>
                  </a:cubicBezTo>
                  <a:cubicBezTo>
                    <a:pt x="510" y="553"/>
                    <a:pt x="504" y="547"/>
                    <a:pt x="504" y="550"/>
                  </a:cubicBezTo>
                  <a:cubicBezTo>
                    <a:pt x="505" y="554"/>
                    <a:pt x="502" y="552"/>
                    <a:pt x="502" y="558"/>
                  </a:cubicBezTo>
                  <a:cubicBezTo>
                    <a:pt x="502" y="563"/>
                    <a:pt x="498" y="571"/>
                    <a:pt x="496" y="571"/>
                  </a:cubicBezTo>
                  <a:cubicBezTo>
                    <a:pt x="495" y="571"/>
                    <a:pt x="495" y="571"/>
                    <a:pt x="495" y="571"/>
                  </a:cubicBezTo>
                  <a:cubicBezTo>
                    <a:pt x="495" y="573"/>
                    <a:pt x="495" y="576"/>
                    <a:pt x="497" y="577"/>
                  </a:cubicBezTo>
                  <a:cubicBezTo>
                    <a:pt x="500" y="575"/>
                    <a:pt x="504" y="572"/>
                    <a:pt x="507" y="572"/>
                  </a:cubicBezTo>
                  <a:cubicBezTo>
                    <a:pt x="513" y="572"/>
                    <a:pt x="514" y="576"/>
                    <a:pt x="518" y="573"/>
                  </a:cubicBezTo>
                  <a:cubicBezTo>
                    <a:pt x="522" y="571"/>
                    <a:pt x="522" y="569"/>
                    <a:pt x="523" y="571"/>
                  </a:cubicBezTo>
                  <a:cubicBezTo>
                    <a:pt x="523" y="572"/>
                    <a:pt x="523" y="572"/>
                    <a:pt x="523" y="572"/>
                  </a:cubicBezTo>
                  <a:cubicBezTo>
                    <a:pt x="524" y="571"/>
                    <a:pt x="525" y="571"/>
                    <a:pt x="526" y="570"/>
                  </a:cubicBezTo>
                  <a:cubicBezTo>
                    <a:pt x="526" y="569"/>
                    <a:pt x="525" y="568"/>
                    <a:pt x="525" y="567"/>
                  </a:cubicBezTo>
                  <a:cubicBezTo>
                    <a:pt x="521" y="567"/>
                    <a:pt x="520" y="568"/>
                    <a:pt x="519" y="565"/>
                  </a:cubicBezTo>
                  <a:cubicBezTo>
                    <a:pt x="518" y="561"/>
                    <a:pt x="530" y="557"/>
                    <a:pt x="536" y="558"/>
                  </a:cubicBezTo>
                  <a:cubicBezTo>
                    <a:pt x="542" y="559"/>
                    <a:pt x="546" y="555"/>
                    <a:pt x="548" y="557"/>
                  </a:cubicBezTo>
                  <a:cubicBezTo>
                    <a:pt x="551" y="554"/>
                    <a:pt x="558" y="549"/>
                    <a:pt x="559" y="549"/>
                  </a:cubicBezTo>
                  <a:cubicBezTo>
                    <a:pt x="561" y="549"/>
                    <a:pt x="588" y="549"/>
                    <a:pt x="588" y="549"/>
                  </a:cubicBezTo>
                  <a:cubicBezTo>
                    <a:pt x="588" y="549"/>
                    <a:pt x="597" y="543"/>
                    <a:pt x="599" y="538"/>
                  </a:cubicBezTo>
                  <a:cubicBezTo>
                    <a:pt x="600" y="532"/>
                    <a:pt x="606" y="520"/>
                    <a:pt x="609" y="523"/>
                  </a:cubicBezTo>
                  <a:cubicBezTo>
                    <a:pt x="613" y="525"/>
                    <a:pt x="620" y="523"/>
                    <a:pt x="620" y="526"/>
                  </a:cubicBezTo>
                  <a:cubicBezTo>
                    <a:pt x="621" y="528"/>
                    <a:pt x="618" y="537"/>
                    <a:pt x="628" y="549"/>
                  </a:cubicBezTo>
                  <a:cubicBezTo>
                    <a:pt x="631" y="547"/>
                    <a:pt x="634" y="546"/>
                    <a:pt x="636" y="546"/>
                  </a:cubicBezTo>
                  <a:cubicBezTo>
                    <a:pt x="640" y="546"/>
                    <a:pt x="645" y="541"/>
                    <a:pt x="646" y="539"/>
                  </a:cubicBezTo>
                  <a:cubicBezTo>
                    <a:pt x="648" y="536"/>
                    <a:pt x="650" y="541"/>
                    <a:pt x="647" y="542"/>
                  </a:cubicBezTo>
                  <a:cubicBezTo>
                    <a:pt x="644" y="543"/>
                    <a:pt x="649" y="545"/>
                    <a:pt x="654" y="545"/>
                  </a:cubicBezTo>
                  <a:cubicBezTo>
                    <a:pt x="660" y="545"/>
                    <a:pt x="652" y="547"/>
                    <a:pt x="648" y="547"/>
                  </a:cubicBezTo>
                  <a:cubicBezTo>
                    <a:pt x="644" y="547"/>
                    <a:pt x="643" y="547"/>
                    <a:pt x="637" y="552"/>
                  </a:cubicBezTo>
                  <a:cubicBezTo>
                    <a:pt x="632" y="558"/>
                    <a:pt x="633" y="559"/>
                    <a:pt x="636" y="562"/>
                  </a:cubicBezTo>
                  <a:cubicBezTo>
                    <a:pt x="639" y="564"/>
                    <a:pt x="643" y="563"/>
                    <a:pt x="647" y="560"/>
                  </a:cubicBezTo>
                  <a:cubicBezTo>
                    <a:pt x="651" y="556"/>
                    <a:pt x="651" y="553"/>
                    <a:pt x="655" y="553"/>
                  </a:cubicBezTo>
                  <a:cubicBezTo>
                    <a:pt x="659" y="553"/>
                    <a:pt x="670" y="549"/>
                    <a:pt x="675" y="548"/>
                  </a:cubicBezTo>
                  <a:cubicBezTo>
                    <a:pt x="679" y="546"/>
                    <a:pt x="676" y="545"/>
                    <a:pt x="676" y="543"/>
                  </a:cubicBezTo>
                  <a:cubicBezTo>
                    <a:pt x="676" y="541"/>
                    <a:pt x="685" y="541"/>
                    <a:pt x="688" y="539"/>
                  </a:cubicBezTo>
                  <a:cubicBezTo>
                    <a:pt x="691" y="537"/>
                    <a:pt x="687" y="535"/>
                    <a:pt x="685" y="536"/>
                  </a:cubicBezTo>
                  <a:close/>
                  <a:moveTo>
                    <a:pt x="199" y="294"/>
                  </a:moveTo>
                  <a:cubicBezTo>
                    <a:pt x="194" y="300"/>
                    <a:pt x="192" y="301"/>
                    <a:pt x="187" y="300"/>
                  </a:cubicBezTo>
                  <a:cubicBezTo>
                    <a:pt x="182" y="299"/>
                    <a:pt x="179" y="302"/>
                    <a:pt x="181" y="303"/>
                  </a:cubicBezTo>
                  <a:cubicBezTo>
                    <a:pt x="184" y="305"/>
                    <a:pt x="184" y="307"/>
                    <a:pt x="179" y="308"/>
                  </a:cubicBezTo>
                  <a:cubicBezTo>
                    <a:pt x="174" y="309"/>
                    <a:pt x="170" y="313"/>
                    <a:pt x="168" y="312"/>
                  </a:cubicBezTo>
                  <a:cubicBezTo>
                    <a:pt x="166" y="312"/>
                    <a:pt x="177" y="304"/>
                    <a:pt x="174" y="302"/>
                  </a:cubicBezTo>
                  <a:cubicBezTo>
                    <a:pt x="171" y="300"/>
                    <a:pt x="164" y="306"/>
                    <a:pt x="164" y="308"/>
                  </a:cubicBezTo>
                  <a:cubicBezTo>
                    <a:pt x="164" y="311"/>
                    <a:pt x="159" y="311"/>
                    <a:pt x="157" y="311"/>
                  </a:cubicBezTo>
                  <a:cubicBezTo>
                    <a:pt x="154" y="311"/>
                    <a:pt x="150" y="308"/>
                    <a:pt x="153" y="308"/>
                  </a:cubicBezTo>
                  <a:cubicBezTo>
                    <a:pt x="156" y="307"/>
                    <a:pt x="154" y="304"/>
                    <a:pt x="158" y="303"/>
                  </a:cubicBezTo>
                  <a:cubicBezTo>
                    <a:pt x="162" y="301"/>
                    <a:pt x="157" y="299"/>
                    <a:pt x="158" y="297"/>
                  </a:cubicBezTo>
                  <a:cubicBezTo>
                    <a:pt x="159" y="296"/>
                    <a:pt x="167" y="299"/>
                    <a:pt x="167" y="296"/>
                  </a:cubicBezTo>
                  <a:cubicBezTo>
                    <a:pt x="167" y="293"/>
                    <a:pt x="159" y="291"/>
                    <a:pt x="157" y="292"/>
                  </a:cubicBezTo>
                  <a:cubicBezTo>
                    <a:pt x="154" y="294"/>
                    <a:pt x="148" y="298"/>
                    <a:pt x="140" y="295"/>
                  </a:cubicBezTo>
                  <a:cubicBezTo>
                    <a:pt x="138" y="294"/>
                    <a:pt x="159" y="292"/>
                    <a:pt x="163" y="288"/>
                  </a:cubicBezTo>
                  <a:cubicBezTo>
                    <a:pt x="166" y="285"/>
                    <a:pt x="182" y="281"/>
                    <a:pt x="184" y="284"/>
                  </a:cubicBezTo>
                  <a:cubicBezTo>
                    <a:pt x="185" y="287"/>
                    <a:pt x="175" y="289"/>
                    <a:pt x="180" y="292"/>
                  </a:cubicBezTo>
                  <a:cubicBezTo>
                    <a:pt x="184" y="295"/>
                    <a:pt x="192" y="293"/>
                    <a:pt x="194" y="290"/>
                  </a:cubicBezTo>
                  <a:cubicBezTo>
                    <a:pt x="196" y="287"/>
                    <a:pt x="203" y="288"/>
                    <a:pt x="199" y="294"/>
                  </a:cubicBezTo>
                  <a:close/>
                  <a:moveTo>
                    <a:pt x="246" y="354"/>
                  </a:moveTo>
                  <a:cubicBezTo>
                    <a:pt x="240" y="359"/>
                    <a:pt x="240" y="357"/>
                    <a:pt x="235" y="358"/>
                  </a:cubicBezTo>
                  <a:cubicBezTo>
                    <a:pt x="230" y="359"/>
                    <a:pt x="234" y="364"/>
                    <a:pt x="228" y="365"/>
                  </a:cubicBezTo>
                  <a:cubicBezTo>
                    <a:pt x="222" y="365"/>
                    <a:pt x="207" y="366"/>
                    <a:pt x="205" y="362"/>
                  </a:cubicBezTo>
                  <a:cubicBezTo>
                    <a:pt x="205" y="361"/>
                    <a:pt x="213" y="362"/>
                    <a:pt x="214" y="360"/>
                  </a:cubicBezTo>
                  <a:cubicBezTo>
                    <a:pt x="215" y="357"/>
                    <a:pt x="217" y="353"/>
                    <a:pt x="221" y="353"/>
                  </a:cubicBezTo>
                  <a:cubicBezTo>
                    <a:pt x="224" y="353"/>
                    <a:pt x="224" y="348"/>
                    <a:pt x="218" y="345"/>
                  </a:cubicBezTo>
                  <a:cubicBezTo>
                    <a:pt x="212" y="342"/>
                    <a:pt x="227" y="340"/>
                    <a:pt x="230" y="345"/>
                  </a:cubicBezTo>
                  <a:cubicBezTo>
                    <a:pt x="234" y="350"/>
                    <a:pt x="240" y="353"/>
                    <a:pt x="243" y="350"/>
                  </a:cubicBezTo>
                  <a:cubicBezTo>
                    <a:pt x="246" y="346"/>
                    <a:pt x="266" y="337"/>
                    <a:pt x="266" y="341"/>
                  </a:cubicBezTo>
                  <a:cubicBezTo>
                    <a:pt x="266" y="346"/>
                    <a:pt x="252" y="349"/>
                    <a:pt x="246" y="354"/>
                  </a:cubicBezTo>
                  <a:close/>
                  <a:moveTo>
                    <a:pt x="376" y="489"/>
                  </a:moveTo>
                  <a:cubicBezTo>
                    <a:pt x="372" y="490"/>
                    <a:pt x="376" y="479"/>
                    <a:pt x="369" y="475"/>
                  </a:cubicBezTo>
                  <a:cubicBezTo>
                    <a:pt x="360" y="470"/>
                    <a:pt x="356" y="461"/>
                    <a:pt x="356" y="456"/>
                  </a:cubicBezTo>
                  <a:cubicBezTo>
                    <a:pt x="356" y="451"/>
                    <a:pt x="363" y="449"/>
                    <a:pt x="366" y="453"/>
                  </a:cubicBezTo>
                  <a:cubicBezTo>
                    <a:pt x="369" y="456"/>
                    <a:pt x="374" y="472"/>
                    <a:pt x="376" y="476"/>
                  </a:cubicBezTo>
                  <a:cubicBezTo>
                    <a:pt x="379" y="481"/>
                    <a:pt x="379" y="489"/>
                    <a:pt x="376" y="48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 name="Google Shape;337;p4">
              <a:extLst>
                <a:ext uri="{FF2B5EF4-FFF2-40B4-BE49-F238E27FC236}">
                  <a16:creationId xmlns:a16="http://schemas.microsoft.com/office/drawing/2014/main" id="{7B8CF04F-9B91-BB94-BB78-E5A307C64F0B}"/>
                </a:ext>
              </a:extLst>
            </p:cNvPr>
            <p:cNvSpPr/>
            <p:nvPr/>
          </p:nvSpPr>
          <p:spPr>
            <a:xfrm>
              <a:off x="2298053" y="2623832"/>
              <a:ext cx="821292" cy="567284"/>
            </a:xfrm>
            <a:custGeom>
              <a:avLst/>
              <a:gdLst/>
              <a:ahLst/>
              <a:cxnLst/>
              <a:rect l="l" t="t" r="r" b="b"/>
              <a:pathLst>
                <a:path w="328" h="226" extrusionOk="0">
                  <a:moveTo>
                    <a:pt x="322" y="213"/>
                  </a:moveTo>
                  <a:cubicBezTo>
                    <a:pt x="323" y="210"/>
                    <a:pt x="323" y="208"/>
                    <a:pt x="314" y="204"/>
                  </a:cubicBezTo>
                  <a:cubicBezTo>
                    <a:pt x="304" y="200"/>
                    <a:pt x="305" y="198"/>
                    <a:pt x="299" y="186"/>
                  </a:cubicBezTo>
                  <a:cubicBezTo>
                    <a:pt x="292" y="175"/>
                    <a:pt x="281" y="170"/>
                    <a:pt x="281" y="166"/>
                  </a:cubicBezTo>
                  <a:cubicBezTo>
                    <a:pt x="281" y="161"/>
                    <a:pt x="269" y="162"/>
                    <a:pt x="269" y="165"/>
                  </a:cubicBezTo>
                  <a:cubicBezTo>
                    <a:pt x="269" y="168"/>
                    <a:pt x="264" y="169"/>
                    <a:pt x="262" y="171"/>
                  </a:cubicBezTo>
                  <a:cubicBezTo>
                    <a:pt x="259" y="173"/>
                    <a:pt x="258" y="170"/>
                    <a:pt x="255" y="167"/>
                  </a:cubicBezTo>
                  <a:cubicBezTo>
                    <a:pt x="253" y="164"/>
                    <a:pt x="247" y="160"/>
                    <a:pt x="247" y="158"/>
                  </a:cubicBezTo>
                  <a:cubicBezTo>
                    <a:pt x="247" y="156"/>
                    <a:pt x="245" y="152"/>
                    <a:pt x="241" y="154"/>
                  </a:cubicBezTo>
                  <a:cubicBezTo>
                    <a:pt x="237" y="156"/>
                    <a:pt x="234" y="154"/>
                    <a:pt x="233" y="156"/>
                  </a:cubicBezTo>
                  <a:cubicBezTo>
                    <a:pt x="232" y="157"/>
                    <a:pt x="229" y="155"/>
                    <a:pt x="229" y="155"/>
                  </a:cubicBezTo>
                  <a:cubicBezTo>
                    <a:pt x="229" y="26"/>
                    <a:pt x="229" y="26"/>
                    <a:pt x="229" y="26"/>
                  </a:cubicBezTo>
                  <a:cubicBezTo>
                    <a:pt x="227" y="25"/>
                    <a:pt x="226" y="25"/>
                    <a:pt x="225" y="25"/>
                  </a:cubicBezTo>
                  <a:cubicBezTo>
                    <a:pt x="219" y="23"/>
                    <a:pt x="211" y="19"/>
                    <a:pt x="207" y="20"/>
                  </a:cubicBezTo>
                  <a:cubicBezTo>
                    <a:pt x="203" y="21"/>
                    <a:pt x="194" y="22"/>
                    <a:pt x="191" y="21"/>
                  </a:cubicBezTo>
                  <a:cubicBezTo>
                    <a:pt x="188" y="19"/>
                    <a:pt x="184" y="18"/>
                    <a:pt x="178" y="19"/>
                  </a:cubicBezTo>
                  <a:cubicBezTo>
                    <a:pt x="172" y="20"/>
                    <a:pt x="168" y="15"/>
                    <a:pt x="160" y="13"/>
                  </a:cubicBezTo>
                  <a:cubicBezTo>
                    <a:pt x="152" y="12"/>
                    <a:pt x="141" y="14"/>
                    <a:pt x="139" y="15"/>
                  </a:cubicBezTo>
                  <a:cubicBezTo>
                    <a:pt x="136" y="16"/>
                    <a:pt x="137" y="12"/>
                    <a:pt x="133" y="13"/>
                  </a:cubicBezTo>
                  <a:cubicBezTo>
                    <a:pt x="130" y="13"/>
                    <a:pt x="132" y="11"/>
                    <a:pt x="131" y="8"/>
                  </a:cubicBezTo>
                  <a:cubicBezTo>
                    <a:pt x="129" y="5"/>
                    <a:pt x="119" y="8"/>
                    <a:pt x="116" y="8"/>
                  </a:cubicBezTo>
                  <a:cubicBezTo>
                    <a:pt x="113" y="9"/>
                    <a:pt x="112" y="7"/>
                    <a:pt x="112" y="5"/>
                  </a:cubicBezTo>
                  <a:cubicBezTo>
                    <a:pt x="112" y="3"/>
                    <a:pt x="109" y="4"/>
                    <a:pt x="108" y="6"/>
                  </a:cubicBezTo>
                  <a:cubicBezTo>
                    <a:pt x="106" y="8"/>
                    <a:pt x="103" y="9"/>
                    <a:pt x="101" y="7"/>
                  </a:cubicBezTo>
                  <a:cubicBezTo>
                    <a:pt x="100" y="6"/>
                    <a:pt x="104" y="5"/>
                    <a:pt x="104" y="4"/>
                  </a:cubicBezTo>
                  <a:cubicBezTo>
                    <a:pt x="105" y="2"/>
                    <a:pt x="100" y="1"/>
                    <a:pt x="98" y="0"/>
                  </a:cubicBezTo>
                  <a:cubicBezTo>
                    <a:pt x="96" y="0"/>
                    <a:pt x="93" y="2"/>
                    <a:pt x="89" y="6"/>
                  </a:cubicBezTo>
                  <a:cubicBezTo>
                    <a:pt x="85" y="9"/>
                    <a:pt x="79" y="9"/>
                    <a:pt x="76" y="9"/>
                  </a:cubicBezTo>
                  <a:cubicBezTo>
                    <a:pt x="72" y="8"/>
                    <a:pt x="68" y="9"/>
                    <a:pt x="68" y="11"/>
                  </a:cubicBezTo>
                  <a:cubicBezTo>
                    <a:pt x="68" y="13"/>
                    <a:pt x="72" y="13"/>
                    <a:pt x="70" y="15"/>
                  </a:cubicBezTo>
                  <a:cubicBezTo>
                    <a:pt x="67" y="18"/>
                    <a:pt x="66" y="12"/>
                    <a:pt x="64" y="15"/>
                  </a:cubicBezTo>
                  <a:cubicBezTo>
                    <a:pt x="61" y="18"/>
                    <a:pt x="53" y="17"/>
                    <a:pt x="51" y="17"/>
                  </a:cubicBezTo>
                  <a:cubicBezTo>
                    <a:pt x="49" y="17"/>
                    <a:pt x="43" y="23"/>
                    <a:pt x="41" y="25"/>
                  </a:cubicBezTo>
                  <a:cubicBezTo>
                    <a:pt x="39" y="27"/>
                    <a:pt x="43" y="29"/>
                    <a:pt x="38" y="34"/>
                  </a:cubicBezTo>
                  <a:cubicBezTo>
                    <a:pt x="33" y="40"/>
                    <a:pt x="19" y="38"/>
                    <a:pt x="17" y="38"/>
                  </a:cubicBezTo>
                  <a:cubicBezTo>
                    <a:pt x="14" y="38"/>
                    <a:pt x="16" y="42"/>
                    <a:pt x="14" y="44"/>
                  </a:cubicBezTo>
                  <a:cubicBezTo>
                    <a:pt x="13" y="46"/>
                    <a:pt x="16" y="48"/>
                    <a:pt x="24" y="50"/>
                  </a:cubicBezTo>
                  <a:cubicBezTo>
                    <a:pt x="31" y="52"/>
                    <a:pt x="37" y="62"/>
                    <a:pt x="37" y="64"/>
                  </a:cubicBezTo>
                  <a:cubicBezTo>
                    <a:pt x="38" y="67"/>
                    <a:pt x="48" y="64"/>
                    <a:pt x="52" y="65"/>
                  </a:cubicBezTo>
                  <a:cubicBezTo>
                    <a:pt x="55" y="65"/>
                    <a:pt x="51" y="70"/>
                    <a:pt x="54" y="72"/>
                  </a:cubicBezTo>
                  <a:cubicBezTo>
                    <a:pt x="58" y="73"/>
                    <a:pt x="62" y="71"/>
                    <a:pt x="63" y="74"/>
                  </a:cubicBezTo>
                  <a:cubicBezTo>
                    <a:pt x="64" y="76"/>
                    <a:pt x="57" y="74"/>
                    <a:pt x="53" y="77"/>
                  </a:cubicBezTo>
                  <a:cubicBezTo>
                    <a:pt x="50" y="79"/>
                    <a:pt x="48" y="81"/>
                    <a:pt x="46" y="79"/>
                  </a:cubicBezTo>
                  <a:cubicBezTo>
                    <a:pt x="45" y="77"/>
                    <a:pt x="39" y="78"/>
                    <a:pt x="35" y="78"/>
                  </a:cubicBezTo>
                  <a:cubicBezTo>
                    <a:pt x="32" y="79"/>
                    <a:pt x="35" y="74"/>
                    <a:pt x="35" y="72"/>
                  </a:cubicBezTo>
                  <a:cubicBezTo>
                    <a:pt x="36" y="71"/>
                    <a:pt x="31" y="69"/>
                    <a:pt x="25" y="73"/>
                  </a:cubicBezTo>
                  <a:cubicBezTo>
                    <a:pt x="19" y="76"/>
                    <a:pt x="21" y="75"/>
                    <a:pt x="20" y="78"/>
                  </a:cubicBezTo>
                  <a:cubicBezTo>
                    <a:pt x="20" y="81"/>
                    <a:pt x="17" y="76"/>
                    <a:pt x="13" y="79"/>
                  </a:cubicBezTo>
                  <a:cubicBezTo>
                    <a:pt x="9" y="81"/>
                    <a:pt x="3" y="83"/>
                    <a:pt x="2" y="85"/>
                  </a:cubicBezTo>
                  <a:cubicBezTo>
                    <a:pt x="0" y="88"/>
                    <a:pt x="10" y="89"/>
                    <a:pt x="14" y="90"/>
                  </a:cubicBezTo>
                  <a:cubicBezTo>
                    <a:pt x="17" y="91"/>
                    <a:pt x="9" y="93"/>
                    <a:pt x="12" y="94"/>
                  </a:cubicBezTo>
                  <a:cubicBezTo>
                    <a:pt x="15" y="95"/>
                    <a:pt x="14" y="98"/>
                    <a:pt x="19" y="100"/>
                  </a:cubicBezTo>
                  <a:cubicBezTo>
                    <a:pt x="23" y="103"/>
                    <a:pt x="34" y="100"/>
                    <a:pt x="37" y="100"/>
                  </a:cubicBezTo>
                  <a:cubicBezTo>
                    <a:pt x="39" y="100"/>
                    <a:pt x="42" y="104"/>
                    <a:pt x="44" y="101"/>
                  </a:cubicBezTo>
                  <a:cubicBezTo>
                    <a:pt x="46" y="99"/>
                    <a:pt x="55" y="92"/>
                    <a:pt x="59" y="96"/>
                  </a:cubicBezTo>
                  <a:cubicBezTo>
                    <a:pt x="63" y="100"/>
                    <a:pt x="54" y="99"/>
                    <a:pt x="57" y="102"/>
                  </a:cubicBezTo>
                  <a:cubicBezTo>
                    <a:pt x="59" y="104"/>
                    <a:pt x="62" y="110"/>
                    <a:pt x="58" y="113"/>
                  </a:cubicBezTo>
                  <a:cubicBezTo>
                    <a:pt x="53" y="116"/>
                    <a:pt x="50" y="114"/>
                    <a:pt x="47" y="114"/>
                  </a:cubicBezTo>
                  <a:cubicBezTo>
                    <a:pt x="45" y="114"/>
                    <a:pt x="46" y="118"/>
                    <a:pt x="43" y="121"/>
                  </a:cubicBezTo>
                  <a:cubicBezTo>
                    <a:pt x="39" y="123"/>
                    <a:pt x="37" y="118"/>
                    <a:pt x="32" y="118"/>
                  </a:cubicBezTo>
                  <a:cubicBezTo>
                    <a:pt x="28" y="118"/>
                    <a:pt x="29" y="123"/>
                    <a:pt x="29" y="126"/>
                  </a:cubicBezTo>
                  <a:cubicBezTo>
                    <a:pt x="29" y="129"/>
                    <a:pt x="22" y="126"/>
                    <a:pt x="20" y="132"/>
                  </a:cubicBezTo>
                  <a:cubicBezTo>
                    <a:pt x="19" y="139"/>
                    <a:pt x="12" y="133"/>
                    <a:pt x="16" y="140"/>
                  </a:cubicBezTo>
                  <a:cubicBezTo>
                    <a:pt x="21" y="146"/>
                    <a:pt x="20" y="142"/>
                    <a:pt x="24" y="145"/>
                  </a:cubicBezTo>
                  <a:cubicBezTo>
                    <a:pt x="28" y="148"/>
                    <a:pt x="20" y="152"/>
                    <a:pt x="24" y="153"/>
                  </a:cubicBezTo>
                  <a:cubicBezTo>
                    <a:pt x="27" y="154"/>
                    <a:pt x="31" y="160"/>
                    <a:pt x="34" y="163"/>
                  </a:cubicBezTo>
                  <a:cubicBezTo>
                    <a:pt x="37" y="165"/>
                    <a:pt x="40" y="162"/>
                    <a:pt x="44" y="161"/>
                  </a:cubicBezTo>
                  <a:cubicBezTo>
                    <a:pt x="48" y="161"/>
                    <a:pt x="46" y="156"/>
                    <a:pt x="48" y="158"/>
                  </a:cubicBezTo>
                  <a:cubicBezTo>
                    <a:pt x="51" y="160"/>
                    <a:pt x="54" y="166"/>
                    <a:pt x="52" y="167"/>
                  </a:cubicBezTo>
                  <a:cubicBezTo>
                    <a:pt x="50" y="169"/>
                    <a:pt x="51" y="173"/>
                    <a:pt x="51" y="176"/>
                  </a:cubicBezTo>
                  <a:cubicBezTo>
                    <a:pt x="51" y="178"/>
                    <a:pt x="59" y="177"/>
                    <a:pt x="60" y="175"/>
                  </a:cubicBezTo>
                  <a:cubicBezTo>
                    <a:pt x="61" y="172"/>
                    <a:pt x="68" y="171"/>
                    <a:pt x="72" y="176"/>
                  </a:cubicBezTo>
                  <a:cubicBezTo>
                    <a:pt x="76" y="180"/>
                    <a:pt x="77" y="181"/>
                    <a:pt x="77" y="177"/>
                  </a:cubicBezTo>
                  <a:cubicBezTo>
                    <a:pt x="77" y="174"/>
                    <a:pt x="80" y="170"/>
                    <a:pt x="80" y="173"/>
                  </a:cubicBezTo>
                  <a:cubicBezTo>
                    <a:pt x="81" y="176"/>
                    <a:pt x="84" y="176"/>
                    <a:pt x="90" y="174"/>
                  </a:cubicBezTo>
                  <a:cubicBezTo>
                    <a:pt x="95" y="171"/>
                    <a:pt x="93" y="174"/>
                    <a:pt x="90" y="178"/>
                  </a:cubicBezTo>
                  <a:cubicBezTo>
                    <a:pt x="86" y="183"/>
                    <a:pt x="90" y="190"/>
                    <a:pt x="87" y="191"/>
                  </a:cubicBezTo>
                  <a:cubicBezTo>
                    <a:pt x="84" y="192"/>
                    <a:pt x="81" y="200"/>
                    <a:pt x="76" y="200"/>
                  </a:cubicBezTo>
                  <a:cubicBezTo>
                    <a:pt x="72" y="201"/>
                    <a:pt x="63" y="210"/>
                    <a:pt x="62" y="211"/>
                  </a:cubicBezTo>
                  <a:cubicBezTo>
                    <a:pt x="61" y="213"/>
                    <a:pt x="51" y="208"/>
                    <a:pt x="49" y="213"/>
                  </a:cubicBezTo>
                  <a:cubicBezTo>
                    <a:pt x="48" y="217"/>
                    <a:pt x="41" y="220"/>
                    <a:pt x="43" y="222"/>
                  </a:cubicBezTo>
                  <a:cubicBezTo>
                    <a:pt x="44" y="223"/>
                    <a:pt x="53" y="219"/>
                    <a:pt x="53" y="216"/>
                  </a:cubicBezTo>
                  <a:cubicBezTo>
                    <a:pt x="53" y="214"/>
                    <a:pt x="55" y="215"/>
                    <a:pt x="56" y="216"/>
                  </a:cubicBezTo>
                  <a:cubicBezTo>
                    <a:pt x="58" y="218"/>
                    <a:pt x="61" y="215"/>
                    <a:pt x="63" y="214"/>
                  </a:cubicBezTo>
                  <a:cubicBezTo>
                    <a:pt x="65" y="212"/>
                    <a:pt x="67" y="213"/>
                    <a:pt x="69" y="213"/>
                  </a:cubicBezTo>
                  <a:cubicBezTo>
                    <a:pt x="71" y="213"/>
                    <a:pt x="72" y="211"/>
                    <a:pt x="77" y="210"/>
                  </a:cubicBezTo>
                  <a:cubicBezTo>
                    <a:pt x="82" y="209"/>
                    <a:pt x="81" y="208"/>
                    <a:pt x="82" y="205"/>
                  </a:cubicBezTo>
                  <a:cubicBezTo>
                    <a:pt x="83" y="203"/>
                    <a:pt x="95" y="197"/>
                    <a:pt x="97" y="196"/>
                  </a:cubicBezTo>
                  <a:cubicBezTo>
                    <a:pt x="99" y="196"/>
                    <a:pt x="98" y="192"/>
                    <a:pt x="100" y="192"/>
                  </a:cubicBezTo>
                  <a:cubicBezTo>
                    <a:pt x="103" y="192"/>
                    <a:pt x="107" y="189"/>
                    <a:pt x="110" y="186"/>
                  </a:cubicBezTo>
                  <a:cubicBezTo>
                    <a:pt x="113" y="184"/>
                    <a:pt x="114" y="185"/>
                    <a:pt x="116" y="184"/>
                  </a:cubicBezTo>
                  <a:cubicBezTo>
                    <a:pt x="118" y="183"/>
                    <a:pt x="117" y="178"/>
                    <a:pt x="119" y="178"/>
                  </a:cubicBezTo>
                  <a:cubicBezTo>
                    <a:pt x="121" y="177"/>
                    <a:pt x="123" y="175"/>
                    <a:pt x="123" y="173"/>
                  </a:cubicBezTo>
                  <a:cubicBezTo>
                    <a:pt x="123" y="171"/>
                    <a:pt x="117" y="171"/>
                    <a:pt x="117" y="170"/>
                  </a:cubicBezTo>
                  <a:cubicBezTo>
                    <a:pt x="116" y="169"/>
                    <a:pt x="121" y="164"/>
                    <a:pt x="124" y="164"/>
                  </a:cubicBezTo>
                  <a:cubicBezTo>
                    <a:pt x="126" y="164"/>
                    <a:pt x="129" y="162"/>
                    <a:pt x="129" y="159"/>
                  </a:cubicBezTo>
                  <a:cubicBezTo>
                    <a:pt x="129" y="156"/>
                    <a:pt x="132" y="155"/>
                    <a:pt x="135" y="153"/>
                  </a:cubicBezTo>
                  <a:cubicBezTo>
                    <a:pt x="137" y="150"/>
                    <a:pt x="137" y="148"/>
                    <a:pt x="139" y="148"/>
                  </a:cubicBezTo>
                  <a:cubicBezTo>
                    <a:pt x="141" y="148"/>
                    <a:pt x="144" y="144"/>
                    <a:pt x="146" y="143"/>
                  </a:cubicBezTo>
                  <a:cubicBezTo>
                    <a:pt x="149" y="141"/>
                    <a:pt x="146" y="145"/>
                    <a:pt x="151" y="145"/>
                  </a:cubicBezTo>
                  <a:cubicBezTo>
                    <a:pt x="156" y="145"/>
                    <a:pt x="155" y="150"/>
                    <a:pt x="152" y="148"/>
                  </a:cubicBezTo>
                  <a:cubicBezTo>
                    <a:pt x="148" y="146"/>
                    <a:pt x="146" y="146"/>
                    <a:pt x="143" y="150"/>
                  </a:cubicBezTo>
                  <a:cubicBezTo>
                    <a:pt x="139" y="153"/>
                    <a:pt x="142" y="154"/>
                    <a:pt x="139" y="157"/>
                  </a:cubicBezTo>
                  <a:cubicBezTo>
                    <a:pt x="137" y="161"/>
                    <a:pt x="137" y="163"/>
                    <a:pt x="140" y="163"/>
                  </a:cubicBezTo>
                  <a:cubicBezTo>
                    <a:pt x="143" y="164"/>
                    <a:pt x="140" y="166"/>
                    <a:pt x="137" y="167"/>
                  </a:cubicBezTo>
                  <a:cubicBezTo>
                    <a:pt x="134" y="168"/>
                    <a:pt x="136" y="170"/>
                    <a:pt x="140" y="170"/>
                  </a:cubicBezTo>
                  <a:cubicBezTo>
                    <a:pt x="145" y="170"/>
                    <a:pt x="151" y="164"/>
                    <a:pt x="157" y="161"/>
                  </a:cubicBezTo>
                  <a:cubicBezTo>
                    <a:pt x="163" y="158"/>
                    <a:pt x="167" y="161"/>
                    <a:pt x="169" y="160"/>
                  </a:cubicBezTo>
                  <a:cubicBezTo>
                    <a:pt x="171" y="160"/>
                    <a:pt x="167" y="157"/>
                    <a:pt x="169" y="156"/>
                  </a:cubicBezTo>
                  <a:cubicBezTo>
                    <a:pt x="171" y="155"/>
                    <a:pt x="167" y="154"/>
                    <a:pt x="166" y="151"/>
                  </a:cubicBezTo>
                  <a:cubicBezTo>
                    <a:pt x="164" y="147"/>
                    <a:pt x="168" y="150"/>
                    <a:pt x="168" y="147"/>
                  </a:cubicBezTo>
                  <a:cubicBezTo>
                    <a:pt x="169" y="144"/>
                    <a:pt x="171" y="145"/>
                    <a:pt x="173" y="146"/>
                  </a:cubicBezTo>
                  <a:cubicBezTo>
                    <a:pt x="175" y="148"/>
                    <a:pt x="177" y="145"/>
                    <a:pt x="179" y="149"/>
                  </a:cubicBezTo>
                  <a:cubicBezTo>
                    <a:pt x="181" y="152"/>
                    <a:pt x="183" y="148"/>
                    <a:pt x="186" y="150"/>
                  </a:cubicBezTo>
                  <a:cubicBezTo>
                    <a:pt x="189" y="153"/>
                    <a:pt x="185" y="152"/>
                    <a:pt x="182" y="153"/>
                  </a:cubicBezTo>
                  <a:cubicBezTo>
                    <a:pt x="179" y="154"/>
                    <a:pt x="180" y="158"/>
                    <a:pt x="183" y="156"/>
                  </a:cubicBezTo>
                  <a:cubicBezTo>
                    <a:pt x="185" y="154"/>
                    <a:pt x="187" y="153"/>
                    <a:pt x="190" y="155"/>
                  </a:cubicBezTo>
                  <a:cubicBezTo>
                    <a:pt x="192" y="157"/>
                    <a:pt x="193" y="156"/>
                    <a:pt x="195" y="154"/>
                  </a:cubicBezTo>
                  <a:cubicBezTo>
                    <a:pt x="197" y="152"/>
                    <a:pt x="197" y="154"/>
                    <a:pt x="197" y="156"/>
                  </a:cubicBezTo>
                  <a:cubicBezTo>
                    <a:pt x="197" y="157"/>
                    <a:pt x="200" y="158"/>
                    <a:pt x="206" y="159"/>
                  </a:cubicBezTo>
                  <a:cubicBezTo>
                    <a:pt x="212" y="159"/>
                    <a:pt x="222" y="158"/>
                    <a:pt x="224" y="158"/>
                  </a:cubicBezTo>
                  <a:cubicBezTo>
                    <a:pt x="227" y="158"/>
                    <a:pt x="226" y="162"/>
                    <a:pt x="232" y="163"/>
                  </a:cubicBezTo>
                  <a:cubicBezTo>
                    <a:pt x="238" y="164"/>
                    <a:pt x="239" y="157"/>
                    <a:pt x="242" y="160"/>
                  </a:cubicBezTo>
                  <a:cubicBezTo>
                    <a:pt x="245" y="162"/>
                    <a:pt x="242" y="163"/>
                    <a:pt x="240" y="165"/>
                  </a:cubicBezTo>
                  <a:cubicBezTo>
                    <a:pt x="239" y="167"/>
                    <a:pt x="242" y="167"/>
                    <a:pt x="245" y="168"/>
                  </a:cubicBezTo>
                  <a:cubicBezTo>
                    <a:pt x="247" y="169"/>
                    <a:pt x="252" y="170"/>
                    <a:pt x="254" y="173"/>
                  </a:cubicBezTo>
                  <a:cubicBezTo>
                    <a:pt x="257" y="175"/>
                    <a:pt x="258" y="178"/>
                    <a:pt x="264" y="181"/>
                  </a:cubicBezTo>
                  <a:cubicBezTo>
                    <a:pt x="270" y="184"/>
                    <a:pt x="264" y="173"/>
                    <a:pt x="269" y="177"/>
                  </a:cubicBezTo>
                  <a:cubicBezTo>
                    <a:pt x="274" y="180"/>
                    <a:pt x="272" y="177"/>
                    <a:pt x="276" y="180"/>
                  </a:cubicBezTo>
                  <a:cubicBezTo>
                    <a:pt x="280" y="184"/>
                    <a:pt x="278" y="179"/>
                    <a:pt x="277" y="173"/>
                  </a:cubicBezTo>
                  <a:cubicBezTo>
                    <a:pt x="275" y="167"/>
                    <a:pt x="278" y="171"/>
                    <a:pt x="280" y="174"/>
                  </a:cubicBezTo>
                  <a:cubicBezTo>
                    <a:pt x="282" y="176"/>
                    <a:pt x="282" y="181"/>
                    <a:pt x="281" y="185"/>
                  </a:cubicBezTo>
                  <a:cubicBezTo>
                    <a:pt x="279" y="188"/>
                    <a:pt x="274" y="185"/>
                    <a:pt x="274" y="184"/>
                  </a:cubicBezTo>
                  <a:cubicBezTo>
                    <a:pt x="275" y="182"/>
                    <a:pt x="269" y="182"/>
                    <a:pt x="269" y="185"/>
                  </a:cubicBezTo>
                  <a:cubicBezTo>
                    <a:pt x="268" y="188"/>
                    <a:pt x="273" y="193"/>
                    <a:pt x="276" y="193"/>
                  </a:cubicBezTo>
                  <a:cubicBezTo>
                    <a:pt x="278" y="194"/>
                    <a:pt x="276" y="198"/>
                    <a:pt x="278" y="199"/>
                  </a:cubicBezTo>
                  <a:cubicBezTo>
                    <a:pt x="281" y="200"/>
                    <a:pt x="281" y="205"/>
                    <a:pt x="282" y="204"/>
                  </a:cubicBezTo>
                  <a:cubicBezTo>
                    <a:pt x="284" y="203"/>
                    <a:pt x="283" y="197"/>
                    <a:pt x="281" y="195"/>
                  </a:cubicBezTo>
                  <a:cubicBezTo>
                    <a:pt x="280" y="192"/>
                    <a:pt x="280" y="188"/>
                    <a:pt x="283" y="189"/>
                  </a:cubicBezTo>
                  <a:cubicBezTo>
                    <a:pt x="285" y="190"/>
                    <a:pt x="283" y="194"/>
                    <a:pt x="284" y="195"/>
                  </a:cubicBezTo>
                  <a:cubicBezTo>
                    <a:pt x="285" y="196"/>
                    <a:pt x="286" y="194"/>
                    <a:pt x="289" y="192"/>
                  </a:cubicBezTo>
                  <a:cubicBezTo>
                    <a:pt x="291" y="191"/>
                    <a:pt x="288" y="187"/>
                    <a:pt x="289" y="184"/>
                  </a:cubicBezTo>
                  <a:cubicBezTo>
                    <a:pt x="290" y="182"/>
                    <a:pt x="292" y="186"/>
                    <a:pt x="294" y="190"/>
                  </a:cubicBezTo>
                  <a:cubicBezTo>
                    <a:pt x="295" y="194"/>
                    <a:pt x="291" y="194"/>
                    <a:pt x="291" y="196"/>
                  </a:cubicBezTo>
                  <a:cubicBezTo>
                    <a:pt x="291" y="198"/>
                    <a:pt x="287" y="197"/>
                    <a:pt x="286" y="198"/>
                  </a:cubicBezTo>
                  <a:cubicBezTo>
                    <a:pt x="285" y="199"/>
                    <a:pt x="286" y="207"/>
                    <a:pt x="287" y="207"/>
                  </a:cubicBezTo>
                  <a:cubicBezTo>
                    <a:pt x="289" y="207"/>
                    <a:pt x="290" y="201"/>
                    <a:pt x="290" y="204"/>
                  </a:cubicBezTo>
                  <a:cubicBezTo>
                    <a:pt x="291" y="207"/>
                    <a:pt x="295" y="200"/>
                    <a:pt x="296" y="203"/>
                  </a:cubicBezTo>
                  <a:cubicBezTo>
                    <a:pt x="297" y="206"/>
                    <a:pt x="301" y="209"/>
                    <a:pt x="303" y="208"/>
                  </a:cubicBezTo>
                  <a:cubicBezTo>
                    <a:pt x="305" y="208"/>
                    <a:pt x="302" y="204"/>
                    <a:pt x="300" y="204"/>
                  </a:cubicBezTo>
                  <a:cubicBezTo>
                    <a:pt x="297" y="204"/>
                    <a:pt x="297" y="200"/>
                    <a:pt x="300" y="200"/>
                  </a:cubicBezTo>
                  <a:cubicBezTo>
                    <a:pt x="302" y="199"/>
                    <a:pt x="306" y="206"/>
                    <a:pt x="306" y="208"/>
                  </a:cubicBezTo>
                  <a:cubicBezTo>
                    <a:pt x="306" y="210"/>
                    <a:pt x="304" y="210"/>
                    <a:pt x="302" y="212"/>
                  </a:cubicBezTo>
                  <a:cubicBezTo>
                    <a:pt x="300" y="215"/>
                    <a:pt x="297" y="209"/>
                    <a:pt x="295" y="209"/>
                  </a:cubicBezTo>
                  <a:cubicBezTo>
                    <a:pt x="292" y="209"/>
                    <a:pt x="295" y="213"/>
                    <a:pt x="296" y="215"/>
                  </a:cubicBezTo>
                  <a:cubicBezTo>
                    <a:pt x="297" y="218"/>
                    <a:pt x="293" y="221"/>
                    <a:pt x="296" y="224"/>
                  </a:cubicBezTo>
                  <a:cubicBezTo>
                    <a:pt x="299" y="226"/>
                    <a:pt x="298" y="222"/>
                    <a:pt x="299" y="221"/>
                  </a:cubicBezTo>
                  <a:cubicBezTo>
                    <a:pt x="299" y="219"/>
                    <a:pt x="302" y="221"/>
                    <a:pt x="304" y="222"/>
                  </a:cubicBezTo>
                  <a:cubicBezTo>
                    <a:pt x="305" y="224"/>
                    <a:pt x="305" y="219"/>
                    <a:pt x="305" y="218"/>
                  </a:cubicBezTo>
                  <a:cubicBezTo>
                    <a:pt x="305" y="216"/>
                    <a:pt x="308" y="217"/>
                    <a:pt x="310" y="219"/>
                  </a:cubicBezTo>
                  <a:cubicBezTo>
                    <a:pt x="311" y="221"/>
                    <a:pt x="311" y="217"/>
                    <a:pt x="314" y="217"/>
                  </a:cubicBezTo>
                  <a:cubicBezTo>
                    <a:pt x="316" y="218"/>
                    <a:pt x="314" y="221"/>
                    <a:pt x="314" y="223"/>
                  </a:cubicBezTo>
                  <a:cubicBezTo>
                    <a:pt x="314" y="225"/>
                    <a:pt x="318" y="221"/>
                    <a:pt x="318" y="224"/>
                  </a:cubicBezTo>
                  <a:cubicBezTo>
                    <a:pt x="318" y="224"/>
                    <a:pt x="318" y="224"/>
                    <a:pt x="318" y="225"/>
                  </a:cubicBezTo>
                  <a:cubicBezTo>
                    <a:pt x="320" y="223"/>
                    <a:pt x="322" y="222"/>
                    <a:pt x="324" y="221"/>
                  </a:cubicBezTo>
                  <a:cubicBezTo>
                    <a:pt x="328" y="218"/>
                    <a:pt x="321" y="216"/>
                    <a:pt x="322" y="21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 name="Google Shape;338;p4">
              <a:extLst>
                <a:ext uri="{FF2B5EF4-FFF2-40B4-BE49-F238E27FC236}">
                  <a16:creationId xmlns:a16="http://schemas.microsoft.com/office/drawing/2014/main" id="{843FB080-98D3-3F5D-386D-15EDD84DC59B}"/>
                </a:ext>
              </a:extLst>
            </p:cNvPr>
            <p:cNvSpPr/>
            <p:nvPr/>
          </p:nvSpPr>
          <p:spPr>
            <a:xfrm>
              <a:off x="2305462" y="3202758"/>
              <a:ext cx="25401" cy="25401"/>
            </a:xfrm>
            <a:custGeom>
              <a:avLst/>
              <a:gdLst/>
              <a:ahLst/>
              <a:cxnLst/>
              <a:rect l="l" t="t" r="r" b="b"/>
              <a:pathLst>
                <a:path w="10" h="10" extrusionOk="0">
                  <a:moveTo>
                    <a:pt x="4" y="8"/>
                  </a:moveTo>
                  <a:cubicBezTo>
                    <a:pt x="8" y="7"/>
                    <a:pt x="10" y="4"/>
                    <a:pt x="8" y="2"/>
                  </a:cubicBezTo>
                  <a:cubicBezTo>
                    <a:pt x="6" y="0"/>
                    <a:pt x="0" y="10"/>
                    <a:pt x="4" y="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339;p4">
              <a:extLst>
                <a:ext uri="{FF2B5EF4-FFF2-40B4-BE49-F238E27FC236}">
                  <a16:creationId xmlns:a16="http://schemas.microsoft.com/office/drawing/2014/main" id="{6C4DB7A2-2538-CB39-3674-07FE68AA3927}"/>
                </a:ext>
              </a:extLst>
            </p:cNvPr>
            <p:cNvSpPr/>
            <p:nvPr/>
          </p:nvSpPr>
          <p:spPr>
            <a:xfrm>
              <a:off x="2358380" y="3178416"/>
              <a:ext cx="47626" cy="20109"/>
            </a:xfrm>
            <a:custGeom>
              <a:avLst/>
              <a:gdLst/>
              <a:ahLst/>
              <a:cxnLst/>
              <a:rect l="l" t="t" r="r" b="b"/>
              <a:pathLst>
                <a:path w="19" h="8" extrusionOk="0">
                  <a:moveTo>
                    <a:pt x="15" y="2"/>
                  </a:moveTo>
                  <a:cubicBezTo>
                    <a:pt x="10" y="0"/>
                    <a:pt x="0" y="7"/>
                    <a:pt x="3" y="7"/>
                  </a:cubicBezTo>
                  <a:cubicBezTo>
                    <a:pt x="6" y="8"/>
                    <a:pt x="7" y="5"/>
                    <a:pt x="10" y="5"/>
                  </a:cubicBezTo>
                  <a:cubicBezTo>
                    <a:pt x="13" y="5"/>
                    <a:pt x="19" y="3"/>
                    <a:pt x="15" y="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340;p4">
              <a:extLst>
                <a:ext uri="{FF2B5EF4-FFF2-40B4-BE49-F238E27FC236}">
                  <a16:creationId xmlns:a16="http://schemas.microsoft.com/office/drawing/2014/main" id="{136B59E3-5C96-DF28-878A-7C18DBB170BA}"/>
                </a:ext>
              </a:extLst>
            </p:cNvPr>
            <p:cNvSpPr/>
            <p:nvPr/>
          </p:nvSpPr>
          <p:spPr>
            <a:xfrm>
              <a:off x="2578520" y="3068345"/>
              <a:ext cx="62443" cy="57152"/>
            </a:xfrm>
            <a:custGeom>
              <a:avLst/>
              <a:gdLst/>
              <a:ahLst/>
              <a:cxnLst/>
              <a:rect l="l" t="t" r="r" b="b"/>
              <a:pathLst>
                <a:path w="25" h="23" extrusionOk="0">
                  <a:moveTo>
                    <a:pt x="21" y="2"/>
                  </a:moveTo>
                  <a:cubicBezTo>
                    <a:pt x="21" y="0"/>
                    <a:pt x="18" y="0"/>
                    <a:pt x="15" y="4"/>
                  </a:cubicBezTo>
                  <a:cubicBezTo>
                    <a:pt x="11" y="8"/>
                    <a:pt x="8" y="11"/>
                    <a:pt x="7" y="13"/>
                  </a:cubicBezTo>
                  <a:cubicBezTo>
                    <a:pt x="7" y="15"/>
                    <a:pt x="2" y="12"/>
                    <a:pt x="1" y="15"/>
                  </a:cubicBezTo>
                  <a:cubicBezTo>
                    <a:pt x="0" y="18"/>
                    <a:pt x="2" y="23"/>
                    <a:pt x="5" y="21"/>
                  </a:cubicBezTo>
                  <a:cubicBezTo>
                    <a:pt x="7" y="20"/>
                    <a:pt x="7" y="21"/>
                    <a:pt x="9" y="21"/>
                  </a:cubicBezTo>
                  <a:cubicBezTo>
                    <a:pt x="11" y="21"/>
                    <a:pt x="18" y="16"/>
                    <a:pt x="20" y="14"/>
                  </a:cubicBezTo>
                  <a:cubicBezTo>
                    <a:pt x="22" y="11"/>
                    <a:pt x="17" y="10"/>
                    <a:pt x="17" y="9"/>
                  </a:cubicBezTo>
                  <a:cubicBezTo>
                    <a:pt x="17" y="7"/>
                    <a:pt x="21" y="7"/>
                    <a:pt x="23" y="6"/>
                  </a:cubicBezTo>
                  <a:cubicBezTo>
                    <a:pt x="25" y="5"/>
                    <a:pt x="21" y="4"/>
                    <a:pt x="21" y="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341;p4">
              <a:extLst>
                <a:ext uri="{FF2B5EF4-FFF2-40B4-BE49-F238E27FC236}">
                  <a16:creationId xmlns:a16="http://schemas.microsoft.com/office/drawing/2014/main" id="{2DE5079F-5247-58A7-B234-1D3C1DE395BE}"/>
                </a:ext>
              </a:extLst>
            </p:cNvPr>
            <p:cNvSpPr/>
            <p:nvPr/>
          </p:nvSpPr>
          <p:spPr>
            <a:xfrm>
              <a:off x="2312870" y="3010136"/>
              <a:ext cx="40218" cy="25401"/>
            </a:xfrm>
            <a:custGeom>
              <a:avLst/>
              <a:gdLst/>
              <a:ahLst/>
              <a:cxnLst/>
              <a:rect l="l" t="t" r="r" b="b"/>
              <a:pathLst>
                <a:path w="16" h="10" extrusionOk="0">
                  <a:moveTo>
                    <a:pt x="8" y="3"/>
                  </a:moveTo>
                  <a:cubicBezTo>
                    <a:pt x="8" y="0"/>
                    <a:pt x="0" y="2"/>
                    <a:pt x="1" y="5"/>
                  </a:cubicBezTo>
                  <a:cubicBezTo>
                    <a:pt x="2" y="8"/>
                    <a:pt x="9" y="10"/>
                    <a:pt x="13" y="9"/>
                  </a:cubicBezTo>
                  <a:cubicBezTo>
                    <a:pt x="15" y="8"/>
                    <a:pt x="16" y="5"/>
                    <a:pt x="14" y="3"/>
                  </a:cubicBezTo>
                  <a:cubicBezTo>
                    <a:pt x="12" y="1"/>
                    <a:pt x="9" y="6"/>
                    <a:pt x="8" y="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342;p4">
              <a:extLst>
                <a:ext uri="{FF2B5EF4-FFF2-40B4-BE49-F238E27FC236}">
                  <a16:creationId xmlns:a16="http://schemas.microsoft.com/office/drawing/2014/main" id="{C3308303-3E9C-6F33-2102-FBF89CD3E980}"/>
                </a:ext>
              </a:extLst>
            </p:cNvPr>
            <p:cNvSpPr/>
            <p:nvPr/>
          </p:nvSpPr>
          <p:spPr>
            <a:xfrm>
              <a:off x="3218832" y="3330820"/>
              <a:ext cx="1224529" cy="611735"/>
            </a:xfrm>
            <a:custGeom>
              <a:avLst/>
              <a:gdLst/>
              <a:ahLst/>
              <a:cxnLst/>
              <a:rect l="l" t="t" r="r" b="b"/>
              <a:pathLst>
                <a:path w="489" h="244" extrusionOk="0">
                  <a:moveTo>
                    <a:pt x="481" y="26"/>
                  </a:moveTo>
                  <a:cubicBezTo>
                    <a:pt x="481" y="23"/>
                    <a:pt x="474" y="25"/>
                    <a:pt x="470" y="23"/>
                  </a:cubicBezTo>
                  <a:cubicBezTo>
                    <a:pt x="467" y="20"/>
                    <a:pt x="461" y="32"/>
                    <a:pt x="460" y="38"/>
                  </a:cubicBezTo>
                  <a:cubicBezTo>
                    <a:pt x="458" y="43"/>
                    <a:pt x="449" y="49"/>
                    <a:pt x="449" y="49"/>
                  </a:cubicBezTo>
                  <a:cubicBezTo>
                    <a:pt x="449" y="49"/>
                    <a:pt x="422" y="49"/>
                    <a:pt x="420" y="49"/>
                  </a:cubicBezTo>
                  <a:cubicBezTo>
                    <a:pt x="419" y="49"/>
                    <a:pt x="412" y="54"/>
                    <a:pt x="409" y="57"/>
                  </a:cubicBezTo>
                  <a:cubicBezTo>
                    <a:pt x="409" y="58"/>
                    <a:pt x="409" y="58"/>
                    <a:pt x="409" y="58"/>
                  </a:cubicBezTo>
                  <a:cubicBezTo>
                    <a:pt x="412" y="63"/>
                    <a:pt x="402" y="66"/>
                    <a:pt x="393" y="66"/>
                  </a:cubicBezTo>
                  <a:cubicBezTo>
                    <a:pt x="390" y="66"/>
                    <a:pt x="388" y="66"/>
                    <a:pt x="386" y="67"/>
                  </a:cubicBezTo>
                  <a:cubicBezTo>
                    <a:pt x="386" y="68"/>
                    <a:pt x="387" y="69"/>
                    <a:pt x="387" y="70"/>
                  </a:cubicBezTo>
                  <a:cubicBezTo>
                    <a:pt x="386" y="71"/>
                    <a:pt x="385" y="71"/>
                    <a:pt x="384" y="72"/>
                  </a:cubicBezTo>
                  <a:cubicBezTo>
                    <a:pt x="383" y="75"/>
                    <a:pt x="371" y="81"/>
                    <a:pt x="365" y="84"/>
                  </a:cubicBezTo>
                  <a:cubicBezTo>
                    <a:pt x="358" y="88"/>
                    <a:pt x="348" y="86"/>
                    <a:pt x="348" y="80"/>
                  </a:cubicBezTo>
                  <a:cubicBezTo>
                    <a:pt x="348" y="75"/>
                    <a:pt x="353" y="76"/>
                    <a:pt x="354" y="78"/>
                  </a:cubicBezTo>
                  <a:cubicBezTo>
                    <a:pt x="355" y="79"/>
                    <a:pt x="356" y="79"/>
                    <a:pt x="358" y="77"/>
                  </a:cubicBezTo>
                  <a:cubicBezTo>
                    <a:pt x="356" y="76"/>
                    <a:pt x="356" y="73"/>
                    <a:pt x="356" y="71"/>
                  </a:cubicBezTo>
                  <a:cubicBezTo>
                    <a:pt x="354" y="70"/>
                    <a:pt x="358" y="62"/>
                    <a:pt x="353" y="60"/>
                  </a:cubicBezTo>
                  <a:cubicBezTo>
                    <a:pt x="349" y="59"/>
                    <a:pt x="343" y="66"/>
                    <a:pt x="344" y="62"/>
                  </a:cubicBezTo>
                  <a:cubicBezTo>
                    <a:pt x="345" y="57"/>
                    <a:pt x="352" y="53"/>
                    <a:pt x="348" y="46"/>
                  </a:cubicBezTo>
                  <a:cubicBezTo>
                    <a:pt x="343" y="40"/>
                    <a:pt x="336" y="40"/>
                    <a:pt x="335" y="45"/>
                  </a:cubicBezTo>
                  <a:cubicBezTo>
                    <a:pt x="333" y="50"/>
                    <a:pt x="328" y="47"/>
                    <a:pt x="326" y="51"/>
                  </a:cubicBezTo>
                  <a:cubicBezTo>
                    <a:pt x="324" y="55"/>
                    <a:pt x="322" y="63"/>
                    <a:pt x="324" y="69"/>
                  </a:cubicBezTo>
                  <a:cubicBezTo>
                    <a:pt x="325" y="75"/>
                    <a:pt x="323" y="78"/>
                    <a:pt x="318" y="81"/>
                  </a:cubicBezTo>
                  <a:cubicBezTo>
                    <a:pt x="312" y="85"/>
                    <a:pt x="309" y="76"/>
                    <a:pt x="311" y="65"/>
                  </a:cubicBezTo>
                  <a:cubicBezTo>
                    <a:pt x="313" y="58"/>
                    <a:pt x="317" y="51"/>
                    <a:pt x="313" y="51"/>
                  </a:cubicBezTo>
                  <a:cubicBezTo>
                    <a:pt x="310" y="51"/>
                    <a:pt x="318" y="42"/>
                    <a:pt x="326" y="40"/>
                  </a:cubicBezTo>
                  <a:cubicBezTo>
                    <a:pt x="334" y="38"/>
                    <a:pt x="343" y="39"/>
                    <a:pt x="343" y="37"/>
                  </a:cubicBezTo>
                  <a:cubicBezTo>
                    <a:pt x="343" y="36"/>
                    <a:pt x="344" y="36"/>
                    <a:pt x="344" y="36"/>
                  </a:cubicBezTo>
                  <a:cubicBezTo>
                    <a:pt x="343" y="34"/>
                    <a:pt x="341" y="33"/>
                    <a:pt x="340" y="32"/>
                  </a:cubicBezTo>
                  <a:cubicBezTo>
                    <a:pt x="339" y="33"/>
                    <a:pt x="339" y="33"/>
                    <a:pt x="339" y="34"/>
                  </a:cubicBezTo>
                  <a:cubicBezTo>
                    <a:pt x="336" y="36"/>
                    <a:pt x="336" y="30"/>
                    <a:pt x="331" y="30"/>
                  </a:cubicBezTo>
                  <a:cubicBezTo>
                    <a:pt x="325" y="30"/>
                    <a:pt x="320" y="35"/>
                    <a:pt x="315" y="33"/>
                  </a:cubicBezTo>
                  <a:cubicBezTo>
                    <a:pt x="311" y="31"/>
                    <a:pt x="313" y="28"/>
                    <a:pt x="309" y="28"/>
                  </a:cubicBezTo>
                  <a:cubicBezTo>
                    <a:pt x="305" y="28"/>
                    <a:pt x="312" y="20"/>
                    <a:pt x="306" y="23"/>
                  </a:cubicBezTo>
                  <a:cubicBezTo>
                    <a:pt x="300" y="27"/>
                    <a:pt x="291" y="35"/>
                    <a:pt x="287" y="31"/>
                  </a:cubicBezTo>
                  <a:cubicBezTo>
                    <a:pt x="283" y="28"/>
                    <a:pt x="279" y="32"/>
                    <a:pt x="276" y="29"/>
                  </a:cubicBezTo>
                  <a:cubicBezTo>
                    <a:pt x="273" y="26"/>
                    <a:pt x="286" y="18"/>
                    <a:pt x="293" y="19"/>
                  </a:cubicBezTo>
                  <a:cubicBezTo>
                    <a:pt x="294" y="19"/>
                    <a:pt x="296" y="18"/>
                    <a:pt x="297" y="17"/>
                  </a:cubicBezTo>
                  <a:cubicBezTo>
                    <a:pt x="294" y="16"/>
                    <a:pt x="287" y="13"/>
                    <a:pt x="285" y="15"/>
                  </a:cubicBezTo>
                  <a:cubicBezTo>
                    <a:pt x="283" y="18"/>
                    <a:pt x="280" y="16"/>
                    <a:pt x="278" y="14"/>
                  </a:cubicBezTo>
                  <a:cubicBezTo>
                    <a:pt x="276" y="12"/>
                    <a:pt x="274" y="15"/>
                    <a:pt x="271" y="11"/>
                  </a:cubicBezTo>
                  <a:cubicBezTo>
                    <a:pt x="268" y="8"/>
                    <a:pt x="265" y="10"/>
                    <a:pt x="263" y="11"/>
                  </a:cubicBezTo>
                  <a:cubicBezTo>
                    <a:pt x="261" y="12"/>
                    <a:pt x="259" y="10"/>
                    <a:pt x="256" y="9"/>
                  </a:cubicBezTo>
                  <a:cubicBezTo>
                    <a:pt x="253" y="7"/>
                    <a:pt x="255" y="4"/>
                    <a:pt x="252" y="2"/>
                  </a:cubicBezTo>
                  <a:cubicBezTo>
                    <a:pt x="250" y="0"/>
                    <a:pt x="249" y="6"/>
                    <a:pt x="249" y="6"/>
                  </a:cubicBezTo>
                  <a:cubicBezTo>
                    <a:pt x="17" y="7"/>
                    <a:pt x="17" y="7"/>
                    <a:pt x="17" y="7"/>
                  </a:cubicBezTo>
                  <a:cubicBezTo>
                    <a:pt x="18" y="7"/>
                    <a:pt x="18" y="8"/>
                    <a:pt x="18" y="8"/>
                  </a:cubicBezTo>
                  <a:cubicBezTo>
                    <a:pt x="21" y="11"/>
                    <a:pt x="19" y="13"/>
                    <a:pt x="20" y="17"/>
                  </a:cubicBezTo>
                  <a:cubicBezTo>
                    <a:pt x="21" y="20"/>
                    <a:pt x="20" y="26"/>
                    <a:pt x="17" y="26"/>
                  </a:cubicBezTo>
                  <a:cubicBezTo>
                    <a:pt x="14" y="26"/>
                    <a:pt x="14" y="22"/>
                    <a:pt x="16" y="21"/>
                  </a:cubicBezTo>
                  <a:cubicBezTo>
                    <a:pt x="18" y="20"/>
                    <a:pt x="17" y="16"/>
                    <a:pt x="15" y="16"/>
                  </a:cubicBezTo>
                  <a:cubicBezTo>
                    <a:pt x="14" y="16"/>
                    <a:pt x="13" y="15"/>
                    <a:pt x="13" y="13"/>
                  </a:cubicBezTo>
                  <a:cubicBezTo>
                    <a:pt x="9" y="14"/>
                    <a:pt x="5" y="14"/>
                    <a:pt x="0" y="13"/>
                  </a:cubicBezTo>
                  <a:cubicBezTo>
                    <a:pt x="0" y="13"/>
                    <a:pt x="0" y="13"/>
                    <a:pt x="0" y="14"/>
                  </a:cubicBezTo>
                  <a:cubicBezTo>
                    <a:pt x="0" y="16"/>
                    <a:pt x="1" y="21"/>
                    <a:pt x="4" y="25"/>
                  </a:cubicBezTo>
                  <a:cubicBezTo>
                    <a:pt x="7" y="29"/>
                    <a:pt x="5" y="31"/>
                    <a:pt x="8" y="33"/>
                  </a:cubicBezTo>
                  <a:cubicBezTo>
                    <a:pt x="11" y="34"/>
                    <a:pt x="11" y="36"/>
                    <a:pt x="8" y="35"/>
                  </a:cubicBezTo>
                  <a:cubicBezTo>
                    <a:pt x="6" y="35"/>
                    <a:pt x="7" y="37"/>
                    <a:pt x="6" y="43"/>
                  </a:cubicBezTo>
                  <a:cubicBezTo>
                    <a:pt x="6" y="49"/>
                    <a:pt x="6" y="60"/>
                    <a:pt x="5" y="64"/>
                  </a:cubicBezTo>
                  <a:cubicBezTo>
                    <a:pt x="5" y="67"/>
                    <a:pt x="0" y="73"/>
                    <a:pt x="3" y="77"/>
                  </a:cubicBezTo>
                  <a:cubicBezTo>
                    <a:pt x="5" y="81"/>
                    <a:pt x="7" y="86"/>
                    <a:pt x="6" y="91"/>
                  </a:cubicBezTo>
                  <a:cubicBezTo>
                    <a:pt x="4" y="95"/>
                    <a:pt x="5" y="98"/>
                    <a:pt x="7" y="102"/>
                  </a:cubicBezTo>
                  <a:cubicBezTo>
                    <a:pt x="9" y="105"/>
                    <a:pt x="7" y="111"/>
                    <a:pt x="9" y="113"/>
                  </a:cubicBezTo>
                  <a:cubicBezTo>
                    <a:pt x="12" y="114"/>
                    <a:pt x="14" y="116"/>
                    <a:pt x="16" y="120"/>
                  </a:cubicBezTo>
                  <a:cubicBezTo>
                    <a:pt x="18" y="123"/>
                    <a:pt x="20" y="121"/>
                    <a:pt x="20" y="124"/>
                  </a:cubicBezTo>
                  <a:cubicBezTo>
                    <a:pt x="20" y="128"/>
                    <a:pt x="20" y="128"/>
                    <a:pt x="23" y="130"/>
                  </a:cubicBezTo>
                  <a:cubicBezTo>
                    <a:pt x="26" y="131"/>
                    <a:pt x="24" y="134"/>
                    <a:pt x="24" y="136"/>
                  </a:cubicBezTo>
                  <a:cubicBezTo>
                    <a:pt x="24" y="138"/>
                    <a:pt x="28" y="141"/>
                    <a:pt x="33" y="146"/>
                  </a:cubicBezTo>
                  <a:cubicBezTo>
                    <a:pt x="38" y="150"/>
                    <a:pt x="34" y="154"/>
                    <a:pt x="37" y="154"/>
                  </a:cubicBezTo>
                  <a:cubicBezTo>
                    <a:pt x="41" y="154"/>
                    <a:pt x="44" y="156"/>
                    <a:pt x="48" y="158"/>
                  </a:cubicBezTo>
                  <a:cubicBezTo>
                    <a:pt x="51" y="160"/>
                    <a:pt x="53" y="159"/>
                    <a:pt x="55" y="159"/>
                  </a:cubicBezTo>
                  <a:cubicBezTo>
                    <a:pt x="57" y="160"/>
                    <a:pt x="62" y="165"/>
                    <a:pt x="63" y="169"/>
                  </a:cubicBezTo>
                  <a:cubicBezTo>
                    <a:pt x="63" y="170"/>
                    <a:pt x="64" y="172"/>
                    <a:pt x="65" y="174"/>
                  </a:cubicBezTo>
                  <a:cubicBezTo>
                    <a:pt x="84" y="172"/>
                    <a:pt x="84" y="172"/>
                    <a:pt x="84" y="172"/>
                  </a:cubicBezTo>
                  <a:cubicBezTo>
                    <a:pt x="84" y="172"/>
                    <a:pt x="90" y="176"/>
                    <a:pt x="93" y="176"/>
                  </a:cubicBezTo>
                  <a:cubicBezTo>
                    <a:pt x="97" y="177"/>
                    <a:pt x="115" y="184"/>
                    <a:pt x="115" y="184"/>
                  </a:cubicBezTo>
                  <a:cubicBezTo>
                    <a:pt x="139" y="184"/>
                    <a:pt x="139" y="184"/>
                    <a:pt x="139" y="184"/>
                  </a:cubicBezTo>
                  <a:cubicBezTo>
                    <a:pt x="142" y="180"/>
                    <a:pt x="142" y="180"/>
                    <a:pt x="142" y="180"/>
                  </a:cubicBezTo>
                  <a:cubicBezTo>
                    <a:pt x="155" y="180"/>
                    <a:pt x="155" y="180"/>
                    <a:pt x="155" y="180"/>
                  </a:cubicBezTo>
                  <a:cubicBezTo>
                    <a:pt x="155" y="180"/>
                    <a:pt x="163" y="188"/>
                    <a:pt x="165" y="189"/>
                  </a:cubicBezTo>
                  <a:cubicBezTo>
                    <a:pt x="166" y="189"/>
                    <a:pt x="170" y="193"/>
                    <a:pt x="170" y="195"/>
                  </a:cubicBezTo>
                  <a:cubicBezTo>
                    <a:pt x="170" y="198"/>
                    <a:pt x="171" y="200"/>
                    <a:pt x="173" y="201"/>
                  </a:cubicBezTo>
                  <a:cubicBezTo>
                    <a:pt x="175" y="202"/>
                    <a:pt x="182" y="206"/>
                    <a:pt x="183" y="206"/>
                  </a:cubicBezTo>
                  <a:cubicBezTo>
                    <a:pt x="184" y="205"/>
                    <a:pt x="186" y="198"/>
                    <a:pt x="189" y="198"/>
                  </a:cubicBezTo>
                  <a:cubicBezTo>
                    <a:pt x="193" y="198"/>
                    <a:pt x="203" y="201"/>
                    <a:pt x="204" y="207"/>
                  </a:cubicBezTo>
                  <a:cubicBezTo>
                    <a:pt x="206" y="212"/>
                    <a:pt x="211" y="217"/>
                    <a:pt x="212" y="218"/>
                  </a:cubicBezTo>
                  <a:cubicBezTo>
                    <a:pt x="214" y="219"/>
                    <a:pt x="213" y="223"/>
                    <a:pt x="214" y="224"/>
                  </a:cubicBezTo>
                  <a:cubicBezTo>
                    <a:pt x="216" y="226"/>
                    <a:pt x="215" y="230"/>
                    <a:pt x="217" y="230"/>
                  </a:cubicBezTo>
                  <a:cubicBezTo>
                    <a:pt x="218" y="230"/>
                    <a:pt x="225" y="234"/>
                    <a:pt x="229" y="234"/>
                  </a:cubicBezTo>
                  <a:cubicBezTo>
                    <a:pt x="229" y="234"/>
                    <a:pt x="231" y="234"/>
                    <a:pt x="232" y="235"/>
                  </a:cubicBezTo>
                  <a:cubicBezTo>
                    <a:pt x="232" y="228"/>
                    <a:pt x="226" y="227"/>
                    <a:pt x="230" y="224"/>
                  </a:cubicBezTo>
                  <a:cubicBezTo>
                    <a:pt x="234" y="221"/>
                    <a:pt x="229" y="218"/>
                    <a:pt x="232" y="216"/>
                  </a:cubicBezTo>
                  <a:cubicBezTo>
                    <a:pt x="234" y="215"/>
                    <a:pt x="238" y="213"/>
                    <a:pt x="238" y="211"/>
                  </a:cubicBezTo>
                  <a:cubicBezTo>
                    <a:pt x="238" y="209"/>
                    <a:pt x="240" y="209"/>
                    <a:pt x="243" y="209"/>
                  </a:cubicBezTo>
                  <a:cubicBezTo>
                    <a:pt x="246" y="209"/>
                    <a:pt x="251" y="204"/>
                    <a:pt x="251" y="202"/>
                  </a:cubicBezTo>
                  <a:cubicBezTo>
                    <a:pt x="251" y="200"/>
                    <a:pt x="252" y="200"/>
                    <a:pt x="255" y="200"/>
                  </a:cubicBezTo>
                  <a:cubicBezTo>
                    <a:pt x="259" y="201"/>
                    <a:pt x="258" y="196"/>
                    <a:pt x="260" y="197"/>
                  </a:cubicBezTo>
                  <a:cubicBezTo>
                    <a:pt x="263" y="198"/>
                    <a:pt x="265" y="199"/>
                    <a:pt x="265" y="197"/>
                  </a:cubicBezTo>
                  <a:cubicBezTo>
                    <a:pt x="265" y="196"/>
                    <a:pt x="267" y="196"/>
                    <a:pt x="269" y="198"/>
                  </a:cubicBezTo>
                  <a:cubicBezTo>
                    <a:pt x="270" y="201"/>
                    <a:pt x="275" y="201"/>
                    <a:pt x="276" y="199"/>
                  </a:cubicBezTo>
                  <a:cubicBezTo>
                    <a:pt x="276" y="196"/>
                    <a:pt x="279" y="199"/>
                    <a:pt x="281" y="201"/>
                  </a:cubicBezTo>
                  <a:cubicBezTo>
                    <a:pt x="284" y="204"/>
                    <a:pt x="285" y="203"/>
                    <a:pt x="288" y="203"/>
                  </a:cubicBezTo>
                  <a:cubicBezTo>
                    <a:pt x="292" y="203"/>
                    <a:pt x="292" y="203"/>
                    <a:pt x="292" y="200"/>
                  </a:cubicBezTo>
                  <a:cubicBezTo>
                    <a:pt x="292" y="198"/>
                    <a:pt x="296" y="205"/>
                    <a:pt x="300" y="206"/>
                  </a:cubicBezTo>
                  <a:cubicBezTo>
                    <a:pt x="303" y="206"/>
                    <a:pt x="300" y="203"/>
                    <a:pt x="298" y="201"/>
                  </a:cubicBezTo>
                  <a:cubicBezTo>
                    <a:pt x="295" y="199"/>
                    <a:pt x="298" y="198"/>
                    <a:pt x="296" y="197"/>
                  </a:cubicBezTo>
                  <a:cubicBezTo>
                    <a:pt x="294" y="195"/>
                    <a:pt x="299" y="193"/>
                    <a:pt x="303" y="193"/>
                  </a:cubicBezTo>
                  <a:cubicBezTo>
                    <a:pt x="308" y="193"/>
                    <a:pt x="308" y="194"/>
                    <a:pt x="309" y="192"/>
                  </a:cubicBezTo>
                  <a:cubicBezTo>
                    <a:pt x="311" y="189"/>
                    <a:pt x="313" y="192"/>
                    <a:pt x="313" y="194"/>
                  </a:cubicBezTo>
                  <a:cubicBezTo>
                    <a:pt x="313" y="196"/>
                    <a:pt x="320" y="192"/>
                    <a:pt x="324" y="192"/>
                  </a:cubicBezTo>
                  <a:cubicBezTo>
                    <a:pt x="328" y="192"/>
                    <a:pt x="331" y="196"/>
                    <a:pt x="332" y="198"/>
                  </a:cubicBezTo>
                  <a:cubicBezTo>
                    <a:pt x="332" y="200"/>
                    <a:pt x="335" y="201"/>
                    <a:pt x="338" y="199"/>
                  </a:cubicBezTo>
                  <a:cubicBezTo>
                    <a:pt x="340" y="197"/>
                    <a:pt x="343" y="194"/>
                    <a:pt x="345" y="196"/>
                  </a:cubicBezTo>
                  <a:cubicBezTo>
                    <a:pt x="348" y="199"/>
                    <a:pt x="351" y="203"/>
                    <a:pt x="354" y="206"/>
                  </a:cubicBezTo>
                  <a:cubicBezTo>
                    <a:pt x="357" y="209"/>
                    <a:pt x="352" y="213"/>
                    <a:pt x="354" y="215"/>
                  </a:cubicBezTo>
                  <a:cubicBezTo>
                    <a:pt x="356" y="218"/>
                    <a:pt x="354" y="221"/>
                    <a:pt x="357" y="224"/>
                  </a:cubicBezTo>
                  <a:cubicBezTo>
                    <a:pt x="361" y="226"/>
                    <a:pt x="358" y="232"/>
                    <a:pt x="361" y="232"/>
                  </a:cubicBezTo>
                  <a:cubicBezTo>
                    <a:pt x="364" y="233"/>
                    <a:pt x="366" y="238"/>
                    <a:pt x="367" y="240"/>
                  </a:cubicBezTo>
                  <a:cubicBezTo>
                    <a:pt x="367" y="242"/>
                    <a:pt x="373" y="244"/>
                    <a:pt x="373" y="241"/>
                  </a:cubicBezTo>
                  <a:cubicBezTo>
                    <a:pt x="373" y="238"/>
                    <a:pt x="376" y="234"/>
                    <a:pt x="377" y="231"/>
                  </a:cubicBezTo>
                  <a:cubicBezTo>
                    <a:pt x="377" y="228"/>
                    <a:pt x="374" y="217"/>
                    <a:pt x="372" y="214"/>
                  </a:cubicBezTo>
                  <a:cubicBezTo>
                    <a:pt x="370" y="211"/>
                    <a:pt x="373" y="210"/>
                    <a:pt x="370" y="206"/>
                  </a:cubicBezTo>
                  <a:cubicBezTo>
                    <a:pt x="367" y="202"/>
                    <a:pt x="365" y="195"/>
                    <a:pt x="365" y="189"/>
                  </a:cubicBezTo>
                  <a:cubicBezTo>
                    <a:pt x="365" y="184"/>
                    <a:pt x="372" y="175"/>
                    <a:pt x="375" y="172"/>
                  </a:cubicBezTo>
                  <a:cubicBezTo>
                    <a:pt x="378" y="169"/>
                    <a:pt x="382" y="171"/>
                    <a:pt x="382" y="168"/>
                  </a:cubicBezTo>
                  <a:cubicBezTo>
                    <a:pt x="383" y="165"/>
                    <a:pt x="387" y="161"/>
                    <a:pt x="389" y="161"/>
                  </a:cubicBezTo>
                  <a:cubicBezTo>
                    <a:pt x="391" y="161"/>
                    <a:pt x="394" y="161"/>
                    <a:pt x="394" y="159"/>
                  </a:cubicBezTo>
                  <a:cubicBezTo>
                    <a:pt x="395" y="157"/>
                    <a:pt x="398" y="154"/>
                    <a:pt x="403" y="153"/>
                  </a:cubicBezTo>
                  <a:cubicBezTo>
                    <a:pt x="408" y="152"/>
                    <a:pt x="405" y="150"/>
                    <a:pt x="404" y="147"/>
                  </a:cubicBezTo>
                  <a:cubicBezTo>
                    <a:pt x="403" y="145"/>
                    <a:pt x="405" y="143"/>
                    <a:pt x="406" y="144"/>
                  </a:cubicBezTo>
                  <a:cubicBezTo>
                    <a:pt x="407" y="146"/>
                    <a:pt x="410" y="146"/>
                    <a:pt x="412" y="145"/>
                  </a:cubicBezTo>
                  <a:cubicBezTo>
                    <a:pt x="414" y="143"/>
                    <a:pt x="418" y="140"/>
                    <a:pt x="414" y="140"/>
                  </a:cubicBezTo>
                  <a:cubicBezTo>
                    <a:pt x="410" y="139"/>
                    <a:pt x="409" y="138"/>
                    <a:pt x="411" y="137"/>
                  </a:cubicBezTo>
                  <a:cubicBezTo>
                    <a:pt x="414" y="136"/>
                    <a:pt x="412" y="131"/>
                    <a:pt x="408" y="131"/>
                  </a:cubicBezTo>
                  <a:cubicBezTo>
                    <a:pt x="405" y="131"/>
                    <a:pt x="406" y="129"/>
                    <a:pt x="408" y="127"/>
                  </a:cubicBezTo>
                  <a:cubicBezTo>
                    <a:pt x="410" y="125"/>
                    <a:pt x="405" y="122"/>
                    <a:pt x="403" y="120"/>
                  </a:cubicBezTo>
                  <a:cubicBezTo>
                    <a:pt x="400" y="118"/>
                    <a:pt x="404" y="117"/>
                    <a:pt x="406" y="117"/>
                  </a:cubicBezTo>
                  <a:cubicBezTo>
                    <a:pt x="408" y="116"/>
                    <a:pt x="406" y="108"/>
                    <a:pt x="407" y="106"/>
                  </a:cubicBezTo>
                  <a:cubicBezTo>
                    <a:pt x="408" y="104"/>
                    <a:pt x="411" y="104"/>
                    <a:pt x="410" y="106"/>
                  </a:cubicBezTo>
                  <a:cubicBezTo>
                    <a:pt x="409" y="108"/>
                    <a:pt x="407" y="111"/>
                    <a:pt x="409" y="114"/>
                  </a:cubicBezTo>
                  <a:cubicBezTo>
                    <a:pt x="412" y="117"/>
                    <a:pt x="413" y="120"/>
                    <a:pt x="412" y="124"/>
                  </a:cubicBezTo>
                  <a:cubicBezTo>
                    <a:pt x="411" y="128"/>
                    <a:pt x="413" y="127"/>
                    <a:pt x="415" y="122"/>
                  </a:cubicBezTo>
                  <a:cubicBezTo>
                    <a:pt x="418" y="116"/>
                    <a:pt x="419" y="111"/>
                    <a:pt x="417" y="111"/>
                  </a:cubicBezTo>
                  <a:cubicBezTo>
                    <a:pt x="415" y="110"/>
                    <a:pt x="415" y="105"/>
                    <a:pt x="417" y="107"/>
                  </a:cubicBezTo>
                  <a:cubicBezTo>
                    <a:pt x="419" y="110"/>
                    <a:pt x="420" y="110"/>
                    <a:pt x="423" y="107"/>
                  </a:cubicBezTo>
                  <a:cubicBezTo>
                    <a:pt x="426" y="103"/>
                    <a:pt x="430" y="98"/>
                    <a:pt x="428" y="96"/>
                  </a:cubicBezTo>
                  <a:cubicBezTo>
                    <a:pt x="425" y="95"/>
                    <a:pt x="428" y="94"/>
                    <a:pt x="432" y="94"/>
                  </a:cubicBezTo>
                  <a:cubicBezTo>
                    <a:pt x="436" y="94"/>
                    <a:pt x="444" y="92"/>
                    <a:pt x="444" y="91"/>
                  </a:cubicBezTo>
                  <a:cubicBezTo>
                    <a:pt x="446" y="87"/>
                    <a:pt x="432" y="92"/>
                    <a:pt x="432" y="90"/>
                  </a:cubicBezTo>
                  <a:cubicBezTo>
                    <a:pt x="432" y="88"/>
                    <a:pt x="441" y="86"/>
                    <a:pt x="445" y="86"/>
                  </a:cubicBezTo>
                  <a:cubicBezTo>
                    <a:pt x="450" y="86"/>
                    <a:pt x="447" y="80"/>
                    <a:pt x="449" y="82"/>
                  </a:cubicBezTo>
                  <a:cubicBezTo>
                    <a:pt x="451" y="85"/>
                    <a:pt x="454" y="84"/>
                    <a:pt x="456" y="83"/>
                  </a:cubicBezTo>
                  <a:cubicBezTo>
                    <a:pt x="459" y="81"/>
                    <a:pt x="457" y="77"/>
                    <a:pt x="454" y="76"/>
                  </a:cubicBezTo>
                  <a:cubicBezTo>
                    <a:pt x="451" y="76"/>
                    <a:pt x="456" y="74"/>
                    <a:pt x="455" y="72"/>
                  </a:cubicBezTo>
                  <a:cubicBezTo>
                    <a:pt x="454" y="70"/>
                    <a:pt x="457" y="64"/>
                    <a:pt x="461" y="63"/>
                  </a:cubicBezTo>
                  <a:cubicBezTo>
                    <a:pt x="464" y="62"/>
                    <a:pt x="463" y="60"/>
                    <a:pt x="466" y="60"/>
                  </a:cubicBezTo>
                  <a:cubicBezTo>
                    <a:pt x="469" y="60"/>
                    <a:pt x="469" y="56"/>
                    <a:pt x="472" y="54"/>
                  </a:cubicBezTo>
                  <a:cubicBezTo>
                    <a:pt x="474" y="51"/>
                    <a:pt x="478" y="58"/>
                    <a:pt x="482" y="54"/>
                  </a:cubicBezTo>
                  <a:cubicBezTo>
                    <a:pt x="484" y="53"/>
                    <a:pt x="486" y="51"/>
                    <a:pt x="489" y="49"/>
                  </a:cubicBezTo>
                  <a:cubicBezTo>
                    <a:pt x="479" y="37"/>
                    <a:pt x="482" y="28"/>
                    <a:pt x="481" y="2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343;p4">
              <a:extLst>
                <a:ext uri="{FF2B5EF4-FFF2-40B4-BE49-F238E27FC236}">
                  <a16:creationId xmlns:a16="http://schemas.microsoft.com/office/drawing/2014/main" id="{C34B6B2B-57C5-AB3B-BDA9-ECCBD7E463BC}"/>
                </a:ext>
              </a:extLst>
            </p:cNvPr>
            <p:cNvSpPr/>
            <p:nvPr/>
          </p:nvSpPr>
          <p:spPr>
            <a:xfrm>
              <a:off x="5666833" y="3486400"/>
              <a:ext cx="269883" cy="192623"/>
            </a:xfrm>
            <a:custGeom>
              <a:avLst/>
              <a:gdLst/>
              <a:ahLst/>
              <a:cxnLst/>
              <a:rect l="l" t="t" r="r" b="b"/>
              <a:pathLst>
                <a:path w="108" h="77" extrusionOk="0">
                  <a:moveTo>
                    <a:pt x="107" y="13"/>
                  </a:moveTo>
                  <a:cubicBezTo>
                    <a:pt x="104" y="13"/>
                    <a:pt x="101" y="14"/>
                    <a:pt x="98" y="13"/>
                  </a:cubicBezTo>
                  <a:cubicBezTo>
                    <a:pt x="96" y="13"/>
                    <a:pt x="90" y="12"/>
                    <a:pt x="88" y="11"/>
                  </a:cubicBezTo>
                  <a:cubicBezTo>
                    <a:pt x="87" y="9"/>
                    <a:pt x="84" y="8"/>
                    <a:pt x="84" y="10"/>
                  </a:cubicBezTo>
                  <a:cubicBezTo>
                    <a:pt x="84" y="12"/>
                    <a:pt x="80" y="12"/>
                    <a:pt x="78" y="10"/>
                  </a:cubicBezTo>
                  <a:cubicBezTo>
                    <a:pt x="75" y="9"/>
                    <a:pt x="71" y="8"/>
                    <a:pt x="70" y="7"/>
                  </a:cubicBezTo>
                  <a:cubicBezTo>
                    <a:pt x="69" y="6"/>
                    <a:pt x="67" y="5"/>
                    <a:pt x="65" y="4"/>
                  </a:cubicBezTo>
                  <a:cubicBezTo>
                    <a:pt x="62" y="5"/>
                    <a:pt x="55" y="2"/>
                    <a:pt x="50" y="3"/>
                  </a:cubicBezTo>
                  <a:cubicBezTo>
                    <a:pt x="45" y="3"/>
                    <a:pt x="29" y="2"/>
                    <a:pt x="22" y="2"/>
                  </a:cubicBezTo>
                  <a:cubicBezTo>
                    <a:pt x="16" y="3"/>
                    <a:pt x="16" y="0"/>
                    <a:pt x="12" y="0"/>
                  </a:cubicBezTo>
                  <a:cubicBezTo>
                    <a:pt x="9" y="0"/>
                    <a:pt x="10" y="4"/>
                    <a:pt x="5" y="4"/>
                  </a:cubicBezTo>
                  <a:cubicBezTo>
                    <a:pt x="0" y="4"/>
                    <a:pt x="0" y="7"/>
                    <a:pt x="3" y="10"/>
                  </a:cubicBezTo>
                  <a:cubicBezTo>
                    <a:pt x="5" y="12"/>
                    <a:pt x="5" y="15"/>
                    <a:pt x="5" y="18"/>
                  </a:cubicBezTo>
                  <a:cubicBezTo>
                    <a:pt x="6" y="18"/>
                    <a:pt x="7" y="18"/>
                    <a:pt x="7" y="17"/>
                  </a:cubicBezTo>
                  <a:cubicBezTo>
                    <a:pt x="9" y="16"/>
                    <a:pt x="10" y="16"/>
                    <a:pt x="10" y="18"/>
                  </a:cubicBezTo>
                  <a:cubicBezTo>
                    <a:pt x="10" y="20"/>
                    <a:pt x="14" y="19"/>
                    <a:pt x="15" y="19"/>
                  </a:cubicBezTo>
                  <a:cubicBezTo>
                    <a:pt x="17" y="19"/>
                    <a:pt x="17" y="20"/>
                    <a:pt x="19" y="19"/>
                  </a:cubicBezTo>
                  <a:cubicBezTo>
                    <a:pt x="21" y="17"/>
                    <a:pt x="24" y="18"/>
                    <a:pt x="24" y="20"/>
                  </a:cubicBezTo>
                  <a:cubicBezTo>
                    <a:pt x="24" y="22"/>
                    <a:pt x="28" y="21"/>
                    <a:pt x="26" y="23"/>
                  </a:cubicBezTo>
                  <a:cubicBezTo>
                    <a:pt x="24" y="26"/>
                    <a:pt x="21" y="26"/>
                    <a:pt x="21" y="28"/>
                  </a:cubicBezTo>
                  <a:cubicBezTo>
                    <a:pt x="21" y="30"/>
                    <a:pt x="23" y="34"/>
                    <a:pt x="21" y="36"/>
                  </a:cubicBezTo>
                  <a:cubicBezTo>
                    <a:pt x="19" y="38"/>
                    <a:pt x="22" y="42"/>
                    <a:pt x="20" y="42"/>
                  </a:cubicBezTo>
                  <a:cubicBezTo>
                    <a:pt x="17" y="42"/>
                    <a:pt x="15" y="43"/>
                    <a:pt x="17" y="45"/>
                  </a:cubicBezTo>
                  <a:cubicBezTo>
                    <a:pt x="20" y="47"/>
                    <a:pt x="22" y="50"/>
                    <a:pt x="20" y="50"/>
                  </a:cubicBezTo>
                  <a:cubicBezTo>
                    <a:pt x="18" y="50"/>
                    <a:pt x="17" y="53"/>
                    <a:pt x="18" y="54"/>
                  </a:cubicBezTo>
                  <a:cubicBezTo>
                    <a:pt x="19" y="55"/>
                    <a:pt x="23" y="58"/>
                    <a:pt x="20" y="58"/>
                  </a:cubicBezTo>
                  <a:cubicBezTo>
                    <a:pt x="16" y="59"/>
                    <a:pt x="16" y="62"/>
                    <a:pt x="16" y="63"/>
                  </a:cubicBezTo>
                  <a:cubicBezTo>
                    <a:pt x="16" y="64"/>
                    <a:pt x="17" y="65"/>
                    <a:pt x="18" y="66"/>
                  </a:cubicBezTo>
                  <a:cubicBezTo>
                    <a:pt x="19" y="66"/>
                    <a:pt x="21" y="66"/>
                    <a:pt x="22" y="67"/>
                  </a:cubicBezTo>
                  <a:cubicBezTo>
                    <a:pt x="25" y="68"/>
                    <a:pt x="27" y="77"/>
                    <a:pt x="32" y="76"/>
                  </a:cubicBezTo>
                  <a:cubicBezTo>
                    <a:pt x="34" y="76"/>
                    <a:pt x="33" y="74"/>
                    <a:pt x="34" y="73"/>
                  </a:cubicBezTo>
                  <a:cubicBezTo>
                    <a:pt x="35" y="73"/>
                    <a:pt x="37" y="73"/>
                    <a:pt x="39" y="73"/>
                  </a:cubicBezTo>
                  <a:cubicBezTo>
                    <a:pt x="41" y="73"/>
                    <a:pt x="42" y="70"/>
                    <a:pt x="47" y="70"/>
                  </a:cubicBezTo>
                  <a:cubicBezTo>
                    <a:pt x="51" y="70"/>
                    <a:pt x="54" y="70"/>
                    <a:pt x="57" y="70"/>
                  </a:cubicBezTo>
                  <a:cubicBezTo>
                    <a:pt x="60" y="70"/>
                    <a:pt x="63" y="69"/>
                    <a:pt x="64" y="67"/>
                  </a:cubicBezTo>
                  <a:cubicBezTo>
                    <a:pt x="64" y="65"/>
                    <a:pt x="67" y="63"/>
                    <a:pt x="70" y="62"/>
                  </a:cubicBezTo>
                  <a:cubicBezTo>
                    <a:pt x="74" y="62"/>
                    <a:pt x="73" y="58"/>
                    <a:pt x="73" y="56"/>
                  </a:cubicBezTo>
                  <a:cubicBezTo>
                    <a:pt x="74" y="54"/>
                    <a:pt x="79" y="51"/>
                    <a:pt x="79" y="50"/>
                  </a:cubicBezTo>
                  <a:cubicBezTo>
                    <a:pt x="80" y="48"/>
                    <a:pt x="76" y="43"/>
                    <a:pt x="80" y="38"/>
                  </a:cubicBezTo>
                  <a:cubicBezTo>
                    <a:pt x="83" y="33"/>
                    <a:pt x="87" y="32"/>
                    <a:pt x="87" y="29"/>
                  </a:cubicBezTo>
                  <a:cubicBezTo>
                    <a:pt x="87" y="27"/>
                    <a:pt x="90" y="26"/>
                    <a:pt x="94" y="25"/>
                  </a:cubicBezTo>
                  <a:cubicBezTo>
                    <a:pt x="99" y="25"/>
                    <a:pt x="100" y="22"/>
                    <a:pt x="104" y="20"/>
                  </a:cubicBezTo>
                  <a:cubicBezTo>
                    <a:pt x="107" y="19"/>
                    <a:pt x="108" y="17"/>
                    <a:pt x="107" y="13"/>
                  </a:cubicBezTo>
                  <a:close/>
                  <a:moveTo>
                    <a:pt x="108" y="41"/>
                  </a:moveTo>
                  <a:cubicBezTo>
                    <a:pt x="107" y="36"/>
                    <a:pt x="99" y="42"/>
                    <a:pt x="100" y="43"/>
                  </a:cubicBezTo>
                  <a:cubicBezTo>
                    <a:pt x="104" y="46"/>
                    <a:pt x="108" y="45"/>
                    <a:pt x="108" y="4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344;p4">
              <a:extLst>
                <a:ext uri="{FF2B5EF4-FFF2-40B4-BE49-F238E27FC236}">
                  <a16:creationId xmlns:a16="http://schemas.microsoft.com/office/drawing/2014/main" id="{A4A9C229-CC48-DA6A-16CF-52A003A0E390}"/>
                </a:ext>
              </a:extLst>
            </p:cNvPr>
            <p:cNvSpPr/>
            <p:nvPr/>
          </p:nvSpPr>
          <p:spPr>
            <a:xfrm>
              <a:off x="6137805" y="3400673"/>
              <a:ext cx="71969" cy="40218"/>
            </a:xfrm>
            <a:custGeom>
              <a:avLst/>
              <a:gdLst/>
              <a:ahLst/>
              <a:cxnLst/>
              <a:rect l="l" t="t" r="r" b="b"/>
              <a:pathLst>
                <a:path w="29" h="16" extrusionOk="0">
                  <a:moveTo>
                    <a:pt x="0" y="14"/>
                  </a:moveTo>
                  <a:cubicBezTo>
                    <a:pt x="2" y="13"/>
                    <a:pt x="5" y="13"/>
                    <a:pt x="6" y="14"/>
                  </a:cubicBezTo>
                  <a:cubicBezTo>
                    <a:pt x="7" y="14"/>
                    <a:pt x="7" y="15"/>
                    <a:pt x="7" y="16"/>
                  </a:cubicBezTo>
                  <a:cubicBezTo>
                    <a:pt x="9" y="16"/>
                    <a:pt x="12" y="15"/>
                    <a:pt x="13" y="15"/>
                  </a:cubicBezTo>
                  <a:cubicBezTo>
                    <a:pt x="15" y="14"/>
                    <a:pt x="18" y="16"/>
                    <a:pt x="18" y="15"/>
                  </a:cubicBezTo>
                  <a:cubicBezTo>
                    <a:pt x="19" y="14"/>
                    <a:pt x="20" y="11"/>
                    <a:pt x="21" y="11"/>
                  </a:cubicBezTo>
                  <a:cubicBezTo>
                    <a:pt x="23" y="11"/>
                    <a:pt x="22" y="7"/>
                    <a:pt x="23" y="7"/>
                  </a:cubicBezTo>
                  <a:cubicBezTo>
                    <a:pt x="25" y="7"/>
                    <a:pt x="29" y="4"/>
                    <a:pt x="29" y="4"/>
                  </a:cubicBezTo>
                  <a:cubicBezTo>
                    <a:pt x="29" y="4"/>
                    <a:pt x="27" y="1"/>
                    <a:pt x="26" y="1"/>
                  </a:cubicBezTo>
                  <a:cubicBezTo>
                    <a:pt x="26" y="0"/>
                    <a:pt x="24" y="2"/>
                    <a:pt x="21" y="2"/>
                  </a:cubicBezTo>
                  <a:cubicBezTo>
                    <a:pt x="17" y="2"/>
                    <a:pt x="15" y="5"/>
                    <a:pt x="13" y="5"/>
                  </a:cubicBezTo>
                  <a:cubicBezTo>
                    <a:pt x="12" y="5"/>
                    <a:pt x="7" y="3"/>
                    <a:pt x="4" y="3"/>
                  </a:cubicBezTo>
                  <a:cubicBezTo>
                    <a:pt x="3" y="3"/>
                    <a:pt x="2" y="3"/>
                    <a:pt x="1" y="3"/>
                  </a:cubicBezTo>
                  <a:cubicBezTo>
                    <a:pt x="0" y="6"/>
                    <a:pt x="0" y="10"/>
                    <a:pt x="0" y="1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345;p4">
              <a:extLst>
                <a:ext uri="{FF2B5EF4-FFF2-40B4-BE49-F238E27FC236}">
                  <a16:creationId xmlns:a16="http://schemas.microsoft.com/office/drawing/2014/main" id="{05C6573F-037D-2705-5AA7-F0AB062B9B49}"/>
                </a:ext>
              </a:extLst>
            </p:cNvPr>
            <p:cNvSpPr/>
            <p:nvPr/>
          </p:nvSpPr>
          <p:spPr>
            <a:xfrm>
              <a:off x="6282802" y="3536144"/>
              <a:ext cx="134413" cy="168280"/>
            </a:xfrm>
            <a:custGeom>
              <a:avLst/>
              <a:gdLst/>
              <a:ahLst/>
              <a:cxnLst/>
              <a:rect l="l" t="t" r="r" b="b"/>
              <a:pathLst>
                <a:path w="54" h="67" extrusionOk="0">
                  <a:moveTo>
                    <a:pt x="53" y="0"/>
                  </a:moveTo>
                  <a:cubicBezTo>
                    <a:pt x="51" y="0"/>
                    <a:pt x="49" y="1"/>
                    <a:pt x="49" y="2"/>
                  </a:cubicBezTo>
                  <a:cubicBezTo>
                    <a:pt x="50" y="3"/>
                    <a:pt x="48" y="4"/>
                    <a:pt x="46" y="4"/>
                  </a:cubicBezTo>
                  <a:cubicBezTo>
                    <a:pt x="46" y="4"/>
                    <a:pt x="39" y="3"/>
                    <a:pt x="37" y="2"/>
                  </a:cubicBezTo>
                  <a:cubicBezTo>
                    <a:pt x="35" y="1"/>
                    <a:pt x="29" y="2"/>
                    <a:pt x="26" y="2"/>
                  </a:cubicBezTo>
                  <a:cubicBezTo>
                    <a:pt x="26" y="2"/>
                    <a:pt x="26" y="2"/>
                    <a:pt x="25" y="2"/>
                  </a:cubicBezTo>
                  <a:cubicBezTo>
                    <a:pt x="25" y="4"/>
                    <a:pt x="19" y="7"/>
                    <a:pt x="18" y="6"/>
                  </a:cubicBezTo>
                  <a:cubicBezTo>
                    <a:pt x="16" y="6"/>
                    <a:pt x="16" y="8"/>
                    <a:pt x="14" y="8"/>
                  </a:cubicBezTo>
                  <a:cubicBezTo>
                    <a:pt x="11" y="9"/>
                    <a:pt x="8" y="8"/>
                    <a:pt x="8" y="9"/>
                  </a:cubicBezTo>
                  <a:cubicBezTo>
                    <a:pt x="8" y="10"/>
                    <a:pt x="6" y="13"/>
                    <a:pt x="5" y="14"/>
                  </a:cubicBezTo>
                  <a:cubicBezTo>
                    <a:pt x="4" y="15"/>
                    <a:pt x="5" y="17"/>
                    <a:pt x="3" y="17"/>
                  </a:cubicBezTo>
                  <a:cubicBezTo>
                    <a:pt x="2" y="18"/>
                    <a:pt x="1" y="20"/>
                    <a:pt x="0" y="22"/>
                  </a:cubicBezTo>
                  <a:cubicBezTo>
                    <a:pt x="1" y="22"/>
                    <a:pt x="1" y="22"/>
                    <a:pt x="1" y="22"/>
                  </a:cubicBezTo>
                  <a:cubicBezTo>
                    <a:pt x="4" y="23"/>
                    <a:pt x="6" y="26"/>
                    <a:pt x="5" y="29"/>
                  </a:cubicBezTo>
                  <a:cubicBezTo>
                    <a:pt x="5" y="32"/>
                    <a:pt x="9" y="33"/>
                    <a:pt x="11" y="31"/>
                  </a:cubicBezTo>
                  <a:cubicBezTo>
                    <a:pt x="13" y="29"/>
                    <a:pt x="19" y="32"/>
                    <a:pt x="19" y="34"/>
                  </a:cubicBezTo>
                  <a:cubicBezTo>
                    <a:pt x="19" y="35"/>
                    <a:pt x="13" y="32"/>
                    <a:pt x="10" y="35"/>
                  </a:cubicBezTo>
                  <a:cubicBezTo>
                    <a:pt x="7" y="37"/>
                    <a:pt x="12" y="39"/>
                    <a:pt x="12" y="42"/>
                  </a:cubicBezTo>
                  <a:cubicBezTo>
                    <a:pt x="11" y="44"/>
                    <a:pt x="13" y="48"/>
                    <a:pt x="16" y="48"/>
                  </a:cubicBezTo>
                  <a:cubicBezTo>
                    <a:pt x="19" y="48"/>
                    <a:pt x="22" y="52"/>
                    <a:pt x="24" y="51"/>
                  </a:cubicBezTo>
                  <a:cubicBezTo>
                    <a:pt x="26" y="51"/>
                    <a:pt x="22" y="44"/>
                    <a:pt x="22" y="43"/>
                  </a:cubicBezTo>
                  <a:cubicBezTo>
                    <a:pt x="23" y="42"/>
                    <a:pt x="26" y="45"/>
                    <a:pt x="28" y="43"/>
                  </a:cubicBezTo>
                  <a:cubicBezTo>
                    <a:pt x="30" y="41"/>
                    <a:pt x="27" y="39"/>
                    <a:pt x="24" y="39"/>
                  </a:cubicBezTo>
                  <a:cubicBezTo>
                    <a:pt x="22" y="39"/>
                    <a:pt x="24" y="36"/>
                    <a:pt x="27" y="38"/>
                  </a:cubicBezTo>
                  <a:cubicBezTo>
                    <a:pt x="30" y="40"/>
                    <a:pt x="32" y="37"/>
                    <a:pt x="33" y="37"/>
                  </a:cubicBezTo>
                  <a:cubicBezTo>
                    <a:pt x="35" y="37"/>
                    <a:pt x="35" y="31"/>
                    <a:pt x="31" y="30"/>
                  </a:cubicBezTo>
                  <a:cubicBezTo>
                    <a:pt x="26" y="29"/>
                    <a:pt x="27" y="33"/>
                    <a:pt x="24" y="30"/>
                  </a:cubicBezTo>
                  <a:cubicBezTo>
                    <a:pt x="21" y="27"/>
                    <a:pt x="26" y="28"/>
                    <a:pt x="26" y="26"/>
                  </a:cubicBezTo>
                  <a:cubicBezTo>
                    <a:pt x="26" y="23"/>
                    <a:pt x="22" y="20"/>
                    <a:pt x="20" y="16"/>
                  </a:cubicBezTo>
                  <a:cubicBezTo>
                    <a:pt x="17" y="13"/>
                    <a:pt x="23" y="12"/>
                    <a:pt x="24" y="14"/>
                  </a:cubicBezTo>
                  <a:cubicBezTo>
                    <a:pt x="25" y="16"/>
                    <a:pt x="29" y="16"/>
                    <a:pt x="31" y="15"/>
                  </a:cubicBezTo>
                  <a:cubicBezTo>
                    <a:pt x="33" y="14"/>
                    <a:pt x="28" y="10"/>
                    <a:pt x="32" y="9"/>
                  </a:cubicBezTo>
                  <a:cubicBezTo>
                    <a:pt x="36" y="7"/>
                    <a:pt x="36" y="10"/>
                    <a:pt x="37" y="10"/>
                  </a:cubicBezTo>
                  <a:cubicBezTo>
                    <a:pt x="39" y="11"/>
                    <a:pt x="40" y="7"/>
                    <a:pt x="44" y="7"/>
                  </a:cubicBezTo>
                  <a:cubicBezTo>
                    <a:pt x="46" y="7"/>
                    <a:pt x="48" y="9"/>
                    <a:pt x="49" y="10"/>
                  </a:cubicBezTo>
                  <a:cubicBezTo>
                    <a:pt x="51" y="9"/>
                    <a:pt x="51" y="8"/>
                    <a:pt x="51" y="7"/>
                  </a:cubicBezTo>
                  <a:cubicBezTo>
                    <a:pt x="51" y="6"/>
                    <a:pt x="54" y="5"/>
                    <a:pt x="54" y="3"/>
                  </a:cubicBezTo>
                  <a:cubicBezTo>
                    <a:pt x="54" y="2"/>
                    <a:pt x="53" y="1"/>
                    <a:pt x="53" y="0"/>
                  </a:cubicBezTo>
                  <a:close/>
                  <a:moveTo>
                    <a:pt x="46" y="63"/>
                  </a:moveTo>
                  <a:cubicBezTo>
                    <a:pt x="44" y="61"/>
                    <a:pt x="35" y="63"/>
                    <a:pt x="33" y="61"/>
                  </a:cubicBezTo>
                  <a:cubicBezTo>
                    <a:pt x="30" y="59"/>
                    <a:pt x="26" y="63"/>
                    <a:pt x="28" y="63"/>
                  </a:cubicBezTo>
                  <a:cubicBezTo>
                    <a:pt x="31" y="64"/>
                    <a:pt x="35" y="66"/>
                    <a:pt x="40" y="66"/>
                  </a:cubicBezTo>
                  <a:cubicBezTo>
                    <a:pt x="45" y="67"/>
                    <a:pt x="51" y="64"/>
                    <a:pt x="51" y="63"/>
                  </a:cubicBezTo>
                  <a:cubicBezTo>
                    <a:pt x="51" y="62"/>
                    <a:pt x="48" y="64"/>
                    <a:pt x="46" y="6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 name="Google Shape;346;p4">
              <a:extLst>
                <a:ext uri="{FF2B5EF4-FFF2-40B4-BE49-F238E27FC236}">
                  <a16:creationId xmlns:a16="http://schemas.microsoft.com/office/drawing/2014/main" id="{9EB30E26-EECD-A869-1B80-8E2318D51533}"/>
                </a:ext>
              </a:extLst>
            </p:cNvPr>
            <p:cNvSpPr/>
            <p:nvPr/>
          </p:nvSpPr>
          <p:spPr>
            <a:xfrm>
              <a:off x="6532576" y="3679023"/>
              <a:ext cx="55035" cy="34926"/>
            </a:xfrm>
            <a:custGeom>
              <a:avLst/>
              <a:gdLst/>
              <a:ahLst/>
              <a:cxnLst/>
              <a:rect l="l" t="t" r="r" b="b"/>
              <a:pathLst>
                <a:path w="22" h="14" extrusionOk="0">
                  <a:moveTo>
                    <a:pt x="14" y="9"/>
                  </a:moveTo>
                  <a:cubicBezTo>
                    <a:pt x="14" y="8"/>
                    <a:pt x="16" y="5"/>
                    <a:pt x="19" y="4"/>
                  </a:cubicBezTo>
                  <a:cubicBezTo>
                    <a:pt x="22" y="3"/>
                    <a:pt x="21" y="0"/>
                    <a:pt x="19" y="2"/>
                  </a:cubicBezTo>
                  <a:cubicBezTo>
                    <a:pt x="17" y="4"/>
                    <a:pt x="12" y="5"/>
                    <a:pt x="7" y="6"/>
                  </a:cubicBezTo>
                  <a:cubicBezTo>
                    <a:pt x="1" y="6"/>
                    <a:pt x="0" y="10"/>
                    <a:pt x="3" y="12"/>
                  </a:cubicBezTo>
                  <a:cubicBezTo>
                    <a:pt x="7" y="14"/>
                    <a:pt x="15" y="10"/>
                    <a:pt x="14" y="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 name="Google Shape;347;p4">
              <a:extLst>
                <a:ext uri="{FF2B5EF4-FFF2-40B4-BE49-F238E27FC236}">
                  <a16:creationId xmlns:a16="http://schemas.microsoft.com/office/drawing/2014/main" id="{CB0E5D0E-E6EB-6000-DF16-EDE70F054A20}"/>
                </a:ext>
              </a:extLst>
            </p:cNvPr>
            <p:cNvSpPr/>
            <p:nvPr/>
          </p:nvSpPr>
          <p:spPr>
            <a:xfrm>
              <a:off x="5354615" y="2799521"/>
              <a:ext cx="224374" cy="115362"/>
            </a:xfrm>
            <a:custGeom>
              <a:avLst/>
              <a:gdLst/>
              <a:ahLst/>
              <a:cxnLst/>
              <a:rect l="l" t="t" r="r" b="b"/>
              <a:pathLst>
                <a:path w="90" h="46" extrusionOk="0">
                  <a:moveTo>
                    <a:pt x="76" y="32"/>
                  </a:moveTo>
                  <a:cubicBezTo>
                    <a:pt x="81" y="32"/>
                    <a:pt x="81" y="27"/>
                    <a:pt x="83" y="27"/>
                  </a:cubicBezTo>
                  <a:cubicBezTo>
                    <a:pt x="85" y="27"/>
                    <a:pt x="88" y="23"/>
                    <a:pt x="89" y="21"/>
                  </a:cubicBezTo>
                  <a:cubicBezTo>
                    <a:pt x="90" y="18"/>
                    <a:pt x="88" y="14"/>
                    <a:pt x="85" y="14"/>
                  </a:cubicBezTo>
                  <a:cubicBezTo>
                    <a:pt x="82" y="14"/>
                    <a:pt x="79" y="11"/>
                    <a:pt x="80" y="10"/>
                  </a:cubicBezTo>
                  <a:cubicBezTo>
                    <a:pt x="81" y="8"/>
                    <a:pt x="78" y="6"/>
                    <a:pt x="79" y="4"/>
                  </a:cubicBezTo>
                  <a:cubicBezTo>
                    <a:pt x="79" y="3"/>
                    <a:pt x="75" y="4"/>
                    <a:pt x="73" y="5"/>
                  </a:cubicBezTo>
                  <a:cubicBezTo>
                    <a:pt x="71" y="5"/>
                    <a:pt x="67" y="0"/>
                    <a:pt x="65" y="1"/>
                  </a:cubicBezTo>
                  <a:cubicBezTo>
                    <a:pt x="63" y="2"/>
                    <a:pt x="64" y="5"/>
                    <a:pt x="64" y="6"/>
                  </a:cubicBezTo>
                  <a:cubicBezTo>
                    <a:pt x="63" y="8"/>
                    <a:pt x="59" y="5"/>
                    <a:pt x="59" y="6"/>
                  </a:cubicBezTo>
                  <a:cubicBezTo>
                    <a:pt x="59" y="8"/>
                    <a:pt x="57" y="8"/>
                    <a:pt x="55" y="7"/>
                  </a:cubicBezTo>
                  <a:cubicBezTo>
                    <a:pt x="54" y="5"/>
                    <a:pt x="50" y="6"/>
                    <a:pt x="51" y="7"/>
                  </a:cubicBezTo>
                  <a:cubicBezTo>
                    <a:pt x="51" y="9"/>
                    <a:pt x="49" y="8"/>
                    <a:pt x="46" y="6"/>
                  </a:cubicBezTo>
                  <a:cubicBezTo>
                    <a:pt x="43" y="4"/>
                    <a:pt x="40" y="8"/>
                    <a:pt x="41" y="10"/>
                  </a:cubicBezTo>
                  <a:cubicBezTo>
                    <a:pt x="41" y="12"/>
                    <a:pt x="40" y="12"/>
                    <a:pt x="37" y="8"/>
                  </a:cubicBezTo>
                  <a:cubicBezTo>
                    <a:pt x="35" y="4"/>
                    <a:pt x="32" y="8"/>
                    <a:pt x="33" y="11"/>
                  </a:cubicBezTo>
                  <a:cubicBezTo>
                    <a:pt x="35" y="13"/>
                    <a:pt x="34" y="16"/>
                    <a:pt x="32" y="14"/>
                  </a:cubicBezTo>
                  <a:cubicBezTo>
                    <a:pt x="30" y="13"/>
                    <a:pt x="28" y="15"/>
                    <a:pt x="27" y="17"/>
                  </a:cubicBezTo>
                  <a:cubicBezTo>
                    <a:pt x="26" y="19"/>
                    <a:pt x="22" y="12"/>
                    <a:pt x="25" y="10"/>
                  </a:cubicBezTo>
                  <a:cubicBezTo>
                    <a:pt x="27" y="9"/>
                    <a:pt x="15" y="2"/>
                    <a:pt x="12" y="2"/>
                  </a:cubicBezTo>
                  <a:cubicBezTo>
                    <a:pt x="8" y="2"/>
                    <a:pt x="10" y="4"/>
                    <a:pt x="13" y="6"/>
                  </a:cubicBezTo>
                  <a:cubicBezTo>
                    <a:pt x="15" y="8"/>
                    <a:pt x="11" y="8"/>
                    <a:pt x="10" y="6"/>
                  </a:cubicBezTo>
                  <a:cubicBezTo>
                    <a:pt x="8" y="4"/>
                    <a:pt x="6" y="6"/>
                    <a:pt x="4" y="8"/>
                  </a:cubicBezTo>
                  <a:cubicBezTo>
                    <a:pt x="3" y="11"/>
                    <a:pt x="0" y="12"/>
                    <a:pt x="0" y="14"/>
                  </a:cubicBezTo>
                  <a:cubicBezTo>
                    <a:pt x="0" y="16"/>
                    <a:pt x="4" y="18"/>
                    <a:pt x="8" y="16"/>
                  </a:cubicBezTo>
                  <a:cubicBezTo>
                    <a:pt x="12" y="14"/>
                    <a:pt x="16" y="14"/>
                    <a:pt x="18" y="16"/>
                  </a:cubicBezTo>
                  <a:cubicBezTo>
                    <a:pt x="20" y="18"/>
                    <a:pt x="15" y="19"/>
                    <a:pt x="17" y="20"/>
                  </a:cubicBezTo>
                  <a:cubicBezTo>
                    <a:pt x="19" y="21"/>
                    <a:pt x="17" y="23"/>
                    <a:pt x="12" y="22"/>
                  </a:cubicBezTo>
                  <a:cubicBezTo>
                    <a:pt x="8" y="22"/>
                    <a:pt x="2" y="23"/>
                    <a:pt x="3" y="25"/>
                  </a:cubicBezTo>
                  <a:cubicBezTo>
                    <a:pt x="4" y="27"/>
                    <a:pt x="15" y="24"/>
                    <a:pt x="15" y="25"/>
                  </a:cubicBezTo>
                  <a:cubicBezTo>
                    <a:pt x="15" y="27"/>
                    <a:pt x="15" y="30"/>
                    <a:pt x="18" y="28"/>
                  </a:cubicBezTo>
                  <a:cubicBezTo>
                    <a:pt x="21" y="27"/>
                    <a:pt x="19" y="31"/>
                    <a:pt x="21" y="31"/>
                  </a:cubicBezTo>
                  <a:cubicBezTo>
                    <a:pt x="22" y="32"/>
                    <a:pt x="22" y="35"/>
                    <a:pt x="18" y="35"/>
                  </a:cubicBezTo>
                  <a:cubicBezTo>
                    <a:pt x="14" y="35"/>
                    <a:pt x="12" y="36"/>
                    <a:pt x="13" y="38"/>
                  </a:cubicBezTo>
                  <a:cubicBezTo>
                    <a:pt x="16" y="40"/>
                    <a:pt x="20" y="38"/>
                    <a:pt x="24" y="37"/>
                  </a:cubicBezTo>
                  <a:cubicBezTo>
                    <a:pt x="28" y="36"/>
                    <a:pt x="34" y="42"/>
                    <a:pt x="39" y="44"/>
                  </a:cubicBezTo>
                  <a:cubicBezTo>
                    <a:pt x="44" y="46"/>
                    <a:pt x="53" y="43"/>
                    <a:pt x="54" y="40"/>
                  </a:cubicBezTo>
                  <a:cubicBezTo>
                    <a:pt x="55" y="38"/>
                    <a:pt x="62" y="39"/>
                    <a:pt x="64" y="37"/>
                  </a:cubicBezTo>
                  <a:cubicBezTo>
                    <a:pt x="67" y="35"/>
                    <a:pt x="71" y="33"/>
                    <a:pt x="76" y="3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348;p4">
              <a:extLst>
                <a:ext uri="{FF2B5EF4-FFF2-40B4-BE49-F238E27FC236}">
                  <a16:creationId xmlns:a16="http://schemas.microsoft.com/office/drawing/2014/main" id="{17CEBCC7-0BBF-96D9-CAF4-914617B42435}"/>
                </a:ext>
              </a:extLst>
            </p:cNvPr>
            <p:cNvSpPr/>
            <p:nvPr/>
          </p:nvSpPr>
          <p:spPr>
            <a:xfrm>
              <a:off x="5644607" y="3167832"/>
              <a:ext cx="95253" cy="107953"/>
            </a:xfrm>
            <a:custGeom>
              <a:avLst/>
              <a:gdLst/>
              <a:ahLst/>
              <a:cxnLst/>
              <a:rect l="l" t="t" r="r" b="b"/>
              <a:pathLst>
                <a:path w="38" h="43" extrusionOk="0">
                  <a:moveTo>
                    <a:pt x="34" y="14"/>
                  </a:moveTo>
                  <a:cubicBezTo>
                    <a:pt x="33" y="13"/>
                    <a:pt x="32" y="12"/>
                    <a:pt x="31" y="11"/>
                  </a:cubicBezTo>
                  <a:cubicBezTo>
                    <a:pt x="28" y="7"/>
                    <a:pt x="27" y="10"/>
                    <a:pt x="26" y="13"/>
                  </a:cubicBezTo>
                  <a:cubicBezTo>
                    <a:pt x="26" y="15"/>
                    <a:pt x="23" y="12"/>
                    <a:pt x="21" y="12"/>
                  </a:cubicBezTo>
                  <a:cubicBezTo>
                    <a:pt x="19" y="11"/>
                    <a:pt x="22" y="8"/>
                    <a:pt x="23" y="7"/>
                  </a:cubicBezTo>
                  <a:cubicBezTo>
                    <a:pt x="24" y="6"/>
                    <a:pt x="25" y="4"/>
                    <a:pt x="25" y="2"/>
                  </a:cubicBezTo>
                  <a:cubicBezTo>
                    <a:pt x="25" y="2"/>
                    <a:pt x="24" y="2"/>
                    <a:pt x="24" y="2"/>
                  </a:cubicBezTo>
                  <a:cubicBezTo>
                    <a:pt x="21" y="0"/>
                    <a:pt x="16" y="0"/>
                    <a:pt x="16" y="3"/>
                  </a:cubicBezTo>
                  <a:cubicBezTo>
                    <a:pt x="16" y="7"/>
                    <a:pt x="20" y="5"/>
                    <a:pt x="20" y="7"/>
                  </a:cubicBezTo>
                  <a:cubicBezTo>
                    <a:pt x="20" y="9"/>
                    <a:pt x="16" y="9"/>
                    <a:pt x="13" y="11"/>
                  </a:cubicBezTo>
                  <a:cubicBezTo>
                    <a:pt x="10" y="13"/>
                    <a:pt x="7" y="10"/>
                    <a:pt x="4" y="11"/>
                  </a:cubicBezTo>
                  <a:cubicBezTo>
                    <a:pt x="1" y="13"/>
                    <a:pt x="7" y="14"/>
                    <a:pt x="5" y="17"/>
                  </a:cubicBezTo>
                  <a:cubicBezTo>
                    <a:pt x="3" y="21"/>
                    <a:pt x="5" y="20"/>
                    <a:pt x="9" y="23"/>
                  </a:cubicBezTo>
                  <a:cubicBezTo>
                    <a:pt x="12" y="26"/>
                    <a:pt x="6" y="27"/>
                    <a:pt x="6" y="30"/>
                  </a:cubicBezTo>
                  <a:cubicBezTo>
                    <a:pt x="6" y="34"/>
                    <a:pt x="2" y="34"/>
                    <a:pt x="1" y="36"/>
                  </a:cubicBezTo>
                  <a:cubicBezTo>
                    <a:pt x="0" y="38"/>
                    <a:pt x="5" y="43"/>
                    <a:pt x="9" y="43"/>
                  </a:cubicBezTo>
                  <a:cubicBezTo>
                    <a:pt x="12" y="43"/>
                    <a:pt x="20" y="41"/>
                    <a:pt x="24" y="37"/>
                  </a:cubicBezTo>
                  <a:cubicBezTo>
                    <a:pt x="28" y="33"/>
                    <a:pt x="30" y="37"/>
                    <a:pt x="34" y="35"/>
                  </a:cubicBezTo>
                  <a:cubicBezTo>
                    <a:pt x="38" y="33"/>
                    <a:pt x="36" y="18"/>
                    <a:pt x="34" y="15"/>
                  </a:cubicBezTo>
                  <a:cubicBezTo>
                    <a:pt x="34" y="14"/>
                    <a:pt x="34" y="14"/>
                    <a:pt x="34" y="1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349;p4">
              <a:extLst>
                <a:ext uri="{FF2B5EF4-FFF2-40B4-BE49-F238E27FC236}">
                  <a16:creationId xmlns:a16="http://schemas.microsoft.com/office/drawing/2014/main" id="{0318A876-5D35-57B0-228B-B1341B075241}"/>
                </a:ext>
              </a:extLst>
            </p:cNvPr>
            <p:cNvSpPr/>
            <p:nvPr/>
          </p:nvSpPr>
          <p:spPr>
            <a:xfrm>
              <a:off x="5692233" y="2995318"/>
              <a:ext cx="212731" cy="325977"/>
            </a:xfrm>
            <a:custGeom>
              <a:avLst/>
              <a:gdLst/>
              <a:ahLst/>
              <a:cxnLst/>
              <a:rect l="l" t="t" r="r" b="b"/>
              <a:pathLst>
                <a:path w="85" h="130" extrusionOk="0">
                  <a:moveTo>
                    <a:pt x="17" y="69"/>
                  </a:moveTo>
                  <a:cubicBezTo>
                    <a:pt x="14" y="66"/>
                    <a:pt x="10" y="71"/>
                    <a:pt x="6" y="71"/>
                  </a:cubicBezTo>
                  <a:cubicBezTo>
                    <a:pt x="6" y="73"/>
                    <a:pt x="5" y="75"/>
                    <a:pt x="4" y="76"/>
                  </a:cubicBezTo>
                  <a:cubicBezTo>
                    <a:pt x="3" y="77"/>
                    <a:pt x="0" y="80"/>
                    <a:pt x="2" y="81"/>
                  </a:cubicBezTo>
                  <a:cubicBezTo>
                    <a:pt x="4" y="81"/>
                    <a:pt x="7" y="84"/>
                    <a:pt x="7" y="82"/>
                  </a:cubicBezTo>
                  <a:cubicBezTo>
                    <a:pt x="8" y="79"/>
                    <a:pt x="9" y="76"/>
                    <a:pt x="12" y="80"/>
                  </a:cubicBezTo>
                  <a:cubicBezTo>
                    <a:pt x="13" y="81"/>
                    <a:pt x="14" y="82"/>
                    <a:pt x="15" y="83"/>
                  </a:cubicBezTo>
                  <a:cubicBezTo>
                    <a:pt x="15" y="81"/>
                    <a:pt x="19" y="81"/>
                    <a:pt x="21" y="79"/>
                  </a:cubicBezTo>
                  <a:cubicBezTo>
                    <a:pt x="24" y="76"/>
                    <a:pt x="20" y="73"/>
                    <a:pt x="17" y="69"/>
                  </a:cubicBezTo>
                  <a:close/>
                  <a:moveTo>
                    <a:pt x="85" y="100"/>
                  </a:moveTo>
                  <a:cubicBezTo>
                    <a:pt x="85" y="96"/>
                    <a:pt x="77" y="94"/>
                    <a:pt x="76" y="96"/>
                  </a:cubicBezTo>
                  <a:cubicBezTo>
                    <a:pt x="75" y="98"/>
                    <a:pt x="73" y="97"/>
                    <a:pt x="72" y="95"/>
                  </a:cubicBezTo>
                  <a:cubicBezTo>
                    <a:pt x="70" y="93"/>
                    <a:pt x="73" y="91"/>
                    <a:pt x="72" y="91"/>
                  </a:cubicBezTo>
                  <a:cubicBezTo>
                    <a:pt x="70" y="90"/>
                    <a:pt x="69" y="87"/>
                    <a:pt x="69" y="86"/>
                  </a:cubicBezTo>
                  <a:cubicBezTo>
                    <a:pt x="69" y="85"/>
                    <a:pt x="67" y="77"/>
                    <a:pt x="63" y="76"/>
                  </a:cubicBezTo>
                  <a:cubicBezTo>
                    <a:pt x="58" y="75"/>
                    <a:pt x="58" y="69"/>
                    <a:pt x="57" y="66"/>
                  </a:cubicBezTo>
                  <a:cubicBezTo>
                    <a:pt x="56" y="62"/>
                    <a:pt x="54" y="64"/>
                    <a:pt x="51" y="61"/>
                  </a:cubicBezTo>
                  <a:cubicBezTo>
                    <a:pt x="49" y="59"/>
                    <a:pt x="46" y="60"/>
                    <a:pt x="44" y="60"/>
                  </a:cubicBezTo>
                  <a:cubicBezTo>
                    <a:pt x="42" y="60"/>
                    <a:pt x="44" y="57"/>
                    <a:pt x="47" y="55"/>
                  </a:cubicBezTo>
                  <a:cubicBezTo>
                    <a:pt x="50" y="53"/>
                    <a:pt x="53" y="42"/>
                    <a:pt x="53" y="40"/>
                  </a:cubicBezTo>
                  <a:cubicBezTo>
                    <a:pt x="53" y="38"/>
                    <a:pt x="40" y="38"/>
                    <a:pt x="38" y="39"/>
                  </a:cubicBezTo>
                  <a:cubicBezTo>
                    <a:pt x="35" y="40"/>
                    <a:pt x="33" y="37"/>
                    <a:pt x="35" y="36"/>
                  </a:cubicBezTo>
                  <a:cubicBezTo>
                    <a:pt x="37" y="36"/>
                    <a:pt x="41" y="31"/>
                    <a:pt x="41" y="30"/>
                  </a:cubicBezTo>
                  <a:cubicBezTo>
                    <a:pt x="41" y="28"/>
                    <a:pt x="44" y="26"/>
                    <a:pt x="42" y="25"/>
                  </a:cubicBezTo>
                  <a:cubicBezTo>
                    <a:pt x="41" y="23"/>
                    <a:pt x="40" y="27"/>
                    <a:pt x="39" y="28"/>
                  </a:cubicBezTo>
                  <a:cubicBezTo>
                    <a:pt x="37" y="29"/>
                    <a:pt x="34" y="29"/>
                    <a:pt x="30" y="28"/>
                  </a:cubicBezTo>
                  <a:cubicBezTo>
                    <a:pt x="26" y="27"/>
                    <a:pt x="24" y="33"/>
                    <a:pt x="24" y="35"/>
                  </a:cubicBezTo>
                  <a:cubicBezTo>
                    <a:pt x="25" y="37"/>
                    <a:pt x="20" y="39"/>
                    <a:pt x="21" y="41"/>
                  </a:cubicBezTo>
                  <a:cubicBezTo>
                    <a:pt x="21" y="43"/>
                    <a:pt x="20" y="44"/>
                    <a:pt x="19" y="43"/>
                  </a:cubicBezTo>
                  <a:cubicBezTo>
                    <a:pt x="17" y="42"/>
                    <a:pt x="16" y="39"/>
                    <a:pt x="13" y="41"/>
                  </a:cubicBezTo>
                  <a:cubicBezTo>
                    <a:pt x="11" y="43"/>
                    <a:pt x="16" y="46"/>
                    <a:pt x="20" y="46"/>
                  </a:cubicBezTo>
                  <a:cubicBezTo>
                    <a:pt x="23" y="47"/>
                    <a:pt x="17" y="49"/>
                    <a:pt x="16" y="53"/>
                  </a:cubicBezTo>
                  <a:cubicBezTo>
                    <a:pt x="16" y="56"/>
                    <a:pt x="21" y="55"/>
                    <a:pt x="21" y="57"/>
                  </a:cubicBezTo>
                  <a:cubicBezTo>
                    <a:pt x="21" y="60"/>
                    <a:pt x="14" y="60"/>
                    <a:pt x="14" y="62"/>
                  </a:cubicBezTo>
                  <a:cubicBezTo>
                    <a:pt x="14" y="65"/>
                    <a:pt x="18" y="61"/>
                    <a:pt x="20" y="60"/>
                  </a:cubicBezTo>
                  <a:cubicBezTo>
                    <a:pt x="22" y="59"/>
                    <a:pt x="19" y="66"/>
                    <a:pt x="23" y="65"/>
                  </a:cubicBezTo>
                  <a:cubicBezTo>
                    <a:pt x="28" y="64"/>
                    <a:pt x="27" y="58"/>
                    <a:pt x="28" y="59"/>
                  </a:cubicBezTo>
                  <a:cubicBezTo>
                    <a:pt x="30" y="59"/>
                    <a:pt x="28" y="62"/>
                    <a:pt x="29" y="64"/>
                  </a:cubicBezTo>
                  <a:cubicBezTo>
                    <a:pt x="30" y="67"/>
                    <a:pt x="26" y="71"/>
                    <a:pt x="26" y="73"/>
                  </a:cubicBezTo>
                  <a:cubicBezTo>
                    <a:pt x="26" y="75"/>
                    <a:pt x="35" y="75"/>
                    <a:pt x="38" y="72"/>
                  </a:cubicBezTo>
                  <a:cubicBezTo>
                    <a:pt x="41" y="69"/>
                    <a:pt x="42" y="72"/>
                    <a:pt x="40" y="74"/>
                  </a:cubicBezTo>
                  <a:cubicBezTo>
                    <a:pt x="38" y="77"/>
                    <a:pt x="39" y="79"/>
                    <a:pt x="42" y="80"/>
                  </a:cubicBezTo>
                  <a:cubicBezTo>
                    <a:pt x="44" y="80"/>
                    <a:pt x="45" y="81"/>
                    <a:pt x="44" y="83"/>
                  </a:cubicBezTo>
                  <a:cubicBezTo>
                    <a:pt x="43" y="85"/>
                    <a:pt x="44" y="88"/>
                    <a:pt x="43" y="90"/>
                  </a:cubicBezTo>
                  <a:cubicBezTo>
                    <a:pt x="42" y="92"/>
                    <a:pt x="35" y="92"/>
                    <a:pt x="35" y="91"/>
                  </a:cubicBezTo>
                  <a:cubicBezTo>
                    <a:pt x="34" y="89"/>
                    <a:pt x="31" y="90"/>
                    <a:pt x="32" y="92"/>
                  </a:cubicBezTo>
                  <a:cubicBezTo>
                    <a:pt x="33" y="94"/>
                    <a:pt x="29" y="96"/>
                    <a:pt x="29" y="97"/>
                  </a:cubicBezTo>
                  <a:cubicBezTo>
                    <a:pt x="30" y="99"/>
                    <a:pt x="34" y="98"/>
                    <a:pt x="34" y="100"/>
                  </a:cubicBezTo>
                  <a:cubicBezTo>
                    <a:pt x="35" y="102"/>
                    <a:pt x="31" y="105"/>
                    <a:pt x="26" y="106"/>
                  </a:cubicBezTo>
                  <a:cubicBezTo>
                    <a:pt x="22" y="108"/>
                    <a:pt x="27" y="111"/>
                    <a:pt x="30" y="110"/>
                  </a:cubicBezTo>
                  <a:cubicBezTo>
                    <a:pt x="32" y="108"/>
                    <a:pt x="31" y="111"/>
                    <a:pt x="35" y="111"/>
                  </a:cubicBezTo>
                  <a:cubicBezTo>
                    <a:pt x="38" y="111"/>
                    <a:pt x="40" y="113"/>
                    <a:pt x="43" y="112"/>
                  </a:cubicBezTo>
                  <a:cubicBezTo>
                    <a:pt x="47" y="111"/>
                    <a:pt x="47" y="112"/>
                    <a:pt x="44" y="114"/>
                  </a:cubicBezTo>
                  <a:cubicBezTo>
                    <a:pt x="41" y="116"/>
                    <a:pt x="37" y="114"/>
                    <a:pt x="35" y="115"/>
                  </a:cubicBezTo>
                  <a:cubicBezTo>
                    <a:pt x="32" y="117"/>
                    <a:pt x="22" y="126"/>
                    <a:pt x="24" y="129"/>
                  </a:cubicBezTo>
                  <a:cubicBezTo>
                    <a:pt x="25" y="130"/>
                    <a:pt x="27" y="127"/>
                    <a:pt x="30" y="125"/>
                  </a:cubicBezTo>
                  <a:cubicBezTo>
                    <a:pt x="34" y="124"/>
                    <a:pt x="35" y="126"/>
                    <a:pt x="37" y="126"/>
                  </a:cubicBezTo>
                  <a:cubicBezTo>
                    <a:pt x="39" y="127"/>
                    <a:pt x="39" y="122"/>
                    <a:pt x="40" y="123"/>
                  </a:cubicBezTo>
                  <a:cubicBezTo>
                    <a:pt x="42" y="123"/>
                    <a:pt x="43" y="121"/>
                    <a:pt x="46" y="122"/>
                  </a:cubicBezTo>
                  <a:cubicBezTo>
                    <a:pt x="49" y="122"/>
                    <a:pt x="51" y="121"/>
                    <a:pt x="53" y="120"/>
                  </a:cubicBezTo>
                  <a:cubicBezTo>
                    <a:pt x="54" y="119"/>
                    <a:pt x="58" y="122"/>
                    <a:pt x="60" y="121"/>
                  </a:cubicBezTo>
                  <a:cubicBezTo>
                    <a:pt x="61" y="121"/>
                    <a:pt x="66" y="120"/>
                    <a:pt x="69" y="120"/>
                  </a:cubicBezTo>
                  <a:cubicBezTo>
                    <a:pt x="72" y="120"/>
                    <a:pt x="79" y="117"/>
                    <a:pt x="81" y="115"/>
                  </a:cubicBezTo>
                  <a:cubicBezTo>
                    <a:pt x="83" y="113"/>
                    <a:pt x="80" y="113"/>
                    <a:pt x="77" y="113"/>
                  </a:cubicBezTo>
                  <a:cubicBezTo>
                    <a:pt x="75" y="114"/>
                    <a:pt x="75" y="111"/>
                    <a:pt x="78" y="108"/>
                  </a:cubicBezTo>
                  <a:cubicBezTo>
                    <a:pt x="80" y="106"/>
                    <a:pt x="85" y="104"/>
                    <a:pt x="85" y="100"/>
                  </a:cubicBezTo>
                  <a:close/>
                  <a:moveTo>
                    <a:pt x="10" y="38"/>
                  </a:moveTo>
                  <a:cubicBezTo>
                    <a:pt x="13" y="37"/>
                    <a:pt x="17" y="32"/>
                    <a:pt x="16" y="30"/>
                  </a:cubicBezTo>
                  <a:cubicBezTo>
                    <a:pt x="14" y="29"/>
                    <a:pt x="7" y="38"/>
                    <a:pt x="10" y="38"/>
                  </a:cubicBezTo>
                  <a:close/>
                  <a:moveTo>
                    <a:pt x="58" y="11"/>
                  </a:moveTo>
                  <a:cubicBezTo>
                    <a:pt x="60" y="8"/>
                    <a:pt x="63" y="0"/>
                    <a:pt x="60" y="1"/>
                  </a:cubicBezTo>
                  <a:cubicBezTo>
                    <a:pt x="56" y="2"/>
                    <a:pt x="57" y="12"/>
                    <a:pt x="58" y="1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 name="Google Shape;350;p4">
              <a:extLst>
                <a:ext uri="{FF2B5EF4-FFF2-40B4-BE49-F238E27FC236}">
                  <a16:creationId xmlns:a16="http://schemas.microsoft.com/office/drawing/2014/main" id="{C8AC7973-138A-389F-26C5-C240D23836E6}"/>
                </a:ext>
              </a:extLst>
            </p:cNvPr>
            <p:cNvSpPr/>
            <p:nvPr/>
          </p:nvSpPr>
          <p:spPr>
            <a:xfrm>
              <a:off x="5692233" y="2995318"/>
              <a:ext cx="212731" cy="325977"/>
            </a:xfrm>
            <a:custGeom>
              <a:avLst/>
              <a:gdLst/>
              <a:ahLst/>
              <a:cxnLst/>
              <a:rect l="l" t="t" r="r" b="b"/>
              <a:pathLst>
                <a:path w="85" h="130" extrusionOk="0">
                  <a:moveTo>
                    <a:pt x="17" y="69"/>
                  </a:moveTo>
                  <a:cubicBezTo>
                    <a:pt x="14" y="66"/>
                    <a:pt x="10" y="71"/>
                    <a:pt x="6" y="71"/>
                  </a:cubicBezTo>
                  <a:cubicBezTo>
                    <a:pt x="6" y="73"/>
                    <a:pt x="5" y="75"/>
                    <a:pt x="4" y="76"/>
                  </a:cubicBezTo>
                  <a:cubicBezTo>
                    <a:pt x="3" y="77"/>
                    <a:pt x="0" y="80"/>
                    <a:pt x="2" y="81"/>
                  </a:cubicBezTo>
                  <a:cubicBezTo>
                    <a:pt x="4" y="81"/>
                    <a:pt x="7" y="84"/>
                    <a:pt x="7" y="82"/>
                  </a:cubicBezTo>
                  <a:cubicBezTo>
                    <a:pt x="8" y="79"/>
                    <a:pt x="9" y="76"/>
                    <a:pt x="12" y="80"/>
                  </a:cubicBezTo>
                  <a:cubicBezTo>
                    <a:pt x="13" y="81"/>
                    <a:pt x="14" y="82"/>
                    <a:pt x="15" y="83"/>
                  </a:cubicBezTo>
                  <a:cubicBezTo>
                    <a:pt x="15" y="81"/>
                    <a:pt x="19" y="81"/>
                    <a:pt x="21" y="79"/>
                  </a:cubicBezTo>
                  <a:cubicBezTo>
                    <a:pt x="24" y="76"/>
                    <a:pt x="20" y="73"/>
                    <a:pt x="17" y="69"/>
                  </a:cubicBezTo>
                  <a:close/>
                  <a:moveTo>
                    <a:pt x="85" y="100"/>
                  </a:moveTo>
                  <a:cubicBezTo>
                    <a:pt x="85" y="96"/>
                    <a:pt x="77" y="94"/>
                    <a:pt x="76" y="96"/>
                  </a:cubicBezTo>
                  <a:cubicBezTo>
                    <a:pt x="75" y="98"/>
                    <a:pt x="73" y="97"/>
                    <a:pt x="72" y="95"/>
                  </a:cubicBezTo>
                  <a:cubicBezTo>
                    <a:pt x="70" y="93"/>
                    <a:pt x="73" y="91"/>
                    <a:pt x="72" y="91"/>
                  </a:cubicBezTo>
                  <a:cubicBezTo>
                    <a:pt x="70" y="90"/>
                    <a:pt x="69" y="87"/>
                    <a:pt x="69" y="86"/>
                  </a:cubicBezTo>
                  <a:cubicBezTo>
                    <a:pt x="69" y="85"/>
                    <a:pt x="67" y="77"/>
                    <a:pt x="63" y="76"/>
                  </a:cubicBezTo>
                  <a:cubicBezTo>
                    <a:pt x="58" y="75"/>
                    <a:pt x="58" y="69"/>
                    <a:pt x="57" y="66"/>
                  </a:cubicBezTo>
                  <a:cubicBezTo>
                    <a:pt x="56" y="62"/>
                    <a:pt x="54" y="64"/>
                    <a:pt x="51" y="61"/>
                  </a:cubicBezTo>
                  <a:cubicBezTo>
                    <a:pt x="49" y="59"/>
                    <a:pt x="46" y="60"/>
                    <a:pt x="44" y="60"/>
                  </a:cubicBezTo>
                  <a:cubicBezTo>
                    <a:pt x="42" y="60"/>
                    <a:pt x="44" y="57"/>
                    <a:pt x="47" y="55"/>
                  </a:cubicBezTo>
                  <a:cubicBezTo>
                    <a:pt x="50" y="53"/>
                    <a:pt x="53" y="42"/>
                    <a:pt x="53" y="40"/>
                  </a:cubicBezTo>
                  <a:cubicBezTo>
                    <a:pt x="53" y="38"/>
                    <a:pt x="40" y="38"/>
                    <a:pt x="38" y="39"/>
                  </a:cubicBezTo>
                  <a:cubicBezTo>
                    <a:pt x="35" y="40"/>
                    <a:pt x="33" y="37"/>
                    <a:pt x="35" y="36"/>
                  </a:cubicBezTo>
                  <a:cubicBezTo>
                    <a:pt x="37" y="36"/>
                    <a:pt x="41" y="31"/>
                    <a:pt x="41" y="30"/>
                  </a:cubicBezTo>
                  <a:cubicBezTo>
                    <a:pt x="41" y="28"/>
                    <a:pt x="44" y="26"/>
                    <a:pt x="42" y="25"/>
                  </a:cubicBezTo>
                  <a:cubicBezTo>
                    <a:pt x="41" y="23"/>
                    <a:pt x="40" y="27"/>
                    <a:pt x="39" y="28"/>
                  </a:cubicBezTo>
                  <a:cubicBezTo>
                    <a:pt x="37" y="29"/>
                    <a:pt x="34" y="29"/>
                    <a:pt x="30" y="28"/>
                  </a:cubicBezTo>
                  <a:cubicBezTo>
                    <a:pt x="26" y="27"/>
                    <a:pt x="24" y="33"/>
                    <a:pt x="24" y="35"/>
                  </a:cubicBezTo>
                  <a:cubicBezTo>
                    <a:pt x="25" y="37"/>
                    <a:pt x="20" y="39"/>
                    <a:pt x="21" y="41"/>
                  </a:cubicBezTo>
                  <a:cubicBezTo>
                    <a:pt x="21" y="43"/>
                    <a:pt x="20" y="44"/>
                    <a:pt x="19" y="43"/>
                  </a:cubicBezTo>
                  <a:cubicBezTo>
                    <a:pt x="17" y="42"/>
                    <a:pt x="16" y="39"/>
                    <a:pt x="13" y="41"/>
                  </a:cubicBezTo>
                  <a:cubicBezTo>
                    <a:pt x="11" y="43"/>
                    <a:pt x="16" y="46"/>
                    <a:pt x="20" y="46"/>
                  </a:cubicBezTo>
                  <a:cubicBezTo>
                    <a:pt x="23" y="47"/>
                    <a:pt x="17" y="49"/>
                    <a:pt x="16" y="53"/>
                  </a:cubicBezTo>
                  <a:cubicBezTo>
                    <a:pt x="16" y="56"/>
                    <a:pt x="21" y="55"/>
                    <a:pt x="21" y="57"/>
                  </a:cubicBezTo>
                  <a:cubicBezTo>
                    <a:pt x="21" y="60"/>
                    <a:pt x="14" y="60"/>
                    <a:pt x="14" y="62"/>
                  </a:cubicBezTo>
                  <a:cubicBezTo>
                    <a:pt x="14" y="65"/>
                    <a:pt x="18" y="61"/>
                    <a:pt x="20" y="60"/>
                  </a:cubicBezTo>
                  <a:cubicBezTo>
                    <a:pt x="22" y="59"/>
                    <a:pt x="19" y="66"/>
                    <a:pt x="23" y="65"/>
                  </a:cubicBezTo>
                  <a:cubicBezTo>
                    <a:pt x="28" y="64"/>
                    <a:pt x="27" y="58"/>
                    <a:pt x="28" y="59"/>
                  </a:cubicBezTo>
                  <a:cubicBezTo>
                    <a:pt x="30" y="59"/>
                    <a:pt x="28" y="62"/>
                    <a:pt x="29" y="64"/>
                  </a:cubicBezTo>
                  <a:cubicBezTo>
                    <a:pt x="30" y="67"/>
                    <a:pt x="26" y="71"/>
                    <a:pt x="26" y="73"/>
                  </a:cubicBezTo>
                  <a:cubicBezTo>
                    <a:pt x="26" y="75"/>
                    <a:pt x="35" y="75"/>
                    <a:pt x="38" y="72"/>
                  </a:cubicBezTo>
                  <a:cubicBezTo>
                    <a:pt x="41" y="69"/>
                    <a:pt x="42" y="72"/>
                    <a:pt x="40" y="74"/>
                  </a:cubicBezTo>
                  <a:cubicBezTo>
                    <a:pt x="38" y="77"/>
                    <a:pt x="39" y="79"/>
                    <a:pt x="42" y="80"/>
                  </a:cubicBezTo>
                  <a:cubicBezTo>
                    <a:pt x="44" y="80"/>
                    <a:pt x="45" y="81"/>
                    <a:pt x="44" y="83"/>
                  </a:cubicBezTo>
                  <a:cubicBezTo>
                    <a:pt x="43" y="85"/>
                    <a:pt x="44" y="88"/>
                    <a:pt x="43" y="90"/>
                  </a:cubicBezTo>
                  <a:cubicBezTo>
                    <a:pt x="42" y="92"/>
                    <a:pt x="35" y="92"/>
                    <a:pt x="35" y="91"/>
                  </a:cubicBezTo>
                  <a:cubicBezTo>
                    <a:pt x="34" y="89"/>
                    <a:pt x="31" y="90"/>
                    <a:pt x="32" y="92"/>
                  </a:cubicBezTo>
                  <a:cubicBezTo>
                    <a:pt x="33" y="94"/>
                    <a:pt x="29" y="96"/>
                    <a:pt x="29" y="97"/>
                  </a:cubicBezTo>
                  <a:cubicBezTo>
                    <a:pt x="30" y="99"/>
                    <a:pt x="34" y="98"/>
                    <a:pt x="34" y="100"/>
                  </a:cubicBezTo>
                  <a:cubicBezTo>
                    <a:pt x="35" y="102"/>
                    <a:pt x="31" y="105"/>
                    <a:pt x="26" y="106"/>
                  </a:cubicBezTo>
                  <a:cubicBezTo>
                    <a:pt x="22" y="108"/>
                    <a:pt x="27" y="111"/>
                    <a:pt x="30" y="110"/>
                  </a:cubicBezTo>
                  <a:cubicBezTo>
                    <a:pt x="32" y="108"/>
                    <a:pt x="31" y="111"/>
                    <a:pt x="35" y="111"/>
                  </a:cubicBezTo>
                  <a:cubicBezTo>
                    <a:pt x="38" y="111"/>
                    <a:pt x="40" y="113"/>
                    <a:pt x="43" y="112"/>
                  </a:cubicBezTo>
                  <a:cubicBezTo>
                    <a:pt x="47" y="111"/>
                    <a:pt x="47" y="112"/>
                    <a:pt x="44" y="114"/>
                  </a:cubicBezTo>
                  <a:cubicBezTo>
                    <a:pt x="41" y="116"/>
                    <a:pt x="37" y="114"/>
                    <a:pt x="35" y="115"/>
                  </a:cubicBezTo>
                  <a:cubicBezTo>
                    <a:pt x="32" y="117"/>
                    <a:pt x="22" y="126"/>
                    <a:pt x="24" y="129"/>
                  </a:cubicBezTo>
                  <a:cubicBezTo>
                    <a:pt x="25" y="130"/>
                    <a:pt x="27" y="127"/>
                    <a:pt x="30" y="125"/>
                  </a:cubicBezTo>
                  <a:cubicBezTo>
                    <a:pt x="34" y="124"/>
                    <a:pt x="35" y="126"/>
                    <a:pt x="37" y="126"/>
                  </a:cubicBezTo>
                  <a:cubicBezTo>
                    <a:pt x="39" y="127"/>
                    <a:pt x="39" y="122"/>
                    <a:pt x="40" y="123"/>
                  </a:cubicBezTo>
                  <a:cubicBezTo>
                    <a:pt x="42" y="123"/>
                    <a:pt x="43" y="121"/>
                    <a:pt x="46" y="122"/>
                  </a:cubicBezTo>
                  <a:cubicBezTo>
                    <a:pt x="49" y="122"/>
                    <a:pt x="51" y="121"/>
                    <a:pt x="53" y="120"/>
                  </a:cubicBezTo>
                  <a:cubicBezTo>
                    <a:pt x="54" y="119"/>
                    <a:pt x="58" y="122"/>
                    <a:pt x="60" y="121"/>
                  </a:cubicBezTo>
                  <a:cubicBezTo>
                    <a:pt x="61" y="121"/>
                    <a:pt x="66" y="120"/>
                    <a:pt x="69" y="120"/>
                  </a:cubicBezTo>
                  <a:cubicBezTo>
                    <a:pt x="72" y="120"/>
                    <a:pt x="79" y="117"/>
                    <a:pt x="81" y="115"/>
                  </a:cubicBezTo>
                  <a:cubicBezTo>
                    <a:pt x="83" y="113"/>
                    <a:pt x="80" y="113"/>
                    <a:pt x="77" y="113"/>
                  </a:cubicBezTo>
                  <a:cubicBezTo>
                    <a:pt x="75" y="114"/>
                    <a:pt x="75" y="111"/>
                    <a:pt x="78" y="108"/>
                  </a:cubicBezTo>
                  <a:cubicBezTo>
                    <a:pt x="80" y="106"/>
                    <a:pt x="85" y="104"/>
                    <a:pt x="85" y="100"/>
                  </a:cubicBezTo>
                  <a:close/>
                  <a:moveTo>
                    <a:pt x="10" y="38"/>
                  </a:moveTo>
                  <a:cubicBezTo>
                    <a:pt x="13" y="37"/>
                    <a:pt x="17" y="32"/>
                    <a:pt x="16" y="30"/>
                  </a:cubicBezTo>
                  <a:cubicBezTo>
                    <a:pt x="14" y="29"/>
                    <a:pt x="7" y="38"/>
                    <a:pt x="10" y="38"/>
                  </a:cubicBezTo>
                  <a:close/>
                  <a:moveTo>
                    <a:pt x="58" y="11"/>
                  </a:moveTo>
                  <a:cubicBezTo>
                    <a:pt x="60" y="8"/>
                    <a:pt x="63" y="0"/>
                    <a:pt x="60" y="1"/>
                  </a:cubicBezTo>
                  <a:cubicBezTo>
                    <a:pt x="56" y="2"/>
                    <a:pt x="57" y="12"/>
                    <a:pt x="58" y="1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351;p4">
              <a:extLst>
                <a:ext uri="{FF2B5EF4-FFF2-40B4-BE49-F238E27FC236}">
                  <a16:creationId xmlns:a16="http://schemas.microsoft.com/office/drawing/2014/main" id="{C81D12AC-B5DC-8795-4C43-815FD7481DAD}"/>
                </a:ext>
              </a:extLst>
            </p:cNvPr>
            <p:cNvSpPr/>
            <p:nvPr/>
          </p:nvSpPr>
          <p:spPr>
            <a:xfrm>
              <a:off x="6035144" y="3090571"/>
              <a:ext cx="102662" cy="95253"/>
            </a:xfrm>
            <a:custGeom>
              <a:avLst/>
              <a:gdLst/>
              <a:ahLst/>
              <a:cxnLst/>
              <a:rect l="l" t="t" r="r" b="b"/>
              <a:pathLst>
                <a:path w="41" h="38" extrusionOk="0">
                  <a:moveTo>
                    <a:pt x="21" y="14"/>
                  </a:moveTo>
                  <a:cubicBezTo>
                    <a:pt x="19" y="14"/>
                    <a:pt x="19" y="10"/>
                    <a:pt x="20" y="8"/>
                  </a:cubicBezTo>
                  <a:cubicBezTo>
                    <a:pt x="22" y="7"/>
                    <a:pt x="22" y="2"/>
                    <a:pt x="21" y="1"/>
                  </a:cubicBezTo>
                  <a:cubicBezTo>
                    <a:pt x="20" y="0"/>
                    <a:pt x="16" y="1"/>
                    <a:pt x="15" y="4"/>
                  </a:cubicBezTo>
                  <a:cubicBezTo>
                    <a:pt x="15" y="8"/>
                    <a:pt x="11" y="6"/>
                    <a:pt x="10" y="7"/>
                  </a:cubicBezTo>
                  <a:cubicBezTo>
                    <a:pt x="9" y="8"/>
                    <a:pt x="12" y="9"/>
                    <a:pt x="11" y="11"/>
                  </a:cubicBezTo>
                  <a:cubicBezTo>
                    <a:pt x="9" y="12"/>
                    <a:pt x="8" y="9"/>
                    <a:pt x="6" y="8"/>
                  </a:cubicBezTo>
                  <a:cubicBezTo>
                    <a:pt x="3" y="8"/>
                    <a:pt x="3" y="12"/>
                    <a:pt x="1" y="14"/>
                  </a:cubicBezTo>
                  <a:cubicBezTo>
                    <a:pt x="0" y="17"/>
                    <a:pt x="1" y="21"/>
                    <a:pt x="1" y="24"/>
                  </a:cubicBezTo>
                  <a:cubicBezTo>
                    <a:pt x="2" y="27"/>
                    <a:pt x="6" y="29"/>
                    <a:pt x="5" y="31"/>
                  </a:cubicBezTo>
                  <a:cubicBezTo>
                    <a:pt x="4" y="32"/>
                    <a:pt x="5" y="34"/>
                    <a:pt x="6" y="35"/>
                  </a:cubicBezTo>
                  <a:cubicBezTo>
                    <a:pt x="9" y="35"/>
                    <a:pt x="12" y="35"/>
                    <a:pt x="14" y="36"/>
                  </a:cubicBezTo>
                  <a:cubicBezTo>
                    <a:pt x="14" y="36"/>
                    <a:pt x="15" y="36"/>
                    <a:pt x="17" y="36"/>
                  </a:cubicBezTo>
                  <a:cubicBezTo>
                    <a:pt x="16" y="34"/>
                    <a:pt x="13" y="33"/>
                    <a:pt x="13" y="31"/>
                  </a:cubicBezTo>
                  <a:cubicBezTo>
                    <a:pt x="14" y="29"/>
                    <a:pt x="16" y="31"/>
                    <a:pt x="18" y="32"/>
                  </a:cubicBezTo>
                  <a:cubicBezTo>
                    <a:pt x="20" y="34"/>
                    <a:pt x="23" y="34"/>
                    <a:pt x="24" y="32"/>
                  </a:cubicBezTo>
                  <a:cubicBezTo>
                    <a:pt x="24" y="31"/>
                    <a:pt x="23" y="25"/>
                    <a:pt x="21" y="27"/>
                  </a:cubicBezTo>
                  <a:cubicBezTo>
                    <a:pt x="18" y="28"/>
                    <a:pt x="18" y="27"/>
                    <a:pt x="17" y="26"/>
                  </a:cubicBezTo>
                  <a:cubicBezTo>
                    <a:pt x="16" y="25"/>
                    <a:pt x="19" y="23"/>
                    <a:pt x="19" y="21"/>
                  </a:cubicBezTo>
                  <a:cubicBezTo>
                    <a:pt x="20" y="19"/>
                    <a:pt x="24" y="20"/>
                    <a:pt x="25" y="18"/>
                  </a:cubicBezTo>
                  <a:cubicBezTo>
                    <a:pt x="25" y="17"/>
                    <a:pt x="22" y="15"/>
                    <a:pt x="21" y="14"/>
                  </a:cubicBezTo>
                  <a:close/>
                  <a:moveTo>
                    <a:pt x="39" y="22"/>
                  </a:moveTo>
                  <a:cubicBezTo>
                    <a:pt x="38" y="21"/>
                    <a:pt x="38" y="23"/>
                    <a:pt x="37" y="24"/>
                  </a:cubicBezTo>
                  <a:cubicBezTo>
                    <a:pt x="35" y="24"/>
                    <a:pt x="34" y="19"/>
                    <a:pt x="34" y="22"/>
                  </a:cubicBezTo>
                  <a:cubicBezTo>
                    <a:pt x="33" y="24"/>
                    <a:pt x="31" y="21"/>
                    <a:pt x="28" y="24"/>
                  </a:cubicBezTo>
                  <a:cubicBezTo>
                    <a:pt x="26" y="28"/>
                    <a:pt x="30" y="31"/>
                    <a:pt x="31" y="32"/>
                  </a:cubicBezTo>
                  <a:cubicBezTo>
                    <a:pt x="33" y="33"/>
                    <a:pt x="31" y="35"/>
                    <a:pt x="29" y="34"/>
                  </a:cubicBezTo>
                  <a:cubicBezTo>
                    <a:pt x="27" y="34"/>
                    <a:pt x="28" y="37"/>
                    <a:pt x="31" y="38"/>
                  </a:cubicBezTo>
                  <a:cubicBezTo>
                    <a:pt x="34" y="38"/>
                    <a:pt x="38" y="32"/>
                    <a:pt x="37" y="31"/>
                  </a:cubicBezTo>
                  <a:cubicBezTo>
                    <a:pt x="37" y="29"/>
                    <a:pt x="41" y="22"/>
                    <a:pt x="39" y="2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352;p4">
              <a:extLst>
                <a:ext uri="{FF2B5EF4-FFF2-40B4-BE49-F238E27FC236}">
                  <a16:creationId xmlns:a16="http://schemas.microsoft.com/office/drawing/2014/main" id="{39DF4CE2-6209-8888-6B5A-993156A9A709}"/>
                </a:ext>
              </a:extLst>
            </p:cNvPr>
            <p:cNvSpPr/>
            <p:nvPr/>
          </p:nvSpPr>
          <p:spPr>
            <a:xfrm>
              <a:off x="6104996" y="2704267"/>
              <a:ext cx="262475" cy="461447"/>
            </a:xfrm>
            <a:custGeom>
              <a:avLst/>
              <a:gdLst/>
              <a:ahLst/>
              <a:cxnLst/>
              <a:rect l="l" t="t" r="r" b="b"/>
              <a:pathLst>
                <a:path w="105" h="184" extrusionOk="0">
                  <a:moveTo>
                    <a:pt x="104" y="43"/>
                  </a:moveTo>
                  <a:cubicBezTo>
                    <a:pt x="102" y="42"/>
                    <a:pt x="100" y="39"/>
                    <a:pt x="102" y="39"/>
                  </a:cubicBezTo>
                  <a:cubicBezTo>
                    <a:pt x="104" y="39"/>
                    <a:pt x="105" y="33"/>
                    <a:pt x="102" y="32"/>
                  </a:cubicBezTo>
                  <a:cubicBezTo>
                    <a:pt x="100" y="31"/>
                    <a:pt x="102" y="25"/>
                    <a:pt x="100" y="24"/>
                  </a:cubicBezTo>
                  <a:cubicBezTo>
                    <a:pt x="98" y="23"/>
                    <a:pt x="100" y="19"/>
                    <a:pt x="100" y="16"/>
                  </a:cubicBezTo>
                  <a:cubicBezTo>
                    <a:pt x="100" y="13"/>
                    <a:pt x="92" y="11"/>
                    <a:pt x="88" y="9"/>
                  </a:cubicBezTo>
                  <a:cubicBezTo>
                    <a:pt x="84" y="7"/>
                    <a:pt x="82" y="4"/>
                    <a:pt x="78" y="2"/>
                  </a:cubicBezTo>
                  <a:cubicBezTo>
                    <a:pt x="74" y="0"/>
                    <a:pt x="73" y="5"/>
                    <a:pt x="73" y="8"/>
                  </a:cubicBezTo>
                  <a:cubicBezTo>
                    <a:pt x="73" y="11"/>
                    <a:pt x="70" y="12"/>
                    <a:pt x="68" y="10"/>
                  </a:cubicBezTo>
                  <a:cubicBezTo>
                    <a:pt x="65" y="8"/>
                    <a:pt x="62" y="10"/>
                    <a:pt x="59" y="8"/>
                  </a:cubicBezTo>
                  <a:cubicBezTo>
                    <a:pt x="55" y="7"/>
                    <a:pt x="57" y="12"/>
                    <a:pt x="57" y="14"/>
                  </a:cubicBezTo>
                  <a:cubicBezTo>
                    <a:pt x="57" y="17"/>
                    <a:pt x="53" y="17"/>
                    <a:pt x="50" y="17"/>
                  </a:cubicBezTo>
                  <a:cubicBezTo>
                    <a:pt x="48" y="17"/>
                    <a:pt x="44" y="19"/>
                    <a:pt x="44" y="21"/>
                  </a:cubicBezTo>
                  <a:cubicBezTo>
                    <a:pt x="44" y="24"/>
                    <a:pt x="40" y="26"/>
                    <a:pt x="42" y="27"/>
                  </a:cubicBezTo>
                  <a:cubicBezTo>
                    <a:pt x="43" y="29"/>
                    <a:pt x="41" y="31"/>
                    <a:pt x="40" y="32"/>
                  </a:cubicBezTo>
                  <a:cubicBezTo>
                    <a:pt x="38" y="33"/>
                    <a:pt x="36" y="37"/>
                    <a:pt x="35" y="38"/>
                  </a:cubicBezTo>
                  <a:cubicBezTo>
                    <a:pt x="34" y="39"/>
                    <a:pt x="36" y="41"/>
                    <a:pt x="34" y="43"/>
                  </a:cubicBezTo>
                  <a:cubicBezTo>
                    <a:pt x="31" y="45"/>
                    <a:pt x="28" y="43"/>
                    <a:pt x="27" y="45"/>
                  </a:cubicBezTo>
                  <a:cubicBezTo>
                    <a:pt x="26" y="46"/>
                    <a:pt x="27" y="49"/>
                    <a:pt x="27" y="52"/>
                  </a:cubicBezTo>
                  <a:cubicBezTo>
                    <a:pt x="26" y="56"/>
                    <a:pt x="24" y="60"/>
                    <a:pt x="21" y="63"/>
                  </a:cubicBezTo>
                  <a:cubicBezTo>
                    <a:pt x="19" y="66"/>
                    <a:pt x="22" y="67"/>
                    <a:pt x="23" y="67"/>
                  </a:cubicBezTo>
                  <a:cubicBezTo>
                    <a:pt x="24" y="68"/>
                    <a:pt x="24" y="70"/>
                    <a:pt x="23" y="72"/>
                  </a:cubicBezTo>
                  <a:cubicBezTo>
                    <a:pt x="22" y="75"/>
                    <a:pt x="19" y="73"/>
                    <a:pt x="18" y="73"/>
                  </a:cubicBezTo>
                  <a:cubicBezTo>
                    <a:pt x="16" y="72"/>
                    <a:pt x="12" y="74"/>
                    <a:pt x="9" y="78"/>
                  </a:cubicBezTo>
                  <a:cubicBezTo>
                    <a:pt x="7" y="82"/>
                    <a:pt x="8" y="85"/>
                    <a:pt x="8" y="87"/>
                  </a:cubicBezTo>
                  <a:cubicBezTo>
                    <a:pt x="9" y="89"/>
                    <a:pt x="6" y="91"/>
                    <a:pt x="8" y="95"/>
                  </a:cubicBezTo>
                  <a:cubicBezTo>
                    <a:pt x="10" y="99"/>
                    <a:pt x="8" y="100"/>
                    <a:pt x="8" y="103"/>
                  </a:cubicBezTo>
                  <a:cubicBezTo>
                    <a:pt x="8" y="106"/>
                    <a:pt x="13" y="106"/>
                    <a:pt x="14" y="109"/>
                  </a:cubicBezTo>
                  <a:cubicBezTo>
                    <a:pt x="14" y="112"/>
                    <a:pt x="12" y="113"/>
                    <a:pt x="10" y="113"/>
                  </a:cubicBezTo>
                  <a:cubicBezTo>
                    <a:pt x="9" y="113"/>
                    <a:pt x="9" y="117"/>
                    <a:pt x="11" y="117"/>
                  </a:cubicBezTo>
                  <a:cubicBezTo>
                    <a:pt x="12" y="118"/>
                    <a:pt x="12" y="124"/>
                    <a:pt x="11" y="125"/>
                  </a:cubicBezTo>
                  <a:cubicBezTo>
                    <a:pt x="10" y="127"/>
                    <a:pt x="5" y="125"/>
                    <a:pt x="6" y="127"/>
                  </a:cubicBezTo>
                  <a:cubicBezTo>
                    <a:pt x="6" y="129"/>
                    <a:pt x="4" y="133"/>
                    <a:pt x="4" y="134"/>
                  </a:cubicBezTo>
                  <a:cubicBezTo>
                    <a:pt x="4" y="136"/>
                    <a:pt x="4" y="141"/>
                    <a:pt x="2" y="140"/>
                  </a:cubicBezTo>
                  <a:cubicBezTo>
                    <a:pt x="2" y="139"/>
                    <a:pt x="1" y="139"/>
                    <a:pt x="0" y="139"/>
                  </a:cubicBezTo>
                  <a:cubicBezTo>
                    <a:pt x="0" y="140"/>
                    <a:pt x="0" y="140"/>
                    <a:pt x="0" y="140"/>
                  </a:cubicBezTo>
                  <a:cubicBezTo>
                    <a:pt x="0" y="143"/>
                    <a:pt x="1" y="146"/>
                    <a:pt x="3" y="149"/>
                  </a:cubicBezTo>
                  <a:cubicBezTo>
                    <a:pt x="6" y="151"/>
                    <a:pt x="4" y="154"/>
                    <a:pt x="6" y="157"/>
                  </a:cubicBezTo>
                  <a:cubicBezTo>
                    <a:pt x="9" y="160"/>
                    <a:pt x="8" y="163"/>
                    <a:pt x="11" y="165"/>
                  </a:cubicBezTo>
                  <a:cubicBezTo>
                    <a:pt x="13" y="167"/>
                    <a:pt x="14" y="168"/>
                    <a:pt x="12" y="171"/>
                  </a:cubicBezTo>
                  <a:cubicBezTo>
                    <a:pt x="11" y="174"/>
                    <a:pt x="15" y="173"/>
                    <a:pt x="15" y="175"/>
                  </a:cubicBezTo>
                  <a:cubicBezTo>
                    <a:pt x="15" y="177"/>
                    <a:pt x="14" y="180"/>
                    <a:pt x="15" y="182"/>
                  </a:cubicBezTo>
                  <a:cubicBezTo>
                    <a:pt x="16" y="184"/>
                    <a:pt x="18" y="182"/>
                    <a:pt x="22" y="182"/>
                  </a:cubicBezTo>
                  <a:cubicBezTo>
                    <a:pt x="25" y="182"/>
                    <a:pt x="24" y="179"/>
                    <a:pt x="25" y="177"/>
                  </a:cubicBezTo>
                  <a:cubicBezTo>
                    <a:pt x="25" y="175"/>
                    <a:pt x="27" y="176"/>
                    <a:pt x="27" y="174"/>
                  </a:cubicBezTo>
                  <a:cubicBezTo>
                    <a:pt x="28" y="173"/>
                    <a:pt x="31" y="173"/>
                    <a:pt x="34" y="174"/>
                  </a:cubicBezTo>
                  <a:cubicBezTo>
                    <a:pt x="37" y="175"/>
                    <a:pt x="39" y="173"/>
                    <a:pt x="39" y="170"/>
                  </a:cubicBezTo>
                  <a:cubicBezTo>
                    <a:pt x="40" y="167"/>
                    <a:pt x="41" y="171"/>
                    <a:pt x="42" y="171"/>
                  </a:cubicBezTo>
                  <a:cubicBezTo>
                    <a:pt x="43" y="172"/>
                    <a:pt x="46" y="167"/>
                    <a:pt x="47" y="163"/>
                  </a:cubicBezTo>
                  <a:cubicBezTo>
                    <a:pt x="48" y="160"/>
                    <a:pt x="47" y="160"/>
                    <a:pt x="44" y="164"/>
                  </a:cubicBezTo>
                  <a:cubicBezTo>
                    <a:pt x="41" y="167"/>
                    <a:pt x="43" y="160"/>
                    <a:pt x="44" y="158"/>
                  </a:cubicBezTo>
                  <a:cubicBezTo>
                    <a:pt x="45" y="155"/>
                    <a:pt x="45" y="148"/>
                    <a:pt x="45" y="146"/>
                  </a:cubicBezTo>
                  <a:cubicBezTo>
                    <a:pt x="45" y="144"/>
                    <a:pt x="46" y="142"/>
                    <a:pt x="50" y="141"/>
                  </a:cubicBezTo>
                  <a:cubicBezTo>
                    <a:pt x="53" y="140"/>
                    <a:pt x="58" y="136"/>
                    <a:pt x="57" y="134"/>
                  </a:cubicBezTo>
                  <a:cubicBezTo>
                    <a:pt x="57" y="132"/>
                    <a:pt x="62" y="129"/>
                    <a:pt x="62" y="127"/>
                  </a:cubicBezTo>
                  <a:cubicBezTo>
                    <a:pt x="62" y="125"/>
                    <a:pt x="56" y="119"/>
                    <a:pt x="54" y="118"/>
                  </a:cubicBezTo>
                  <a:cubicBezTo>
                    <a:pt x="52" y="117"/>
                    <a:pt x="48" y="118"/>
                    <a:pt x="48" y="116"/>
                  </a:cubicBezTo>
                  <a:cubicBezTo>
                    <a:pt x="49" y="115"/>
                    <a:pt x="48" y="110"/>
                    <a:pt x="47" y="107"/>
                  </a:cubicBezTo>
                  <a:cubicBezTo>
                    <a:pt x="47" y="104"/>
                    <a:pt x="51" y="101"/>
                    <a:pt x="51" y="99"/>
                  </a:cubicBezTo>
                  <a:cubicBezTo>
                    <a:pt x="51" y="96"/>
                    <a:pt x="50" y="93"/>
                    <a:pt x="53" y="92"/>
                  </a:cubicBezTo>
                  <a:cubicBezTo>
                    <a:pt x="55" y="91"/>
                    <a:pt x="54" y="89"/>
                    <a:pt x="57" y="88"/>
                  </a:cubicBezTo>
                  <a:cubicBezTo>
                    <a:pt x="60" y="88"/>
                    <a:pt x="59" y="83"/>
                    <a:pt x="63" y="82"/>
                  </a:cubicBezTo>
                  <a:cubicBezTo>
                    <a:pt x="66" y="80"/>
                    <a:pt x="66" y="79"/>
                    <a:pt x="71" y="77"/>
                  </a:cubicBezTo>
                  <a:cubicBezTo>
                    <a:pt x="75" y="75"/>
                    <a:pt x="82" y="70"/>
                    <a:pt x="84" y="67"/>
                  </a:cubicBezTo>
                  <a:cubicBezTo>
                    <a:pt x="85" y="65"/>
                    <a:pt x="79" y="62"/>
                    <a:pt x="83" y="59"/>
                  </a:cubicBezTo>
                  <a:cubicBezTo>
                    <a:pt x="86" y="57"/>
                    <a:pt x="83" y="54"/>
                    <a:pt x="86" y="53"/>
                  </a:cubicBezTo>
                  <a:cubicBezTo>
                    <a:pt x="88" y="52"/>
                    <a:pt x="89" y="50"/>
                    <a:pt x="91" y="48"/>
                  </a:cubicBezTo>
                  <a:cubicBezTo>
                    <a:pt x="93" y="46"/>
                    <a:pt x="96" y="48"/>
                    <a:pt x="100" y="47"/>
                  </a:cubicBezTo>
                  <a:cubicBezTo>
                    <a:pt x="102" y="47"/>
                    <a:pt x="103" y="47"/>
                    <a:pt x="105" y="47"/>
                  </a:cubicBezTo>
                  <a:cubicBezTo>
                    <a:pt x="105" y="46"/>
                    <a:pt x="104" y="44"/>
                    <a:pt x="104" y="43"/>
                  </a:cubicBezTo>
                  <a:close/>
                  <a:moveTo>
                    <a:pt x="61" y="153"/>
                  </a:moveTo>
                  <a:cubicBezTo>
                    <a:pt x="57" y="153"/>
                    <a:pt x="55" y="162"/>
                    <a:pt x="56" y="164"/>
                  </a:cubicBezTo>
                  <a:cubicBezTo>
                    <a:pt x="57" y="165"/>
                    <a:pt x="66" y="153"/>
                    <a:pt x="61" y="15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353;p4">
              <a:extLst>
                <a:ext uri="{FF2B5EF4-FFF2-40B4-BE49-F238E27FC236}">
                  <a16:creationId xmlns:a16="http://schemas.microsoft.com/office/drawing/2014/main" id="{AF7A953A-4709-0981-39CD-C111507F0077}"/>
                </a:ext>
              </a:extLst>
            </p:cNvPr>
            <p:cNvSpPr/>
            <p:nvPr/>
          </p:nvSpPr>
          <p:spPr>
            <a:xfrm>
              <a:off x="6319844" y="3030244"/>
              <a:ext cx="133354" cy="65618"/>
            </a:xfrm>
            <a:custGeom>
              <a:avLst/>
              <a:gdLst/>
              <a:ahLst/>
              <a:cxnLst/>
              <a:rect l="l" t="t" r="r" b="b"/>
              <a:pathLst>
                <a:path w="53" h="26" extrusionOk="0">
                  <a:moveTo>
                    <a:pt x="49" y="7"/>
                  </a:moveTo>
                  <a:cubicBezTo>
                    <a:pt x="50" y="5"/>
                    <a:pt x="53" y="4"/>
                    <a:pt x="51" y="1"/>
                  </a:cubicBezTo>
                  <a:cubicBezTo>
                    <a:pt x="51" y="2"/>
                    <a:pt x="50" y="2"/>
                    <a:pt x="49" y="2"/>
                  </a:cubicBezTo>
                  <a:cubicBezTo>
                    <a:pt x="46" y="3"/>
                    <a:pt x="38" y="0"/>
                    <a:pt x="33" y="1"/>
                  </a:cubicBezTo>
                  <a:cubicBezTo>
                    <a:pt x="29" y="2"/>
                    <a:pt x="20" y="2"/>
                    <a:pt x="18" y="4"/>
                  </a:cubicBezTo>
                  <a:cubicBezTo>
                    <a:pt x="15" y="6"/>
                    <a:pt x="10" y="7"/>
                    <a:pt x="12" y="9"/>
                  </a:cubicBezTo>
                  <a:cubicBezTo>
                    <a:pt x="15" y="11"/>
                    <a:pt x="12" y="12"/>
                    <a:pt x="14" y="14"/>
                  </a:cubicBezTo>
                  <a:cubicBezTo>
                    <a:pt x="16" y="16"/>
                    <a:pt x="17" y="17"/>
                    <a:pt x="19" y="17"/>
                  </a:cubicBezTo>
                  <a:cubicBezTo>
                    <a:pt x="22" y="16"/>
                    <a:pt x="23" y="18"/>
                    <a:pt x="21" y="20"/>
                  </a:cubicBezTo>
                  <a:cubicBezTo>
                    <a:pt x="21" y="20"/>
                    <a:pt x="21" y="20"/>
                    <a:pt x="21" y="20"/>
                  </a:cubicBezTo>
                  <a:cubicBezTo>
                    <a:pt x="25" y="20"/>
                    <a:pt x="29" y="20"/>
                    <a:pt x="30" y="20"/>
                  </a:cubicBezTo>
                  <a:cubicBezTo>
                    <a:pt x="31" y="21"/>
                    <a:pt x="37" y="26"/>
                    <a:pt x="38" y="25"/>
                  </a:cubicBezTo>
                  <a:cubicBezTo>
                    <a:pt x="39" y="25"/>
                    <a:pt x="43" y="25"/>
                    <a:pt x="46" y="26"/>
                  </a:cubicBezTo>
                  <a:cubicBezTo>
                    <a:pt x="46" y="25"/>
                    <a:pt x="46" y="24"/>
                    <a:pt x="47" y="23"/>
                  </a:cubicBezTo>
                  <a:cubicBezTo>
                    <a:pt x="48" y="22"/>
                    <a:pt x="50" y="22"/>
                    <a:pt x="49" y="21"/>
                  </a:cubicBezTo>
                  <a:cubicBezTo>
                    <a:pt x="48" y="19"/>
                    <a:pt x="47" y="18"/>
                    <a:pt x="47" y="16"/>
                  </a:cubicBezTo>
                  <a:cubicBezTo>
                    <a:pt x="47" y="14"/>
                    <a:pt x="46" y="13"/>
                    <a:pt x="46" y="11"/>
                  </a:cubicBezTo>
                  <a:cubicBezTo>
                    <a:pt x="47" y="10"/>
                    <a:pt x="48" y="9"/>
                    <a:pt x="49" y="7"/>
                  </a:cubicBezTo>
                  <a:close/>
                  <a:moveTo>
                    <a:pt x="5" y="13"/>
                  </a:moveTo>
                  <a:cubicBezTo>
                    <a:pt x="1" y="14"/>
                    <a:pt x="0" y="20"/>
                    <a:pt x="2" y="20"/>
                  </a:cubicBezTo>
                  <a:cubicBezTo>
                    <a:pt x="4" y="20"/>
                    <a:pt x="9" y="16"/>
                    <a:pt x="11" y="15"/>
                  </a:cubicBezTo>
                  <a:cubicBezTo>
                    <a:pt x="12" y="13"/>
                    <a:pt x="10" y="12"/>
                    <a:pt x="5" y="13"/>
                  </a:cubicBezTo>
                  <a:close/>
                  <a:moveTo>
                    <a:pt x="9" y="9"/>
                  </a:moveTo>
                  <a:cubicBezTo>
                    <a:pt x="10" y="8"/>
                    <a:pt x="2" y="8"/>
                    <a:pt x="4" y="10"/>
                  </a:cubicBezTo>
                  <a:cubicBezTo>
                    <a:pt x="5" y="11"/>
                    <a:pt x="8" y="11"/>
                    <a:pt x="9" y="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354;p4">
              <a:extLst>
                <a:ext uri="{FF2B5EF4-FFF2-40B4-BE49-F238E27FC236}">
                  <a16:creationId xmlns:a16="http://schemas.microsoft.com/office/drawing/2014/main" id="{1542677E-7F80-5806-1803-617A0DA2A8A1}"/>
                </a:ext>
              </a:extLst>
            </p:cNvPr>
            <p:cNvSpPr/>
            <p:nvPr/>
          </p:nvSpPr>
          <p:spPr>
            <a:xfrm>
              <a:off x="6565385" y="4373312"/>
              <a:ext cx="167222" cy="207440"/>
            </a:xfrm>
            <a:custGeom>
              <a:avLst/>
              <a:gdLst/>
              <a:ahLst/>
              <a:cxnLst/>
              <a:rect l="l" t="t" r="r" b="b"/>
              <a:pathLst>
                <a:path w="67" h="83" extrusionOk="0">
                  <a:moveTo>
                    <a:pt x="59" y="19"/>
                  </a:moveTo>
                  <a:cubicBezTo>
                    <a:pt x="63" y="13"/>
                    <a:pt x="63" y="13"/>
                    <a:pt x="63" y="13"/>
                  </a:cubicBezTo>
                  <a:cubicBezTo>
                    <a:pt x="67" y="7"/>
                    <a:pt x="67" y="7"/>
                    <a:pt x="67" y="7"/>
                  </a:cubicBezTo>
                  <a:cubicBezTo>
                    <a:pt x="65" y="8"/>
                    <a:pt x="64" y="8"/>
                    <a:pt x="63" y="9"/>
                  </a:cubicBezTo>
                  <a:cubicBezTo>
                    <a:pt x="62" y="9"/>
                    <a:pt x="60" y="8"/>
                    <a:pt x="59" y="7"/>
                  </a:cubicBezTo>
                  <a:cubicBezTo>
                    <a:pt x="58" y="6"/>
                    <a:pt x="55" y="7"/>
                    <a:pt x="52" y="8"/>
                  </a:cubicBezTo>
                  <a:cubicBezTo>
                    <a:pt x="49" y="10"/>
                    <a:pt x="47" y="14"/>
                    <a:pt x="46" y="13"/>
                  </a:cubicBezTo>
                  <a:cubicBezTo>
                    <a:pt x="45" y="12"/>
                    <a:pt x="38" y="11"/>
                    <a:pt x="36" y="11"/>
                  </a:cubicBezTo>
                  <a:cubicBezTo>
                    <a:pt x="35" y="11"/>
                    <a:pt x="29" y="7"/>
                    <a:pt x="27" y="6"/>
                  </a:cubicBezTo>
                  <a:cubicBezTo>
                    <a:pt x="25" y="4"/>
                    <a:pt x="19" y="5"/>
                    <a:pt x="18" y="4"/>
                  </a:cubicBezTo>
                  <a:cubicBezTo>
                    <a:pt x="17" y="3"/>
                    <a:pt x="14" y="3"/>
                    <a:pt x="13" y="1"/>
                  </a:cubicBezTo>
                  <a:cubicBezTo>
                    <a:pt x="12" y="0"/>
                    <a:pt x="10" y="1"/>
                    <a:pt x="8" y="1"/>
                  </a:cubicBezTo>
                  <a:cubicBezTo>
                    <a:pt x="6" y="1"/>
                    <a:pt x="2" y="4"/>
                    <a:pt x="2" y="5"/>
                  </a:cubicBezTo>
                  <a:cubicBezTo>
                    <a:pt x="1" y="6"/>
                    <a:pt x="1" y="6"/>
                    <a:pt x="0" y="7"/>
                  </a:cubicBezTo>
                  <a:cubicBezTo>
                    <a:pt x="4" y="10"/>
                    <a:pt x="4" y="10"/>
                    <a:pt x="4" y="10"/>
                  </a:cubicBezTo>
                  <a:cubicBezTo>
                    <a:pt x="5" y="16"/>
                    <a:pt x="5" y="16"/>
                    <a:pt x="5" y="16"/>
                  </a:cubicBezTo>
                  <a:cubicBezTo>
                    <a:pt x="9" y="19"/>
                    <a:pt x="9" y="19"/>
                    <a:pt x="9" y="19"/>
                  </a:cubicBezTo>
                  <a:cubicBezTo>
                    <a:pt x="9" y="19"/>
                    <a:pt x="9" y="23"/>
                    <a:pt x="8" y="26"/>
                  </a:cubicBezTo>
                  <a:cubicBezTo>
                    <a:pt x="8" y="30"/>
                    <a:pt x="5" y="34"/>
                    <a:pt x="3" y="36"/>
                  </a:cubicBezTo>
                  <a:cubicBezTo>
                    <a:pt x="2" y="37"/>
                    <a:pt x="1" y="39"/>
                    <a:pt x="0" y="41"/>
                  </a:cubicBezTo>
                  <a:cubicBezTo>
                    <a:pt x="3" y="42"/>
                    <a:pt x="6" y="43"/>
                    <a:pt x="6" y="44"/>
                  </a:cubicBezTo>
                  <a:cubicBezTo>
                    <a:pt x="5" y="46"/>
                    <a:pt x="0" y="46"/>
                    <a:pt x="0" y="50"/>
                  </a:cubicBezTo>
                  <a:cubicBezTo>
                    <a:pt x="0" y="50"/>
                    <a:pt x="0" y="50"/>
                    <a:pt x="0" y="51"/>
                  </a:cubicBezTo>
                  <a:cubicBezTo>
                    <a:pt x="31" y="68"/>
                    <a:pt x="31" y="68"/>
                    <a:pt x="31" y="68"/>
                  </a:cubicBezTo>
                  <a:cubicBezTo>
                    <a:pt x="31" y="73"/>
                    <a:pt x="31" y="73"/>
                    <a:pt x="31" y="73"/>
                  </a:cubicBezTo>
                  <a:cubicBezTo>
                    <a:pt x="31" y="73"/>
                    <a:pt x="38" y="78"/>
                    <a:pt x="45" y="83"/>
                  </a:cubicBezTo>
                  <a:cubicBezTo>
                    <a:pt x="48" y="75"/>
                    <a:pt x="52" y="66"/>
                    <a:pt x="53" y="64"/>
                  </a:cubicBezTo>
                  <a:cubicBezTo>
                    <a:pt x="55" y="62"/>
                    <a:pt x="57" y="62"/>
                    <a:pt x="59" y="60"/>
                  </a:cubicBezTo>
                  <a:cubicBezTo>
                    <a:pt x="60" y="58"/>
                    <a:pt x="61" y="61"/>
                    <a:pt x="63" y="57"/>
                  </a:cubicBezTo>
                  <a:cubicBezTo>
                    <a:pt x="64" y="57"/>
                    <a:pt x="64" y="56"/>
                    <a:pt x="64" y="56"/>
                  </a:cubicBezTo>
                  <a:cubicBezTo>
                    <a:pt x="60" y="49"/>
                    <a:pt x="60" y="49"/>
                    <a:pt x="60" y="49"/>
                  </a:cubicBezTo>
                  <a:lnTo>
                    <a:pt x="59" y="19"/>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355;p4">
              <a:extLst>
                <a:ext uri="{FF2B5EF4-FFF2-40B4-BE49-F238E27FC236}">
                  <a16:creationId xmlns:a16="http://schemas.microsoft.com/office/drawing/2014/main" id="{561C24B9-4C9A-1174-2D8A-7DD18E8F22D3}"/>
                </a:ext>
              </a:extLst>
            </p:cNvPr>
            <p:cNvSpPr/>
            <p:nvPr/>
          </p:nvSpPr>
          <p:spPr>
            <a:xfrm>
              <a:off x="6473307" y="4390245"/>
              <a:ext cx="114303" cy="118537"/>
            </a:xfrm>
            <a:custGeom>
              <a:avLst/>
              <a:gdLst/>
              <a:ahLst/>
              <a:cxnLst/>
              <a:rect l="l" t="t" r="r" b="b"/>
              <a:pathLst>
                <a:path w="46" h="47" extrusionOk="0">
                  <a:moveTo>
                    <a:pt x="42" y="9"/>
                  </a:moveTo>
                  <a:cubicBezTo>
                    <a:pt x="41" y="3"/>
                    <a:pt x="41" y="3"/>
                    <a:pt x="41" y="3"/>
                  </a:cubicBezTo>
                  <a:cubicBezTo>
                    <a:pt x="37" y="0"/>
                    <a:pt x="37" y="0"/>
                    <a:pt x="37" y="0"/>
                  </a:cubicBezTo>
                  <a:cubicBezTo>
                    <a:pt x="36" y="1"/>
                    <a:pt x="35" y="2"/>
                    <a:pt x="35" y="2"/>
                  </a:cubicBezTo>
                  <a:cubicBezTo>
                    <a:pt x="34" y="4"/>
                    <a:pt x="31" y="4"/>
                    <a:pt x="29" y="3"/>
                  </a:cubicBezTo>
                  <a:cubicBezTo>
                    <a:pt x="28" y="2"/>
                    <a:pt x="24" y="4"/>
                    <a:pt x="23" y="5"/>
                  </a:cubicBezTo>
                  <a:cubicBezTo>
                    <a:pt x="22" y="6"/>
                    <a:pt x="20" y="3"/>
                    <a:pt x="18" y="3"/>
                  </a:cubicBezTo>
                  <a:cubicBezTo>
                    <a:pt x="16" y="3"/>
                    <a:pt x="12" y="5"/>
                    <a:pt x="12" y="5"/>
                  </a:cubicBezTo>
                  <a:cubicBezTo>
                    <a:pt x="12" y="5"/>
                    <a:pt x="11" y="10"/>
                    <a:pt x="11" y="12"/>
                  </a:cubicBezTo>
                  <a:cubicBezTo>
                    <a:pt x="11" y="14"/>
                    <a:pt x="14" y="15"/>
                    <a:pt x="14" y="16"/>
                  </a:cubicBezTo>
                  <a:cubicBezTo>
                    <a:pt x="14" y="18"/>
                    <a:pt x="11" y="19"/>
                    <a:pt x="11" y="21"/>
                  </a:cubicBezTo>
                  <a:cubicBezTo>
                    <a:pt x="11" y="22"/>
                    <a:pt x="10" y="22"/>
                    <a:pt x="8" y="23"/>
                  </a:cubicBezTo>
                  <a:cubicBezTo>
                    <a:pt x="6" y="24"/>
                    <a:pt x="6" y="27"/>
                    <a:pt x="5" y="28"/>
                  </a:cubicBezTo>
                  <a:cubicBezTo>
                    <a:pt x="3" y="29"/>
                    <a:pt x="3" y="32"/>
                    <a:pt x="2" y="34"/>
                  </a:cubicBezTo>
                  <a:cubicBezTo>
                    <a:pt x="2" y="36"/>
                    <a:pt x="1" y="39"/>
                    <a:pt x="1" y="41"/>
                  </a:cubicBezTo>
                  <a:cubicBezTo>
                    <a:pt x="1" y="43"/>
                    <a:pt x="1" y="46"/>
                    <a:pt x="0" y="47"/>
                  </a:cubicBezTo>
                  <a:cubicBezTo>
                    <a:pt x="2" y="47"/>
                    <a:pt x="3" y="47"/>
                    <a:pt x="4" y="46"/>
                  </a:cubicBezTo>
                  <a:cubicBezTo>
                    <a:pt x="5" y="45"/>
                    <a:pt x="12" y="44"/>
                    <a:pt x="12" y="44"/>
                  </a:cubicBezTo>
                  <a:cubicBezTo>
                    <a:pt x="19" y="43"/>
                    <a:pt x="19" y="43"/>
                    <a:pt x="19" y="43"/>
                  </a:cubicBezTo>
                  <a:cubicBezTo>
                    <a:pt x="21" y="39"/>
                    <a:pt x="23" y="35"/>
                    <a:pt x="26" y="34"/>
                  </a:cubicBezTo>
                  <a:cubicBezTo>
                    <a:pt x="29" y="33"/>
                    <a:pt x="34" y="33"/>
                    <a:pt x="37" y="34"/>
                  </a:cubicBezTo>
                  <a:cubicBezTo>
                    <a:pt x="38" y="32"/>
                    <a:pt x="39" y="30"/>
                    <a:pt x="40" y="29"/>
                  </a:cubicBezTo>
                  <a:cubicBezTo>
                    <a:pt x="42" y="27"/>
                    <a:pt x="45" y="23"/>
                    <a:pt x="45" y="19"/>
                  </a:cubicBezTo>
                  <a:cubicBezTo>
                    <a:pt x="46" y="16"/>
                    <a:pt x="46" y="12"/>
                    <a:pt x="46" y="12"/>
                  </a:cubicBezTo>
                  <a:lnTo>
                    <a:pt x="42" y="9"/>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356;p4">
              <a:extLst>
                <a:ext uri="{FF2B5EF4-FFF2-40B4-BE49-F238E27FC236}">
                  <a16:creationId xmlns:a16="http://schemas.microsoft.com/office/drawing/2014/main" id="{B87644A7-30A6-0847-3F81-915CAA873CE4}"/>
                </a:ext>
              </a:extLst>
            </p:cNvPr>
            <p:cNvSpPr/>
            <p:nvPr/>
          </p:nvSpPr>
          <p:spPr>
            <a:xfrm>
              <a:off x="7038475" y="3438774"/>
              <a:ext cx="372545" cy="218024"/>
            </a:xfrm>
            <a:custGeom>
              <a:avLst/>
              <a:gdLst/>
              <a:ahLst/>
              <a:cxnLst/>
              <a:rect l="l" t="t" r="r" b="b"/>
              <a:pathLst>
                <a:path w="149" h="87" extrusionOk="0">
                  <a:moveTo>
                    <a:pt x="145" y="49"/>
                  </a:moveTo>
                  <a:cubicBezTo>
                    <a:pt x="141" y="46"/>
                    <a:pt x="134" y="42"/>
                    <a:pt x="134" y="44"/>
                  </a:cubicBezTo>
                  <a:cubicBezTo>
                    <a:pt x="133" y="46"/>
                    <a:pt x="129" y="46"/>
                    <a:pt x="127" y="44"/>
                  </a:cubicBezTo>
                  <a:cubicBezTo>
                    <a:pt x="125" y="42"/>
                    <a:pt x="124" y="40"/>
                    <a:pt x="119" y="42"/>
                  </a:cubicBezTo>
                  <a:cubicBezTo>
                    <a:pt x="114" y="44"/>
                    <a:pt x="111" y="46"/>
                    <a:pt x="110" y="48"/>
                  </a:cubicBezTo>
                  <a:cubicBezTo>
                    <a:pt x="110" y="50"/>
                    <a:pt x="107" y="52"/>
                    <a:pt x="106" y="50"/>
                  </a:cubicBezTo>
                  <a:cubicBezTo>
                    <a:pt x="106" y="47"/>
                    <a:pt x="102" y="46"/>
                    <a:pt x="99" y="45"/>
                  </a:cubicBezTo>
                  <a:cubicBezTo>
                    <a:pt x="97" y="45"/>
                    <a:pt x="93" y="46"/>
                    <a:pt x="92" y="43"/>
                  </a:cubicBezTo>
                  <a:cubicBezTo>
                    <a:pt x="92" y="41"/>
                    <a:pt x="88" y="38"/>
                    <a:pt x="88" y="35"/>
                  </a:cubicBezTo>
                  <a:cubicBezTo>
                    <a:pt x="87" y="32"/>
                    <a:pt x="88" y="27"/>
                    <a:pt x="86" y="27"/>
                  </a:cubicBezTo>
                  <a:cubicBezTo>
                    <a:pt x="83" y="26"/>
                    <a:pt x="81" y="22"/>
                    <a:pt x="79" y="22"/>
                  </a:cubicBezTo>
                  <a:cubicBezTo>
                    <a:pt x="77" y="22"/>
                    <a:pt x="64" y="22"/>
                    <a:pt x="62" y="21"/>
                  </a:cubicBezTo>
                  <a:cubicBezTo>
                    <a:pt x="60" y="20"/>
                    <a:pt x="52" y="24"/>
                    <a:pt x="51" y="22"/>
                  </a:cubicBezTo>
                  <a:cubicBezTo>
                    <a:pt x="50" y="20"/>
                    <a:pt x="44" y="14"/>
                    <a:pt x="41" y="11"/>
                  </a:cubicBezTo>
                  <a:cubicBezTo>
                    <a:pt x="41" y="12"/>
                    <a:pt x="40" y="14"/>
                    <a:pt x="39" y="15"/>
                  </a:cubicBezTo>
                  <a:cubicBezTo>
                    <a:pt x="32" y="19"/>
                    <a:pt x="26" y="18"/>
                    <a:pt x="28" y="13"/>
                  </a:cubicBezTo>
                  <a:cubicBezTo>
                    <a:pt x="30" y="7"/>
                    <a:pt x="31" y="1"/>
                    <a:pt x="27" y="1"/>
                  </a:cubicBezTo>
                  <a:cubicBezTo>
                    <a:pt x="24" y="1"/>
                    <a:pt x="26" y="12"/>
                    <a:pt x="24" y="13"/>
                  </a:cubicBezTo>
                  <a:cubicBezTo>
                    <a:pt x="22" y="14"/>
                    <a:pt x="21" y="5"/>
                    <a:pt x="23" y="0"/>
                  </a:cubicBezTo>
                  <a:cubicBezTo>
                    <a:pt x="1" y="6"/>
                    <a:pt x="1" y="6"/>
                    <a:pt x="1" y="6"/>
                  </a:cubicBezTo>
                  <a:cubicBezTo>
                    <a:pt x="0" y="43"/>
                    <a:pt x="0" y="43"/>
                    <a:pt x="0" y="43"/>
                  </a:cubicBezTo>
                  <a:cubicBezTo>
                    <a:pt x="0" y="43"/>
                    <a:pt x="0" y="43"/>
                    <a:pt x="0" y="43"/>
                  </a:cubicBezTo>
                  <a:cubicBezTo>
                    <a:pt x="2" y="44"/>
                    <a:pt x="5" y="44"/>
                    <a:pt x="6" y="44"/>
                  </a:cubicBezTo>
                  <a:cubicBezTo>
                    <a:pt x="9" y="45"/>
                    <a:pt x="9" y="42"/>
                    <a:pt x="9" y="40"/>
                  </a:cubicBezTo>
                  <a:cubicBezTo>
                    <a:pt x="9" y="39"/>
                    <a:pt x="13" y="36"/>
                    <a:pt x="15" y="36"/>
                  </a:cubicBezTo>
                  <a:cubicBezTo>
                    <a:pt x="18" y="36"/>
                    <a:pt x="17" y="33"/>
                    <a:pt x="18" y="33"/>
                  </a:cubicBezTo>
                  <a:cubicBezTo>
                    <a:pt x="19" y="33"/>
                    <a:pt x="21" y="32"/>
                    <a:pt x="22" y="31"/>
                  </a:cubicBezTo>
                  <a:cubicBezTo>
                    <a:pt x="22" y="30"/>
                    <a:pt x="26" y="31"/>
                    <a:pt x="28" y="33"/>
                  </a:cubicBezTo>
                  <a:cubicBezTo>
                    <a:pt x="29" y="34"/>
                    <a:pt x="32" y="34"/>
                    <a:pt x="34" y="35"/>
                  </a:cubicBezTo>
                  <a:cubicBezTo>
                    <a:pt x="36" y="35"/>
                    <a:pt x="37" y="42"/>
                    <a:pt x="37" y="44"/>
                  </a:cubicBezTo>
                  <a:cubicBezTo>
                    <a:pt x="37" y="45"/>
                    <a:pt x="48" y="45"/>
                    <a:pt x="50" y="45"/>
                  </a:cubicBezTo>
                  <a:cubicBezTo>
                    <a:pt x="51" y="45"/>
                    <a:pt x="51" y="48"/>
                    <a:pt x="53" y="51"/>
                  </a:cubicBezTo>
                  <a:cubicBezTo>
                    <a:pt x="55" y="53"/>
                    <a:pt x="56" y="56"/>
                    <a:pt x="57" y="58"/>
                  </a:cubicBezTo>
                  <a:cubicBezTo>
                    <a:pt x="58" y="59"/>
                    <a:pt x="64" y="62"/>
                    <a:pt x="65" y="64"/>
                  </a:cubicBezTo>
                  <a:cubicBezTo>
                    <a:pt x="67" y="66"/>
                    <a:pt x="71" y="68"/>
                    <a:pt x="75" y="70"/>
                  </a:cubicBezTo>
                  <a:cubicBezTo>
                    <a:pt x="78" y="71"/>
                    <a:pt x="82" y="76"/>
                    <a:pt x="84" y="75"/>
                  </a:cubicBezTo>
                  <a:cubicBezTo>
                    <a:pt x="86" y="75"/>
                    <a:pt x="91" y="78"/>
                    <a:pt x="91" y="78"/>
                  </a:cubicBezTo>
                  <a:cubicBezTo>
                    <a:pt x="92" y="83"/>
                    <a:pt x="92" y="83"/>
                    <a:pt x="92" y="83"/>
                  </a:cubicBezTo>
                  <a:cubicBezTo>
                    <a:pt x="92" y="83"/>
                    <a:pt x="92" y="83"/>
                    <a:pt x="93" y="83"/>
                  </a:cubicBezTo>
                  <a:cubicBezTo>
                    <a:pt x="96" y="82"/>
                    <a:pt x="97" y="86"/>
                    <a:pt x="99" y="86"/>
                  </a:cubicBezTo>
                  <a:cubicBezTo>
                    <a:pt x="100" y="86"/>
                    <a:pt x="102" y="86"/>
                    <a:pt x="103" y="87"/>
                  </a:cubicBezTo>
                  <a:cubicBezTo>
                    <a:pt x="103" y="82"/>
                    <a:pt x="104" y="80"/>
                    <a:pt x="106" y="78"/>
                  </a:cubicBezTo>
                  <a:cubicBezTo>
                    <a:pt x="109" y="77"/>
                    <a:pt x="105" y="74"/>
                    <a:pt x="105" y="71"/>
                  </a:cubicBezTo>
                  <a:cubicBezTo>
                    <a:pt x="106" y="68"/>
                    <a:pt x="100" y="67"/>
                    <a:pt x="100" y="64"/>
                  </a:cubicBezTo>
                  <a:cubicBezTo>
                    <a:pt x="101" y="62"/>
                    <a:pt x="106" y="62"/>
                    <a:pt x="108" y="61"/>
                  </a:cubicBezTo>
                  <a:cubicBezTo>
                    <a:pt x="110" y="60"/>
                    <a:pt x="109" y="57"/>
                    <a:pt x="111" y="57"/>
                  </a:cubicBezTo>
                  <a:cubicBezTo>
                    <a:pt x="113" y="57"/>
                    <a:pt x="114" y="54"/>
                    <a:pt x="115" y="52"/>
                  </a:cubicBezTo>
                  <a:cubicBezTo>
                    <a:pt x="116" y="50"/>
                    <a:pt x="119" y="52"/>
                    <a:pt x="121" y="51"/>
                  </a:cubicBezTo>
                  <a:cubicBezTo>
                    <a:pt x="123" y="49"/>
                    <a:pt x="126" y="48"/>
                    <a:pt x="127" y="49"/>
                  </a:cubicBezTo>
                  <a:cubicBezTo>
                    <a:pt x="128" y="50"/>
                    <a:pt x="125" y="55"/>
                    <a:pt x="124" y="56"/>
                  </a:cubicBezTo>
                  <a:cubicBezTo>
                    <a:pt x="128" y="56"/>
                    <a:pt x="133" y="56"/>
                    <a:pt x="134" y="55"/>
                  </a:cubicBezTo>
                  <a:cubicBezTo>
                    <a:pt x="135" y="53"/>
                    <a:pt x="140" y="57"/>
                    <a:pt x="142" y="53"/>
                  </a:cubicBezTo>
                  <a:cubicBezTo>
                    <a:pt x="143" y="50"/>
                    <a:pt x="149" y="52"/>
                    <a:pt x="145" y="4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357;p4">
              <a:extLst>
                <a:ext uri="{FF2B5EF4-FFF2-40B4-BE49-F238E27FC236}">
                  <a16:creationId xmlns:a16="http://schemas.microsoft.com/office/drawing/2014/main" id="{E200BDA0-3211-4E1C-95F4-45987ED38D07}"/>
                </a:ext>
              </a:extLst>
            </p:cNvPr>
            <p:cNvSpPr/>
            <p:nvPr/>
          </p:nvSpPr>
          <p:spPr>
            <a:xfrm>
              <a:off x="5969525" y="2218478"/>
              <a:ext cx="546117" cy="864685"/>
            </a:xfrm>
            <a:custGeom>
              <a:avLst/>
              <a:gdLst/>
              <a:ahLst/>
              <a:cxnLst/>
              <a:rect l="l" t="t" r="r" b="b"/>
              <a:pathLst>
                <a:path w="218" h="345" extrusionOk="0">
                  <a:moveTo>
                    <a:pt x="211" y="184"/>
                  </a:moveTo>
                  <a:cubicBezTo>
                    <a:pt x="211" y="186"/>
                    <a:pt x="207" y="186"/>
                    <a:pt x="207" y="184"/>
                  </a:cubicBezTo>
                  <a:cubicBezTo>
                    <a:pt x="208" y="182"/>
                    <a:pt x="202" y="180"/>
                    <a:pt x="202" y="180"/>
                  </a:cubicBezTo>
                  <a:cubicBezTo>
                    <a:pt x="202" y="179"/>
                    <a:pt x="204" y="179"/>
                    <a:pt x="206" y="180"/>
                  </a:cubicBezTo>
                  <a:cubicBezTo>
                    <a:pt x="208" y="181"/>
                    <a:pt x="210" y="180"/>
                    <a:pt x="212" y="178"/>
                  </a:cubicBezTo>
                  <a:cubicBezTo>
                    <a:pt x="214" y="176"/>
                    <a:pt x="217" y="178"/>
                    <a:pt x="218" y="176"/>
                  </a:cubicBezTo>
                  <a:cubicBezTo>
                    <a:pt x="218" y="174"/>
                    <a:pt x="214" y="173"/>
                    <a:pt x="213" y="172"/>
                  </a:cubicBezTo>
                  <a:cubicBezTo>
                    <a:pt x="212" y="171"/>
                    <a:pt x="210" y="169"/>
                    <a:pt x="207" y="170"/>
                  </a:cubicBezTo>
                  <a:cubicBezTo>
                    <a:pt x="204" y="170"/>
                    <a:pt x="204" y="169"/>
                    <a:pt x="202" y="167"/>
                  </a:cubicBezTo>
                  <a:cubicBezTo>
                    <a:pt x="201" y="166"/>
                    <a:pt x="196" y="168"/>
                    <a:pt x="196" y="172"/>
                  </a:cubicBezTo>
                  <a:cubicBezTo>
                    <a:pt x="196" y="175"/>
                    <a:pt x="193" y="175"/>
                    <a:pt x="194" y="173"/>
                  </a:cubicBezTo>
                  <a:cubicBezTo>
                    <a:pt x="195" y="171"/>
                    <a:pt x="192" y="169"/>
                    <a:pt x="195" y="168"/>
                  </a:cubicBezTo>
                  <a:cubicBezTo>
                    <a:pt x="197" y="167"/>
                    <a:pt x="196" y="164"/>
                    <a:pt x="191" y="163"/>
                  </a:cubicBezTo>
                  <a:cubicBezTo>
                    <a:pt x="187" y="163"/>
                    <a:pt x="185" y="167"/>
                    <a:pt x="186" y="168"/>
                  </a:cubicBezTo>
                  <a:cubicBezTo>
                    <a:pt x="187" y="169"/>
                    <a:pt x="183" y="175"/>
                    <a:pt x="181" y="175"/>
                  </a:cubicBezTo>
                  <a:cubicBezTo>
                    <a:pt x="179" y="175"/>
                    <a:pt x="181" y="170"/>
                    <a:pt x="181" y="167"/>
                  </a:cubicBezTo>
                  <a:cubicBezTo>
                    <a:pt x="181" y="165"/>
                    <a:pt x="179" y="166"/>
                    <a:pt x="176" y="170"/>
                  </a:cubicBezTo>
                  <a:cubicBezTo>
                    <a:pt x="172" y="174"/>
                    <a:pt x="170" y="178"/>
                    <a:pt x="168" y="178"/>
                  </a:cubicBezTo>
                  <a:cubicBezTo>
                    <a:pt x="166" y="179"/>
                    <a:pt x="166" y="175"/>
                    <a:pt x="169" y="173"/>
                  </a:cubicBezTo>
                  <a:cubicBezTo>
                    <a:pt x="172" y="171"/>
                    <a:pt x="173" y="166"/>
                    <a:pt x="175" y="166"/>
                  </a:cubicBezTo>
                  <a:cubicBezTo>
                    <a:pt x="177" y="166"/>
                    <a:pt x="177" y="164"/>
                    <a:pt x="174" y="163"/>
                  </a:cubicBezTo>
                  <a:cubicBezTo>
                    <a:pt x="171" y="162"/>
                    <a:pt x="170" y="166"/>
                    <a:pt x="169" y="167"/>
                  </a:cubicBezTo>
                  <a:cubicBezTo>
                    <a:pt x="168" y="168"/>
                    <a:pt x="163" y="165"/>
                    <a:pt x="163" y="166"/>
                  </a:cubicBezTo>
                  <a:cubicBezTo>
                    <a:pt x="163" y="167"/>
                    <a:pt x="160" y="168"/>
                    <a:pt x="162" y="169"/>
                  </a:cubicBezTo>
                  <a:cubicBezTo>
                    <a:pt x="163" y="171"/>
                    <a:pt x="161" y="173"/>
                    <a:pt x="160" y="171"/>
                  </a:cubicBezTo>
                  <a:cubicBezTo>
                    <a:pt x="159" y="168"/>
                    <a:pt x="155" y="170"/>
                    <a:pt x="154" y="173"/>
                  </a:cubicBezTo>
                  <a:cubicBezTo>
                    <a:pt x="152" y="175"/>
                    <a:pt x="150" y="175"/>
                    <a:pt x="152" y="176"/>
                  </a:cubicBezTo>
                  <a:cubicBezTo>
                    <a:pt x="153" y="177"/>
                    <a:pt x="153" y="180"/>
                    <a:pt x="151" y="181"/>
                  </a:cubicBezTo>
                  <a:cubicBezTo>
                    <a:pt x="149" y="181"/>
                    <a:pt x="150" y="175"/>
                    <a:pt x="148" y="175"/>
                  </a:cubicBezTo>
                  <a:cubicBezTo>
                    <a:pt x="146" y="176"/>
                    <a:pt x="147" y="172"/>
                    <a:pt x="150" y="172"/>
                  </a:cubicBezTo>
                  <a:cubicBezTo>
                    <a:pt x="152" y="172"/>
                    <a:pt x="154" y="169"/>
                    <a:pt x="154" y="168"/>
                  </a:cubicBezTo>
                  <a:cubicBezTo>
                    <a:pt x="154" y="166"/>
                    <a:pt x="151" y="167"/>
                    <a:pt x="151" y="168"/>
                  </a:cubicBezTo>
                  <a:cubicBezTo>
                    <a:pt x="151" y="170"/>
                    <a:pt x="147" y="170"/>
                    <a:pt x="144" y="170"/>
                  </a:cubicBezTo>
                  <a:cubicBezTo>
                    <a:pt x="141" y="170"/>
                    <a:pt x="141" y="173"/>
                    <a:pt x="145" y="175"/>
                  </a:cubicBezTo>
                  <a:cubicBezTo>
                    <a:pt x="148" y="177"/>
                    <a:pt x="144" y="179"/>
                    <a:pt x="142" y="177"/>
                  </a:cubicBezTo>
                  <a:cubicBezTo>
                    <a:pt x="141" y="176"/>
                    <a:pt x="138" y="176"/>
                    <a:pt x="136" y="177"/>
                  </a:cubicBezTo>
                  <a:cubicBezTo>
                    <a:pt x="134" y="178"/>
                    <a:pt x="141" y="180"/>
                    <a:pt x="141" y="182"/>
                  </a:cubicBezTo>
                  <a:cubicBezTo>
                    <a:pt x="141" y="183"/>
                    <a:pt x="138" y="180"/>
                    <a:pt x="137" y="181"/>
                  </a:cubicBezTo>
                  <a:cubicBezTo>
                    <a:pt x="136" y="182"/>
                    <a:pt x="133" y="180"/>
                    <a:pt x="132" y="178"/>
                  </a:cubicBezTo>
                  <a:cubicBezTo>
                    <a:pt x="132" y="176"/>
                    <a:pt x="127" y="179"/>
                    <a:pt x="130" y="180"/>
                  </a:cubicBezTo>
                  <a:cubicBezTo>
                    <a:pt x="133" y="181"/>
                    <a:pt x="132" y="183"/>
                    <a:pt x="132" y="185"/>
                  </a:cubicBezTo>
                  <a:cubicBezTo>
                    <a:pt x="132" y="188"/>
                    <a:pt x="128" y="186"/>
                    <a:pt x="129" y="184"/>
                  </a:cubicBezTo>
                  <a:cubicBezTo>
                    <a:pt x="130" y="181"/>
                    <a:pt x="127" y="182"/>
                    <a:pt x="124" y="183"/>
                  </a:cubicBezTo>
                  <a:cubicBezTo>
                    <a:pt x="122" y="185"/>
                    <a:pt x="124" y="181"/>
                    <a:pt x="123" y="178"/>
                  </a:cubicBezTo>
                  <a:cubicBezTo>
                    <a:pt x="122" y="176"/>
                    <a:pt x="120" y="178"/>
                    <a:pt x="118" y="179"/>
                  </a:cubicBezTo>
                  <a:cubicBezTo>
                    <a:pt x="115" y="179"/>
                    <a:pt x="114" y="180"/>
                    <a:pt x="115" y="181"/>
                  </a:cubicBezTo>
                  <a:cubicBezTo>
                    <a:pt x="117" y="183"/>
                    <a:pt x="117" y="186"/>
                    <a:pt x="114" y="185"/>
                  </a:cubicBezTo>
                  <a:cubicBezTo>
                    <a:pt x="112" y="185"/>
                    <a:pt x="111" y="185"/>
                    <a:pt x="112" y="187"/>
                  </a:cubicBezTo>
                  <a:cubicBezTo>
                    <a:pt x="112" y="189"/>
                    <a:pt x="109" y="189"/>
                    <a:pt x="109" y="188"/>
                  </a:cubicBezTo>
                  <a:cubicBezTo>
                    <a:pt x="108" y="186"/>
                    <a:pt x="104" y="186"/>
                    <a:pt x="103" y="188"/>
                  </a:cubicBezTo>
                  <a:cubicBezTo>
                    <a:pt x="102" y="190"/>
                    <a:pt x="98" y="192"/>
                    <a:pt x="99" y="194"/>
                  </a:cubicBezTo>
                  <a:cubicBezTo>
                    <a:pt x="99" y="196"/>
                    <a:pt x="102" y="193"/>
                    <a:pt x="104" y="194"/>
                  </a:cubicBezTo>
                  <a:cubicBezTo>
                    <a:pt x="106" y="194"/>
                    <a:pt x="104" y="195"/>
                    <a:pt x="105" y="197"/>
                  </a:cubicBezTo>
                  <a:cubicBezTo>
                    <a:pt x="106" y="198"/>
                    <a:pt x="106" y="200"/>
                    <a:pt x="104" y="199"/>
                  </a:cubicBezTo>
                  <a:cubicBezTo>
                    <a:pt x="103" y="197"/>
                    <a:pt x="100" y="197"/>
                    <a:pt x="100" y="199"/>
                  </a:cubicBezTo>
                  <a:cubicBezTo>
                    <a:pt x="100" y="202"/>
                    <a:pt x="98" y="199"/>
                    <a:pt x="96" y="197"/>
                  </a:cubicBezTo>
                  <a:cubicBezTo>
                    <a:pt x="95" y="195"/>
                    <a:pt x="93" y="201"/>
                    <a:pt x="92" y="199"/>
                  </a:cubicBezTo>
                  <a:cubicBezTo>
                    <a:pt x="90" y="198"/>
                    <a:pt x="95" y="194"/>
                    <a:pt x="94" y="192"/>
                  </a:cubicBezTo>
                  <a:cubicBezTo>
                    <a:pt x="92" y="191"/>
                    <a:pt x="92" y="193"/>
                    <a:pt x="89" y="196"/>
                  </a:cubicBezTo>
                  <a:cubicBezTo>
                    <a:pt x="86" y="199"/>
                    <a:pt x="82" y="199"/>
                    <a:pt x="83" y="200"/>
                  </a:cubicBezTo>
                  <a:cubicBezTo>
                    <a:pt x="85" y="202"/>
                    <a:pt x="80" y="203"/>
                    <a:pt x="80" y="205"/>
                  </a:cubicBezTo>
                  <a:cubicBezTo>
                    <a:pt x="79" y="207"/>
                    <a:pt x="73" y="208"/>
                    <a:pt x="69" y="211"/>
                  </a:cubicBezTo>
                  <a:cubicBezTo>
                    <a:pt x="66" y="213"/>
                    <a:pt x="70" y="213"/>
                    <a:pt x="72" y="211"/>
                  </a:cubicBezTo>
                  <a:cubicBezTo>
                    <a:pt x="74" y="209"/>
                    <a:pt x="75" y="210"/>
                    <a:pt x="78" y="208"/>
                  </a:cubicBezTo>
                  <a:cubicBezTo>
                    <a:pt x="82" y="206"/>
                    <a:pt x="85" y="204"/>
                    <a:pt x="87" y="205"/>
                  </a:cubicBezTo>
                  <a:cubicBezTo>
                    <a:pt x="88" y="206"/>
                    <a:pt x="90" y="206"/>
                    <a:pt x="92" y="204"/>
                  </a:cubicBezTo>
                  <a:cubicBezTo>
                    <a:pt x="93" y="202"/>
                    <a:pt x="95" y="202"/>
                    <a:pt x="97" y="204"/>
                  </a:cubicBezTo>
                  <a:cubicBezTo>
                    <a:pt x="99" y="205"/>
                    <a:pt x="94" y="206"/>
                    <a:pt x="96" y="208"/>
                  </a:cubicBezTo>
                  <a:cubicBezTo>
                    <a:pt x="98" y="210"/>
                    <a:pt x="94" y="211"/>
                    <a:pt x="94" y="210"/>
                  </a:cubicBezTo>
                  <a:cubicBezTo>
                    <a:pt x="94" y="208"/>
                    <a:pt x="91" y="206"/>
                    <a:pt x="90" y="208"/>
                  </a:cubicBezTo>
                  <a:cubicBezTo>
                    <a:pt x="90" y="210"/>
                    <a:pt x="88" y="211"/>
                    <a:pt x="86" y="211"/>
                  </a:cubicBezTo>
                  <a:cubicBezTo>
                    <a:pt x="85" y="212"/>
                    <a:pt x="83" y="215"/>
                    <a:pt x="83" y="218"/>
                  </a:cubicBezTo>
                  <a:cubicBezTo>
                    <a:pt x="83" y="221"/>
                    <a:pt x="80" y="218"/>
                    <a:pt x="80" y="220"/>
                  </a:cubicBezTo>
                  <a:cubicBezTo>
                    <a:pt x="80" y="223"/>
                    <a:pt x="76" y="227"/>
                    <a:pt x="72" y="231"/>
                  </a:cubicBezTo>
                  <a:cubicBezTo>
                    <a:pt x="69" y="234"/>
                    <a:pt x="72" y="235"/>
                    <a:pt x="71" y="237"/>
                  </a:cubicBezTo>
                  <a:cubicBezTo>
                    <a:pt x="70" y="239"/>
                    <a:pt x="66" y="237"/>
                    <a:pt x="64" y="238"/>
                  </a:cubicBezTo>
                  <a:cubicBezTo>
                    <a:pt x="63" y="239"/>
                    <a:pt x="65" y="244"/>
                    <a:pt x="63" y="246"/>
                  </a:cubicBezTo>
                  <a:cubicBezTo>
                    <a:pt x="61" y="247"/>
                    <a:pt x="63" y="250"/>
                    <a:pt x="63" y="251"/>
                  </a:cubicBezTo>
                  <a:cubicBezTo>
                    <a:pt x="63" y="253"/>
                    <a:pt x="58" y="250"/>
                    <a:pt x="58" y="252"/>
                  </a:cubicBezTo>
                  <a:cubicBezTo>
                    <a:pt x="58" y="254"/>
                    <a:pt x="53" y="254"/>
                    <a:pt x="52" y="254"/>
                  </a:cubicBezTo>
                  <a:cubicBezTo>
                    <a:pt x="51" y="255"/>
                    <a:pt x="55" y="258"/>
                    <a:pt x="57" y="259"/>
                  </a:cubicBezTo>
                  <a:cubicBezTo>
                    <a:pt x="59" y="261"/>
                    <a:pt x="55" y="262"/>
                    <a:pt x="54" y="260"/>
                  </a:cubicBezTo>
                  <a:cubicBezTo>
                    <a:pt x="54" y="258"/>
                    <a:pt x="51" y="262"/>
                    <a:pt x="47" y="263"/>
                  </a:cubicBezTo>
                  <a:cubicBezTo>
                    <a:pt x="43" y="265"/>
                    <a:pt x="45" y="269"/>
                    <a:pt x="42" y="269"/>
                  </a:cubicBezTo>
                  <a:cubicBezTo>
                    <a:pt x="39" y="269"/>
                    <a:pt x="39" y="274"/>
                    <a:pt x="37" y="275"/>
                  </a:cubicBezTo>
                  <a:cubicBezTo>
                    <a:pt x="35" y="277"/>
                    <a:pt x="36" y="272"/>
                    <a:pt x="33" y="272"/>
                  </a:cubicBezTo>
                  <a:cubicBezTo>
                    <a:pt x="30" y="271"/>
                    <a:pt x="30" y="274"/>
                    <a:pt x="32" y="276"/>
                  </a:cubicBezTo>
                  <a:cubicBezTo>
                    <a:pt x="34" y="279"/>
                    <a:pt x="29" y="277"/>
                    <a:pt x="27" y="279"/>
                  </a:cubicBezTo>
                  <a:cubicBezTo>
                    <a:pt x="25" y="281"/>
                    <a:pt x="20" y="280"/>
                    <a:pt x="19" y="282"/>
                  </a:cubicBezTo>
                  <a:cubicBezTo>
                    <a:pt x="18" y="284"/>
                    <a:pt x="23" y="284"/>
                    <a:pt x="24" y="285"/>
                  </a:cubicBezTo>
                  <a:cubicBezTo>
                    <a:pt x="24" y="287"/>
                    <a:pt x="19" y="286"/>
                    <a:pt x="16" y="286"/>
                  </a:cubicBezTo>
                  <a:cubicBezTo>
                    <a:pt x="14" y="285"/>
                    <a:pt x="14" y="289"/>
                    <a:pt x="12" y="289"/>
                  </a:cubicBezTo>
                  <a:cubicBezTo>
                    <a:pt x="9" y="288"/>
                    <a:pt x="6" y="291"/>
                    <a:pt x="8" y="292"/>
                  </a:cubicBezTo>
                  <a:cubicBezTo>
                    <a:pt x="10" y="294"/>
                    <a:pt x="7" y="294"/>
                    <a:pt x="5" y="293"/>
                  </a:cubicBezTo>
                  <a:cubicBezTo>
                    <a:pt x="3" y="292"/>
                    <a:pt x="2" y="295"/>
                    <a:pt x="1" y="297"/>
                  </a:cubicBezTo>
                  <a:cubicBezTo>
                    <a:pt x="0" y="299"/>
                    <a:pt x="4" y="300"/>
                    <a:pt x="4" y="301"/>
                  </a:cubicBezTo>
                  <a:cubicBezTo>
                    <a:pt x="4" y="302"/>
                    <a:pt x="1" y="304"/>
                    <a:pt x="3" y="304"/>
                  </a:cubicBezTo>
                  <a:cubicBezTo>
                    <a:pt x="6" y="305"/>
                    <a:pt x="4" y="307"/>
                    <a:pt x="2" y="308"/>
                  </a:cubicBezTo>
                  <a:cubicBezTo>
                    <a:pt x="1" y="308"/>
                    <a:pt x="1" y="310"/>
                    <a:pt x="2" y="311"/>
                  </a:cubicBezTo>
                  <a:cubicBezTo>
                    <a:pt x="4" y="313"/>
                    <a:pt x="0" y="314"/>
                    <a:pt x="2" y="317"/>
                  </a:cubicBezTo>
                  <a:cubicBezTo>
                    <a:pt x="4" y="319"/>
                    <a:pt x="5" y="316"/>
                    <a:pt x="6" y="318"/>
                  </a:cubicBezTo>
                  <a:cubicBezTo>
                    <a:pt x="7" y="320"/>
                    <a:pt x="9" y="318"/>
                    <a:pt x="12" y="316"/>
                  </a:cubicBezTo>
                  <a:cubicBezTo>
                    <a:pt x="15" y="313"/>
                    <a:pt x="16" y="318"/>
                    <a:pt x="14" y="318"/>
                  </a:cubicBezTo>
                  <a:cubicBezTo>
                    <a:pt x="11" y="318"/>
                    <a:pt x="9" y="320"/>
                    <a:pt x="9" y="322"/>
                  </a:cubicBezTo>
                  <a:cubicBezTo>
                    <a:pt x="10" y="324"/>
                    <a:pt x="6" y="324"/>
                    <a:pt x="6" y="321"/>
                  </a:cubicBezTo>
                  <a:cubicBezTo>
                    <a:pt x="6" y="318"/>
                    <a:pt x="1" y="321"/>
                    <a:pt x="3" y="323"/>
                  </a:cubicBezTo>
                  <a:cubicBezTo>
                    <a:pt x="5" y="325"/>
                    <a:pt x="2" y="327"/>
                    <a:pt x="2" y="328"/>
                  </a:cubicBezTo>
                  <a:cubicBezTo>
                    <a:pt x="2" y="330"/>
                    <a:pt x="6" y="330"/>
                    <a:pt x="7" y="328"/>
                  </a:cubicBezTo>
                  <a:cubicBezTo>
                    <a:pt x="9" y="326"/>
                    <a:pt x="11" y="326"/>
                    <a:pt x="12" y="328"/>
                  </a:cubicBezTo>
                  <a:cubicBezTo>
                    <a:pt x="13" y="330"/>
                    <a:pt x="10" y="329"/>
                    <a:pt x="10" y="332"/>
                  </a:cubicBezTo>
                  <a:cubicBezTo>
                    <a:pt x="10" y="335"/>
                    <a:pt x="8" y="332"/>
                    <a:pt x="6" y="334"/>
                  </a:cubicBezTo>
                  <a:cubicBezTo>
                    <a:pt x="4" y="337"/>
                    <a:pt x="12" y="341"/>
                    <a:pt x="15" y="341"/>
                  </a:cubicBezTo>
                  <a:cubicBezTo>
                    <a:pt x="17" y="342"/>
                    <a:pt x="20" y="345"/>
                    <a:pt x="25" y="344"/>
                  </a:cubicBezTo>
                  <a:cubicBezTo>
                    <a:pt x="30" y="343"/>
                    <a:pt x="39" y="334"/>
                    <a:pt x="40" y="332"/>
                  </a:cubicBezTo>
                  <a:cubicBezTo>
                    <a:pt x="42" y="331"/>
                    <a:pt x="44" y="333"/>
                    <a:pt x="46" y="331"/>
                  </a:cubicBezTo>
                  <a:cubicBezTo>
                    <a:pt x="48" y="330"/>
                    <a:pt x="47" y="326"/>
                    <a:pt x="48" y="325"/>
                  </a:cubicBezTo>
                  <a:cubicBezTo>
                    <a:pt x="50" y="324"/>
                    <a:pt x="50" y="329"/>
                    <a:pt x="52" y="330"/>
                  </a:cubicBezTo>
                  <a:cubicBezTo>
                    <a:pt x="53" y="330"/>
                    <a:pt x="54" y="331"/>
                    <a:pt x="54" y="333"/>
                  </a:cubicBezTo>
                  <a:cubicBezTo>
                    <a:pt x="55" y="333"/>
                    <a:pt x="56" y="333"/>
                    <a:pt x="56" y="334"/>
                  </a:cubicBezTo>
                  <a:cubicBezTo>
                    <a:pt x="58" y="335"/>
                    <a:pt x="58" y="330"/>
                    <a:pt x="58" y="328"/>
                  </a:cubicBezTo>
                  <a:cubicBezTo>
                    <a:pt x="58" y="327"/>
                    <a:pt x="60" y="323"/>
                    <a:pt x="60" y="321"/>
                  </a:cubicBezTo>
                  <a:cubicBezTo>
                    <a:pt x="59" y="319"/>
                    <a:pt x="64" y="321"/>
                    <a:pt x="65" y="319"/>
                  </a:cubicBezTo>
                  <a:cubicBezTo>
                    <a:pt x="66" y="318"/>
                    <a:pt x="66" y="312"/>
                    <a:pt x="65" y="311"/>
                  </a:cubicBezTo>
                  <a:cubicBezTo>
                    <a:pt x="63" y="311"/>
                    <a:pt x="63" y="307"/>
                    <a:pt x="64" y="307"/>
                  </a:cubicBezTo>
                  <a:cubicBezTo>
                    <a:pt x="66" y="307"/>
                    <a:pt x="68" y="306"/>
                    <a:pt x="68" y="303"/>
                  </a:cubicBezTo>
                  <a:cubicBezTo>
                    <a:pt x="67" y="300"/>
                    <a:pt x="62" y="300"/>
                    <a:pt x="62" y="297"/>
                  </a:cubicBezTo>
                  <a:cubicBezTo>
                    <a:pt x="62" y="294"/>
                    <a:pt x="64" y="293"/>
                    <a:pt x="62" y="289"/>
                  </a:cubicBezTo>
                  <a:cubicBezTo>
                    <a:pt x="60" y="285"/>
                    <a:pt x="63" y="283"/>
                    <a:pt x="62" y="281"/>
                  </a:cubicBezTo>
                  <a:cubicBezTo>
                    <a:pt x="62" y="279"/>
                    <a:pt x="61" y="276"/>
                    <a:pt x="63" y="272"/>
                  </a:cubicBezTo>
                  <a:cubicBezTo>
                    <a:pt x="66" y="268"/>
                    <a:pt x="70" y="266"/>
                    <a:pt x="72" y="267"/>
                  </a:cubicBezTo>
                  <a:cubicBezTo>
                    <a:pt x="73" y="267"/>
                    <a:pt x="76" y="269"/>
                    <a:pt x="77" y="266"/>
                  </a:cubicBezTo>
                  <a:cubicBezTo>
                    <a:pt x="78" y="264"/>
                    <a:pt x="78" y="262"/>
                    <a:pt x="77" y="261"/>
                  </a:cubicBezTo>
                  <a:cubicBezTo>
                    <a:pt x="76" y="261"/>
                    <a:pt x="73" y="260"/>
                    <a:pt x="75" y="257"/>
                  </a:cubicBezTo>
                  <a:cubicBezTo>
                    <a:pt x="78" y="254"/>
                    <a:pt x="80" y="250"/>
                    <a:pt x="81" y="246"/>
                  </a:cubicBezTo>
                  <a:cubicBezTo>
                    <a:pt x="81" y="243"/>
                    <a:pt x="80" y="240"/>
                    <a:pt x="81" y="239"/>
                  </a:cubicBezTo>
                  <a:cubicBezTo>
                    <a:pt x="82" y="237"/>
                    <a:pt x="85" y="239"/>
                    <a:pt x="88" y="237"/>
                  </a:cubicBezTo>
                  <a:cubicBezTo>
                    <a:pt x="90" y="235"/>
                    <a:pt x="88" y="233"/>
                    <a:pt x="89" y="232"/>
                  </a:cubicBezTo>
                  <a:cubicBezTo>
                    <a:pt x="90" y="231"/>
                    <a:pt x="92" y="227"/>
                    <a:pt x="94" y="226"/>
                  </a:cubicBezTo>
                  <a:cubicBezTo>
                    <a:pt x="95" y="225"/>
                    <a:pt x="97" y="223"/>
                    <a:pt x="96" y="221"/>
                  </a:cubicBezTo>
                  <a:cubicBezTo>
                    <a:pt x="94" y="220"/>
                    <a:pt x="98" y="218"/>
                    <a:pt x="98" y="215"/>
                  </a:cubicBezTo>
                  <a:cubicBezTo>
                    <a:pt x="98" y="213"/>
                    <a:pt x="102" y="211"/>
                    <a:pt x="104" y="211"/>
                  </a:cubicBezTo>
                  <a:cubicBezTo>
                    <a:pt x="107" y="211"/>
                    <a:pt x="111" y="211"/>
                    <a:pt x="111" y="208"/>
                  </a:cubicBezTo>
                  <a:cubicBezTo>
                    <a:pt x="111" y="206"/>
                    <a:pt x="109" y="201"/>
                    <a:pt x="113" y="202"/>
                  </a:cubicBezTo>
                  <a:cubicBezTo>
                    <a:pt x="116" y="204"/>
                    <a:pt x="119" y="202"/>
                    <a:pt x="122" y="204"/>
                  </a:cubicBezTo>
                  <a:cubicBezTo>
                    <a:pt x="124" y="206"/>
                    <a:pt x="127" y="205"/>
                    <a:pt x="127" y="202"/>
                  </a:cubicBezTo>
                  <a:cubicBezTo>
                    <a:pt x="127" y="199"/>
                    <a:pt x="128" y="194"/>
                    <a:pt x="132" y="196"/>
                  </a:cubicBezTo>
                  <a:cubicBezTo>
                    <a:pt x="132" y="196"/>
                    <a:pt x="132" y="196"/>
                    <a:pt x="133" y="196"/>
                  </a:cubicBezTo>
                  <a:cubicBezTo>
                    <a:pt x="134" y="194"/>
                    <a:pt x="136" y="192"/>
                    <a:pt x="138" y="192"/>
                  </a:cubicBezTo>
                  <a:cubicBezTo>
                    <a:pt x="142" y="193"/>
                    <a:pt x="144" y="198"/>
                    <a:pt x="148" y="199"/>
                  </a:cubicBezTo>
                  <a:cubicBezTo>
                    <a:pt x="152" y="200"/>
                    <a:pt x="156" y="201"/>
                    <a:pt x="157" y="199"/>
                  </a:cubicBezTo>
                  <a:cubicBezTo>
                    <a:pt x="158" y="197"/>
                    <a:pt x="161" y="201"/>
                    <a:pt x="163" y="200"/>
                  </a:cubicBezTo>
                  <a:cubicBezTo>
                    <a:pt x="166" y="199"/>
                    <a:pt x="166" y="204"/>
                    <a:pt x="168" y="201"/>
                  </a:cubicBezTo>
                  <a:cubicBezTo>
                    <a:pt x="170" y="198"/>
                    <a:pt x="168" y="196"/>
                    <a:pt x="172" y="196"/>
                  </a:cubicBezTo>
                  <a:cubicBezTo>
                    <a:pt x="176" y="197"/>
                    <a:pt x="173" y="192"/>
                    <a:pt x="173" y="189"/>
                  </a:cubicBezTo>
                  <a:cubicBezTo>
                    <a:pt x="173" y="186"/>
                    <a:pt x="178" y="186"/>
                    <a:pt x="178" y="183"/>
                  </a:cubicBezTo>
                  <a:cubicBezTo>
                    <a:pt x="178" y="181"/>
                    <a:pt x="186" y="183"/>
                    <a:pt x="187" y="181"/>
                  </a:cubicBezTo>
                  <a:cubicBezTo>
                    <a:pt x="188" y="180"/>
                    <a:pt x="192" y="179"/>
                    <a:pt x="194" y="181"/>
                  </a:cubicBezTo>
                  <a:cubicBezTo>
                    <a:pt x="195" y="184"/>
                    <a:pt x="202" y="185"/>
                    <a:pt x="202" y="187"/>
                  </a:cubicBezTo>
                  <a:cubicBezTo>
                    <a:pt x="203" y="189"/>
                    <a:pt x="202" y="190"/>
                    <a:pt x="202" y="192"/>
                  </a:cubicBezTo>
                  <a:cubicBezTo>
                    <a:pt x="203" y="191"/>
                    <a:pt x="205" y="190"/>
                    <a:pt x="206" y="190"/>
                  </a:cubicBezTo>
                  <a:cubicBezTo>
                    <a:pt x="209" y="190"/>
                    <a:pt x="211" y="186"/>
                    <a:pt x="213" y="187"/>
                  </a:cubicBezTo>
                  <a:cubicBezTo>
                    <a:pt x="215" y="187"/>
                    <a:pt x="217" y="187"/>
                    <a:pt x="217" y="184"/>
                  </a:cubicBezTo>
                  <a:cubicBezTo>
                    <a:pt x="215" y="183"/>
                    <a:pt x="212" y="182"/>
                    <a:pt x="211" y="184"/>
                  </a:cubicBezTo>
                  <a:close/>
                  <a:moveTo>
                    <a:pt x="61" y="25"/>
                  </a:moveTo>
                  <a:cubicBezTo>
                    <a:pt x="64" y="25"/>
                    <a:pt x="57" y="29"/>
                    <a:pt x="56" y="33"/>
                  </a:cubicBezTo>
                  <a:cubicBezTo>
                    <a:pt x="55" y="36"/>
                    <a:pt x="61" y="40"/>
                    <a:pt x="64" y="42"/>
                  </a:cubicBezTo>
                  <a:cubicBezTo>
                    <a:pt x="67" y="45"/>
                    <a:pt x="74" y="44"/>
                    <a:pt x="76" y="43"/>
                  </a:cubicBezTo>
                  <a:cubicBezTo>
                    <a:pt x="79" y="41"/>
                    <a:pt x="78" y="36"/>
                    <a:pt x="81" y="36"/>
                  </a:cubicBezTo>
                  <a:cubicBezTo>
                    <a:pt x="84" y="37"/>
                    <a:pt x="82" y="34"/>
                    <a:pt x="85" y="33"/>
                  </a:cubicBezTo>
                  <a:cubicBezTo>
                    <a:pt x="88" y="32"/>
                    <a:pt x="88" y="35"/>
                    <a:pt x="86" y="38"/>
                  </a:cubicBezTo>
                  <a:cubicBezTo>
                    <a:pt x="84" y="40"/>
                    <a:pt x="90" y="40"/>
                    <a:pt x="93" y="37"/>
                  </a:cubicBezTo>
                  <a:cubicBezTo>
                    <a:pt x="96" y="34"/>
                    <a:pt x="97" y="37"/>
                    <a:pt x="96" y="40"/>
                  </a:cubicBezTo>
                  <a:cubicBezTo>
                    <a:pt x="96" y="43"/>
                    <a:pt x="89" y="41"/>
                    <a:pt x="86" y="44"/>
                  </a:cubicBezTo>
                  <a:cubicBezTo>
                    <a:pt x="84" y="48"/>
                    <a:pt x="77" y="45"/>
                    <a:pt x="73" y="49"/>
                  </a:cubicBezTo>
                  <a:cubicBezTo>
                    <a:pt x="70" y="53"/>
                    <a:pt x="76" y="53"/>
                    <a:pt x="81" y="52"/>
                  </a:cubicBezTo>
                  <a:cubicBezTo>
                    <a:pt x="85" y="51"/>
                    <a:pt x="94" y="50"/>
                    <a:pt x="98" y="51"/>
                  </a:cubicBezTo>
                  <a:cubicBezTo>
                    <a:pt x="101" y="52"/>
                    <a:pt x="96" y="53"/>
                    <a:pt x="90" y="53"/>
                  </a:cubicBezTo>
                  <a:cubicBezTo>
                    <a:pt x="84" y="53"/>
                    <a:pt x="82" y="55"/>
                    <a:pt x="83" y="56"/>
                  </a:cubicBezTo>
                  <a:cubicBezTo>
                    <a:pt x="83" y="58"/>
                    <a:pt x="75" y="54"/>
                    <a:pt x="74" y="58"/>
                  </a:cubicBezTo>
                  <a:cubicBezTo>
                    <a:pt x="74" y="61"/>
                    <a:pt x="82" y="62"/>
                    <a:pt x="83" y="65"/>
                  </a:cubicBezTo>
                  <a:cubicBezTo>
                    <a:pt x="84" y="67"/>
                    <a:pt x="89" y="65"/>
                    <a:pt x="91" y="65"/>
                  </a:cubicBezTo>
                  <a:cubicBezTo>
                    <a:pt x="93" y="66"/>
                    <a:pt x="88" y="68"/>
                    <a:pt x="87" y="69"/>
                  </a:cubicBezTo>
                  <a:cubicBezTo>
                    <a:pt x="86" y="70"/>
                    <a:pt x="93" y="71"/>
                    <a:pt x="94" y="73"/>
                  </a:cubicBezTo>
                  <a:cubicBezTo>
                    <a:pt x="95" y="75"/>
                    <a:pt x="100" y="74"/>
                    <a:pt x="99" y="71"/>
                  </a:cubicBezTo>
                  <a:cubicBezTo>
                    <a:pt x="99" y="68"/>
                    <a:pt x="104" y="58"/>
                    <a:pt x="109" y="56"/>
                  </a:cubicBezTo>
                  <a:cubicBezTo>
                    <a:pt x="115" y="54"/>
                    <a:pt x="112" y="52"/>
                    <a:pt x="112" y="49"/>
                  </a:cubicBezTo>
                  <a:cubicBezTo>
                    <a:pt x="113" y="46"/>
                    <a:pt x="118" y="48"/>
                    <a:pt x="116" y="46"/>
                  </a:cubicBezTo>
                  <a:cubicBezTo>
                    <a:pt x="115" y="43"/>
                    <a:pt x="116" y="42"/>
                    <a:pt x="119" y="39"/>
                  </a:cubicBezTo>
                  <a:cubicBezTo>
                    <a:pt x="123" y="35"/>
                    <a:pt x="125" y="38"/>
                    <a:pt x="129" y="36"/>
                  </a:cubicBezTo>
                  <a:cubicBezTo>
                    <a:pt x="134" y="34"/>
                    <a:pt x="136" y="37"/>
                    <a:pt x="131" y="37"/>
                  </a:cubicBezTo>
                  <a:cubicBezTo>
                    <a:pt x="127" y="38"/>
                    <a:pt x="129" y="42"/>
                    <a:pt x="132" y="44"/>
                  </a:cubicBezTo>
                  <a:cubicBezTo>
                    <a:pt x="136" y="45"/>
                    <a:pt x="133" y="46"/>
                    <a:pt x="135" y="47"/>
                  </a:cubicBezTo>
                  <a:cubicBezTo>
                    <a:pt x="138" y="47"/>
                    <a:pt x="137" y="51"/>
                    <a:pt x="134" y="55"/>
                  </a:cubicBezTo>
                  <a:cubicBezTo>
                    <a:pt x="130" y="58"/>
                    <a:pt x="135" y="59"/>
                    <a:pt x="142" y="56"/>
                  </a:cubicBezTo>
                  <a:cubicBezTo>
                    <a:pt x="149" y="54"/>
                    <a:pt x="144" y="59"/>
                    <a:pt x="147" y="61"/>
                  </a:cubicBezTo>
                  <a:cubicBezTo>
                    <a:pt x="149" y="63"/>
                    <a:pt x="154" y="59"/>
                    <a:pt x="157" y="56"/>
                  </a:cubicBezTo>
                  <a:cubicBezTo>
                    <a:pt x="160" y="52"/>
                    <a:pt x="165" y="53"/>
                    <a:pt x="164" y="51"/>
                  </a:cubicBezTo>
                  <a:cubicBezTo>
                    <a:pt x="164" y="49"/>
                    <a:pt x="161" y="48"/>
                    <a:pt x="158" y="49"/>
                  </a:cubicBezTo>
                  <a:cubicBezTo>
                    <a:pt x="156" y="51"/>
                    <a:pt x="149" y="50"/>
                    <a:pt x="152" y="48"/>
                  </a:cubicBezTo>
                  <a:cubicBezTo>
                    <a:pt x="154" y="46"/>
                    <a:pt x="153" y="44"/>
                    <a:pt x="150" y="44"/>
                  </a:cubicBezTo>
                  <a:cubicBezTo>
                    <a:pt x="147" y="45"/>
                    <a:pt x="141" y="43"/>
                    <a:pt x="144" y="42"/>
                  </a:cubicBezTo>
                  <a:cubicBezTo>
                    <a:pt x="146" y="41"/>
                    <a:pt x="141" y="37"/>
                    <a:pt x="139" y="37"/>
                  </a:cubicBezTo>
                  <a:cubicBezTo>
                    <a:pt x="136" y="37"/>
                    <a:pt x="137" y="34"/>
                    <a:pt x="137" y="32"/>
                  </a:cubicBezTo>
                  <a:cubicBezTo>
                    <a:pt x="137" y="30"/>
                    <a:pt x="130" y="29"/>
                    <a:pt x="131" y="29"/>
                  </a:cubicBezTo>
                  <a:cubicBezTo>
                    <a:pt x="133" y="28"/>
                    <a:pt x="128" y="26"/>
                    <a:pt x="127" y="28"/>
                  </a:cubicBezTo>
                  <a:cubicBezTo>
                    <a:pt x="126" y="29"/>
                    <a:pt x="124" y="29"/>
                    <a:pt x="124" y="27"/>
                  </a:cubicBezTo>
                  <a:cubicBezTo>
                    <a:pt x="124" y="24"/>
                    <a:pt x="118" y="25"/>
                    <a:pt x="116" y="25"/>
                  </a:cubicBezTo>
                  <a:cubicBezTo>
                    <a:pt x="113" y="25"/>
                    <a:pt x="115" y="20"/>
                    <a:pt x="112" y="19"/>
                  </a:cubicBezTo>
                  <a:cubicBezTo>
                    <a:pt x="110" y="17"/>
                    <a:pt x="107" y="22"/>
                    <a:pt x="105" y="22"/>
                  </a:cubicBezTo>
                  <a:cubicBezTo>
                    <a:pt x="104" y="21"/>
                    <a:pt x="107" y="18"/>
                    <a:pt x="108" y="16"/>
                  </a:cubicBezTo>
                  <a:cubicBezTo>
                    <a:pt x="109" y="13"/>
                    <a:pt x="100" y="10"/>
                    <a:pt x="99" y="13"/>
                  </a:cubicBezTo>
                  <a:cubicBezTo>
                    <a:pt x="98" y="15"/>
                    <a:pt x="96" y="9"/>
                    <a:pt x="94" y="9"/>
                  </a:cubicBezTo>
                  <a:cubicBezTo>
                    <a:pt x="93" y="8"/>
                    <a:pt x="94" y="12"/>
                    <a:pt x="92" y="13"/>
                  </a:cubicBezTo>
                  <a:cubicBezTo>
                    <a:pt x="91" y="13"/>
                    <a:pt x="88" y="15"/>
                    <a:pt x="91" y="17"/>
                  </a:cubicBezTo>
                  <a:cubicBezTo>
                    <a:pt x="94" y="19"/>
                    <a:pt x="97" y="28"/>
                    <a:pt x="96" y="29"/>
                  </a:cubicBezTo>
                  <a:cubicBezTo>
                    <a:pt x="96" y="31"/>
                    <a:pt x="88" y="23"/>
                    <a:pt x="87" y="19"/>
                  </a:cubicBezTo>
                  <a:cubicBezTo>
                    <a:pt x="87" y="15"/>
                    <a:pt x="82" y="12"/>
                    <a:pt x="81" y="14"/>
                  </a:cubicBezTo>
                  <a:cubicBezTo>
                    <a:pt x="80" y="17"/>
                    <a:pt x="77" y="18"/>
                    <a:pt x="78" y="21"/>
                  </a:cubicBezTo>
                  <a:cubicBezTo>
                    <a:pt x="79" y="24"/>
                    <a:pt x="76" y="25"/>
                    <a:pt x="76" y="23"/>
                  </a:cubicBezTo>
                  <a:cubicBezTo>
                    <a:pt x="76" y="20"/>
                    <a:pt x="71" y="18"/>
                    <a:pt x="69" y="18"/>
                  </a:cubicBezTo>
                  <a:cubicBezTo>
                    <a:pt x="68" y="17"/>
                    <a:pt x="74" y="16"/>
                    <a:pt x="77" y="15"/>
                  </a:cubicBezTo>
                  <a:cubicBezTo>
                    <a:pt x="79" y="14"/>
                    <a:pt x="74" y="12"/>
                    <a:pt x="72" y="13"/>
                  </a:cubicBezTo>
                  <a:cubicBezTo>
                    <a:pt x="69" y="15"/>
                    <a:pt x="66" y="12"/>
                    <a:pt x="65" y="14"/>
                  </a:cubicBezTo>
                  <a:cubicBezTo>
                    <a:pt x="63" y="17"/>
                    <a:pt x="61" y="14"/>
                    <a:pt x="59" y="14"/>
                  </a:cubicBezTo>
                  <a:cubicBezTo>
                    <a:pt x="56" y="13"/>
                    <a:pt x="54" y="18"/>
                    <a:pt x="52" y="17"/>
                  </a:cubicBezTo>
                  <a:cubicBezTo>
                    <a:pt x="50" y="16"/>
                    <a:pt x="49" y="21"/>
                    <a:pt x="52" y="25"/>
                  </a:cubicBezTo>
                  <a:cubicBezTo>
                    <a:pt x="55" y="30"/>
                    <a:pt x="57" y="24"/>
                    <a:pt x="61" y="25"/>
                  </a:cubicBezTo>
                  <a:close/>
                  <a:moveTo>
                    <a:pt x="53" y="40"/>
                  </a:moveTo>
                  <a:cubicBezTo>
                    <a:pt x="55" y="40"/>
                    <a:pt x="57" y="44"/>
                    <a:pt x="59" y="44"/>
                  </a:cubicBezTo>
                  <a:cubicBezTo>
                    <a:pt x="60" y="44"/>
                    <a:pt x="56" y="39"/>
                    <a:pt x="53" y="37"/>
                  </a:cubicBezTo>
                  <a:cubicBezTo>
                    <a:pt x="51" y="34"/>
                    <a:pt x="51" y="31"/>
                    <a:pt x="48" y="32"/>
                  </a:cubicBezTo>
                  <a:cubicBezTo>
                    <a:pt x="44" y="33"/>
                    <a:pt x="51" y="39"/>
                    <a:pt x="53" y="40"/>
                  </a:cubicBezTo>
                  <a:close/>
                  <a:moveTo>
                    <a:pt x="112" y="9"/>
                  </a:moveTo>
                  <a:cubicBezTo>
                    <a:pt x="114" y="11"/>
                    <a:pt x="110" y="11"/>
                    <a:pt x="111" y="13"/>
                  </a:cubicBezTo>
                  <a:cubicBezTo>
                    <a:pt x="117" y="18"/>
                    <a:pt x="139" y="12"/>
                    <a:pt x="142" y="14"/>
                  </a:cubicBezTo>
                  <a:cubicBezTo>
                    <a:pt x="145" y="15"/>
                    <a:pt x="124" y="17"/>
                    <a:pt x="124" y="20"/>
                  </a:cubicBezTo>
                  <a:cubicBezTo>
                    <a:pt x="125" y="22"/>
                    <a:pt x="143" y="24"/>
                    <a:pt x="144" y="22"/>
                  </a:cubicBezTo>
                  <a:cubicBezTo>
                    <a:pt x="146" y="21"/>
                    <a:pt x="149" y="25"/>
                    <a:pt x="154" y="26"/>
                  </a:cubicBezTo>
                  <a:cubicBezTo>
                    <a:pt x="160" y="26"/>
                    <a:pt x="160" y="23"/>
                    <a:pt x="164" y="23"/>
                  </a:cubicBezTo>
                  <a:cubicBezTo>
                    <a:pt x="168" y="23"/>
                    <a:pt x="175" y="21"/>
                    <a:pt x="175" y="18"/>
                  </a:cubicBezTo>
                  <a:cubicBezTo>
                    <a:pt x="175" y="16"/>
                    <a:pt x="187" y="13"/>
                    <a:pt x="186" y="9"/>
                  </a:cubicBezTo>
                  <a:cubicBezTo>
                    <a:pt x="185" y="5"/>
                    <a:pt x="173" y="8"/>
                    <a:pt x="170" y="6"/>
                  </a:cubicBezTo>
                  <a:cubicBezTo>
                    <a:pt x="166" y="4"/>
                    <a:pt x="158" y="2"/>
                    <a:pt x="157" y="5"/>
                  </a:cubicBezTo>
                  <a:cubicBezTo>
                    <a:pt x="156" y="7"/>
                    <a:pt x="154" y="8"/>
                    <a:pt x="152" y="7"/>
                  </a:cubicBezTo>
                  <a:cubicBezTo>
                    <a:pt x="151" y="6"/>
                    <a:pt x="153" y="0"/>
                    <a:pt x="148" y="1"/>
                  </a:cubicBezTo>
                  <a:cubicBezTo>
                    <a:pt x="142" y="3"/>
                    <a:pt x="147" y="9"/>
                    <a:pt x="146" y="10"/>
                  </a:cubicBezTo>
                  <a:cubicBezTo>
                    <a:pt x="145" y="10"/>
                    <a:pt x="140" y="9"/>
                    <a:pt x="139" y="6"/>
                  </a:cubicBezTo>
                  <a:cubicBezTo>
                    <a:pt x="139" y="3"/>
                    <a:pt x="133" y="9"/>
                    <a:pt x="133" y="6"/>
                  </a:cubicBezTo>
                  <a:cubicBezTo>
                    <a:pt x="132" y="2"/>
                    <a:pt x="125" y="0"/>
                    <a:pt x="123" y="0"/>
                  </a:cubicBezTo>
                  <a:cubicBezTo>
                    <a:pt x="122" y="0"/>
                    <a:pt x="125" y="3"/>
                    <a:pt x="124" y="4"/>
                  </a:cubicBezTo>
                  <a:cubicBezTo>
                    <a:pt x="123" y="6"/>
                    <a:pt x="119" y="3"/>
                    <a:pt x="118" y="2"/>
                  </a:cubicBezTo>
                  <a:cubicBezTo>
                    <a:pt x="116" y="2"/>
                    <a:pt x="119" y="6"/>
                    <a:pt x="118" y="7"/>
                  </a:cubicBezTo>
                  <a:cubicBezTo>
                    <a:pt x="117" y="9"/>
                    <a:pt x="114" y="3"/>
                    <a:pt x="112" y="3"/>
                  </a:cubicBezTo>
                  <a:cubicBezTo>
                    <a:pt x="109" y="3"/>
                    <a:pt x="110" y="6"/>
                    <a:pt x="108" y="6"/>
                  </a:cubicBezTo>
                  <a:cubicBezTo>
                    <a:pt x="106" y="6"/>
                    <a:pt x="111" y="8"/>
                    <a:pt x="112" y="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358;p4">
              <a:extLst>
                <a:ext uri="{FF2B5EF4-FFF2-40B4-BE49-F238E27FC236}">
                  <a16:creationId xmlns:a16="http://schemas.microsoft.com/office/drawing/2014/main" id="{917368B0-371B-64EF-C8AA-A460CF87E19D}"/>
                </a:ext>
              </a:extLst>
            </p:cNvPr>
            <p:cNvSpPr/>
            <p:nvPr/>
          </p:nvSpPr>
          <p:spPr>
            <a:xfrm>
              <a:off x="9820920" y="2907474"/>
              <a:ext cx="73027" cy="25401"/>
            </a:xfrm>
            <a:custGeom>
              <a:avLst/>
              <a:gdLst/>
              <a:ahLst/>
              <a:cxnLst/>
              <a:rect l="l" t="t" r="r" b="b"/>
              <a:pathLst>
                <a:path w="29" h="10" extrusionOk="0">
                  <a:moveTo>
                    <a:pt x="13" y="1"/>
                  </a:moveTo>
                  <a:cubicBezTo>
                    <a:pt x="11" y="3"/>
                    <a:pt x="0" y="2"/>
                    <a:pt x="3" y="5"/>
                  </a:cubicBezTo>
                  <a:cubicBezTo>
                    <a:pt x="5" y="7"/>
                    <a:pt x="14" y="6"/>
                    <a:pt x="18" y="8"/>
                  </a:cubicBezTo>
                  <a:cubicBezTo>
                    <a:pt x="23" y="10"/>
                    <a:pt x="29" y="8"/>
                    <a:pt x="29" y="6"/>
                  </a:cubicBezTo>
                  <a:cubicBezTo>
                    <a:pt x="29" y="5"/>
                    <a:pt x="15" y="0"/>
                    <a:pt x="13" y="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359;p4">
              <a:extLst>
                <a:ext uri="{FF2B5EF4-FFF2-40B4-BE49-F238E27FC236}">
                  <a16:creationId xmlns:a16="http://schemas.microsoft.com/office/drawing/2014/main" id="{DAB46EC2-40A1-B85F-D141-A622506B315E}"/>
                </a:ext>
              </a:extLst>
            </p:cNvPr>
            <p:cNvSpPr/>
            <p:nvPr/>
          </p:nvSpPr>
          <p:spPr>
            <a:xfrm>
              <a:off x="8572048" y="3440891"/>
              <a:ext cx="363019" cy="360903"/>
            </a:xfrm>
            <a:custGeom>
              <a:avLst/>
              <a:gdLst/>
              <a:ahLst/>
              <a:cxnLst/>
              <a:rect l="l" t="t" r="r" b="b"/>
              <a:pathLst>
                <a:path w="145" h="144" extrusionOk="0">
                  <a:moveTo>
                    <a:pt x="137" y="16"/>
                  </a:moveTo>
                  <a:cubicBezTo>
                    <a:pt x="135" y="13"/>
                    <a:pt x="132" y="17"/>
                    <a:pt x="128" y="18"/>
                  </a:cubicBezTo>
                  <a:cubicBezTo>
                    <a:pt x="124" y="18"/>
                    <a:pt x="113" y="9"/>
                    <a:pt x="110" y="4"/>
                  </a:cubicBezTo>
                  <a:cubicBezTo>
                    <a:pt x="107" y="0"/>
                    <a:pt x="102" y="3"/>
                    <a:pt x="104" y="7"/>
                  </a:cubicBezTo>
                  <a:cubicBezTo>
                    <a:pt x="107" y="10"/>
                    <a:pt x="104" y="11"/>
                    <a:pt x="104" y="15"/>
                  </a:cubicBezTo>
                  <a:cubicBezTo>
                    <a:pt x="104" y="20"/>
                    <a:pt x="101" y="20"/>
                    <a:pt x="101" y="23"/>
                  </a:cubicBezTo>
                  <a:cubicBezTo>
                    <a:pt x="102" y="26"/>
                    <a:pt x="97" y="25"/>
                    <a:pt x="94" y="26"/>
                  </a:cubicBezTo>
                  <a:cubicBezTo>
                    <a:pt x="91" y="26"/>
                    <a:pt x="95" y="29"/>
                    <a:pt x="91" y="31"/>
                  </a:cubicBezTo>
                  <a:cubicBezTo>
                    <a:pt x="88" y="32"/>
                    <a:pt x="88" y="35"/>
                    <a:pt x="90" y="36"/>
                  </a:cubicBezTo>
                  <a:cubicBezTo>
                    <a:pt x="91" y="37"/>
                    <a:pt x="90" y="40"/>
                    <a:pt x="90" y="42"/>
                  </a:cubicBezTo>
                  <a:cubicBezTo>
                    <a:pt x="89" y="44"/>
                    <a:pt x="92" y="43"/>
                    <a:pt x="94" y="40"/>
                  </a:cubicBezTo>
                  <a:cubicBezTo>
                    <a:pt x="96" y="38"/>
                    <a:pt x="98" y="42"/>
                    <a:pt x="98" y="39"/>
                  </a:cubicBezTo>
                  <a:cubicBezTo>
                    <a:pt x="99" y="37"/>
                    <a:pt x="93" y="36"/>
                    <a:pt x="93" y="33"/>
                  </a:cubicBezTo>
                  <a:cubicBezTo>
                    <a:pt x="94" y="31"/>
                    <a:pt x="97" y="34"/>
                    <a:pt x="100" y="32"/>
                  </a:cubicBezTo>
                  <a:cubicBezTo>
                    <a:pt x="103" y="31"/>
                    <a:pt x="109" y="32"/>
                    <a:pt x="113" y="35"/>
                  </a:cubicBezTo>
                  <a:cubicBezTo>
                    <a:pt x="117" y="39"/>
                    <a:pt x="118" y="37"/>
                    <a:pt x="118" y="33"/>
                  </a:cubicBezTo>
                  <a:cubicBezTo>
                    <a:pt x="119" y="30"/>
                    <a:pt x="125" y="28"/>
                    <a:pt x="131" y="28"/>
                  </a:cubicBezTo>
                  <a:cubicBezTo>
                    <a:pt x="136" y="28"/>
                    <a:pt x="137" y="25"/>
                    <a:pt x="135" y="24"/>
                  </a:cubicBezTo>
                  <a:cubicBezTo>
                    <a:pt x="133" y="23"/>
                    <a:pt x="145" y="15"/>
                    <a:pt x="144" y="13"/>
                  </a:cubicBezTo>
                  <a:cubicBezTo>
                    <a:pt x="144" y="11"/>
                    <a:pt x="138" y="18"/>
                    <a:pt x="137" y="16"/>
                  </a:cubicBezTo>
                  <a:close/>
                  <a:moveTo>
                    <a:pt x="91" y="50"/>
                  </a:moveTo>
                  <a:cubicBezTo>
                    <a:pt x="88" y="51"/>
                    <a:pt x="87" y="59"/>
                    <a:pt x="89" y="61"/>
                  </a:cubicBezTo>
                  <a:cubicBezTo>
                    <a:pt x="92" y="63"/>
                    <a:pt x="85" y="67"/>
                    <a:pt x="85" y="72"/>
                  </a:cubicBezTo>
                  <a:cubicBezTo>
                    <a:pt x="85" y="77"/>
                    <a:pt x="81" y="77"/>
                    <a:pt x="80" y="80"/>
                  </a:cubicBezTo>
                  <a:cubicBezTo>
                    <a:pt x="79" y="84"/>
                    <a:pt x="76" y="83"/>
                    <a:pt x="72" y="86"/>
                  </a:cubicBezTo>
                  <a:cubicBezTo>
                    <a:pt x="68" y="90"/>
                    <a:pt x="66" y="86"/>
                    <a:pt x="67" y="84"/>
                  </a:cubicBezTo>
                  <a:cubicBezTo>
                    <a:pt x="68" y="81"/>
                    <a:pt x="60" y="85"/>
                    <a:pt x="60" y="90"/>
                  </a:cubicBezTo>
                  <a:cubicBezTo>
                    <a:pt x="61" y="96"/>
                    <a:pt x="53" y="96"/>
                    <a:pt x="55" y="99"/>
                  </a:cubicBezTo>
                  <a:cubicBezTo>
                    <a:pt x="57" y="101"/>
                    <a:pt x="50" y="103"/>
                    <a:pt x="50" y="100"/>
                  </a:cubicBezTo>
                  <a:cubicBezTo>
                    <a:pt x="50" y="98"/>
                    <a:pt x="46" y="99"/>
                    <a:pt x="40" y="102"/>
                  </a:cubicBezTo>
                  <a:cubicBezTo>
                    <a:pt x="34" y="104"/>
                    <a:pt x="31" y="99"/>
                    <a:pt x="27" y="102"/>
                  </a:cubicBezTo>
                  <a:cubicBezTo>
                    <a:pt x="24" y="106"/>
                    <a:pt x="19" y="111"/>
                    <a:pt x="14" y="112"/>
                  </a:cubicBezTo>
                  <a:cubicBezTo>
                    <a:pt x="10" y="113"/>
                    <a:pt x="13" y="118"/>
                    <a:pt x="14" y="117"/>
                  </a:cubicBezTo>
                  <a:cubicBezTo>
                    <a:pt x="17" y="116"/>
                    <a:pt x="22" y="117"/>
                    <a:pt x="24" y="115"/>
                  </a:cubicBezTo>
                  <a:cubicBezTo>
                    <a:pt x="25" y="113"/>
                    <a:pt x="37" y="110"/>
                    <a:pt x="45" y="110"/>
                  </a:cubicBezTo>
                  <a:cubicBezTo>
                    <a:pt x="52" y="109"/>
                    <a:pt x="48" y="113"/>
                    <a:pt x="48" y="117"/>
                  </a:cubicBezTo>
                  <a:cubicBezTo>
                    <a:pt x="49" y="121"/>
                    <a:pt x="55" y="120"/>
                    <a:pt x="58" y="117"/>
                  </a:cubicBezTo>
                  <a:cubicBezTo>
                    <a:pt x="61" y="113"/>
                    <a:pt x="64" y="113"/>
                    <a:pt x="61" y="111"/>
                  </a:cubicBezTo>
                  <a:cubicBezTo>
                    <a:pt x="58" y="109"/>
                    <a:pt x="62" y="107"/>
                    <a:pt x="64" y="110"/>
                  </a:cubicBezTo>
                  <a:cubicBezTo>
                    <a:pt x="66" y="113"/>
                    <a:pt x="72" y="113"/>
                    <a:pt x="74" y="109"/>
                  </a:cubicBezTo>
                  <a:cubicBezTo>
                    <a:pt x="77" y="105"/>
                    <a:pt x="78" y="110"/>
                    <a:pt x="81" y="109"/>
                  </a:cubicBezTo>
                  <a:cubicBezTo>
                    <a:pt x="84" y="109"/>
                    <a:pt x="85" y="102"/>
                    <a:pt x="86" y="104"/>
                  </a:cubicBezTo>
                  <a:cubicBezTo>
                    <a:pt x="86" y="107"/>
                    <a:pt x="91" y="106"/>
                    <a:pt x="94" y="103"/>
                  </a:cubicBezTo>
                  <a:cubicBezTo>
                    <a:pt x="97" y="100"/>
                    <a:pt x="94" y="94"/>
                    <a:pt x="96" y="91"/>
                  </a:cubicBezTo>
                  <a:cubicBezTo>
                    <a:pt x="98" y="88"/>
                    <a:pt x="100" y="82"/>
                    <a:pt x="98" y="78"/>
                  </a:cubicBezTo>
                  <a:cubicBezTo>
                    <a:pt x="96" y="75"/>
                    <a:pt x="102" y="72"/>
                    <a:pt x="106" y="69"/>
                  </a:cubicBezTo>
                  <a:cubicBezTo>
                    <a:pt x="109" y="66"/>
                    <a:pt x="102" y="51"/>
                    <a:pt x="102" y="47"/>
                  </a:cubicBezTo>
                  <a:cubicBezTo>
                    <a:pt x="101" y="42"/>
                    <a:pt x="93" y="48"/>
                    <a:pt x="91" y="50"/>
                  </a:cubicBezTo>
                  <a:close/>
                  <a:moveTo>
                    <a:pt x="36" y="114"/>
                  </a:moveTo>
                  <a:cubicBezTo>
                    <a:pt x="35" y="117"/>
                    <a:pt x="32" y="116"/>
                    <a:pt x="28" y="117"/>
                  </a:cubicBezTo>
                  <a:cubicBezTo>
                    <a:pt x="24" y="117"/>
                    <a:pt x="24" y="127"/>
                    <a:pt x="27" y="128"/>
                  </a:cubicBezTo>
                  <a:cubicBezTo>
                    <a:pt x="29" y="129"/>
                    <a:pt x="31" y="129"/>
                    <a:pt x="32" y="126"/>
                  </a:cubicBezTo>
                  <a:cubicBezTo>
                    <a:pt x="32" y="123"/>
                    <a:pt x="36" y="122"/>
                    <a:pt x="39" y="123"/>
                  </a:cubicBezTo>
                  <a:cubicBezTo>
                    <a:pt x="41" y="124"/>
                    <a:pt x="45" y="119"/>
                    <a:pt x="45" y="115"/>
                  </a:cubicBezTo>
                  <a:cubicBezTo>
                    <a:pt x="45" y="112"/>
                    <a:pt x="37" y="112"/>
                    <a:pt x="36" y="114"/>
                  </a:cubicBezTo>
                  <a:close/>
                  <a:moveTo>
                    <a:pt x="19" y="124"/>
                  </a:moveTo>
                  <a:cubicBezTo>
                    <a:pt x="19" y="122"/>
                    <a:pt x="13" y="122"/>
                    <a:pt x="13" y="120"/>
                  </a:cubicBezTo>
                  <a:cubicBezTo>
                    <a:pt x="13" y="118"/>
                    <a:pt x="9" y="119"/>
                    <a:pt x="5" y="122"/>
                  </a:cubicBezTo>
                  <a:cubicBezTo>
                    <a:pt x="2" y="124"/>
                    <a:pt x="0" y="125"/>
                    <a:pt x="2" y="128"/>
                  </a:cubicBezTo>
                  <a:cubicBezTo>
                    <a:pt x="3" y="130"/>
                    <a:pt x="6" y="128"/>
                    <a:pt x="7" y="125"/>
                  </a:cubicBezTo>
                  <a:cubicBezTo>
                    <a:pt x="8" y="122"/>
                    <a:pt x="10" y="129"/>
                    <a:pt x="8" y="134"/>
                  </a:cubicBezTo>
                  <a:cubicBezTo>
                    <a:pt x="6" y="138"/>
                    <a:pt x="8" y="144"/>
                    <a:pt x="11" y="144"/>
                  </a:cubicBezTo>
                  <a:cubicBezTo>
                    <a:pt x="14" y="143"/>
                    <a:pt x="17" y="134"/>
                    <a:pt x="21" y="130"/>
                  </a:cubicBezTo>
                  <a:cubicBezTo>
                    <a:pt x="24" y="125"/>
                    <a:pt x="19" y="127"/>
                    <a:pt x="19" y="12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360;p4">
              <a:extLst>
                <a:ext uri="{FF2B5EF4-FFF2-40B4-BE49-F238E27FC236}">
                  <a16:creationId xmlns:a16="http://schemas.microsoft.com/office/drawing/2014/main" id="{EA1B4133-8DE0-C284-A25E-03C5C0CCF6B0}"/>
                </a:ext>
              </a:extLst>
            </p:cNvPr>
            <p:cNvSpPr/>
            <p:nvPr/>
          </p:nvSpPr>
          <p:spPr>
            <a:xfrm>
              <a:off x="7421603" y="3220751"/>
              <a:ext cx="1265806" cy="879502"/>
            </a:xfrm>
            <a:custGeom>
              <a:avLst/>
              <a:gdLst/>
              <a:ahLst/>
              <a:cxnLst/>
              <a:rect l="l" t="t" r="r" b="b"/>
              <a:pathLst>
                <a:path w="506" h="351" extrusionOk="0">
                  <a:moveTo>
                    <a:pt x="503" y="63"/>
                  </a:moveTo>
                  <a:cubicBezTo>
                    <a:pt x="503" y="58"/>
                    <a:pt x="498" y="60"/>
                    <a:pt x="496" y="61"/>
                  </a:cubicBezTo>
                  <a:cubicBezTo>
                    <a:pt x="495" y="62"/>
                    <a:pt x="490" y="61"/>
                    <a:pt x="488" y="64"/>
                  </a:cubicBezTo>
                  <a:cubicBezTo>
                    <a:pt x="487" y="67"/>
                    <a:pt x="484" y="65"/>
                    <a:pt x="481" y="66"/>
                  </a:cubicBezTo>
                  <a:cubicBezTo>
                    <a:pt x="477" y="66"/>
                    <a:pt x="472" y="65"/>
                    <a:pt x="472" y="62"/>
                  </a:cubicBezTo>
                  <a:cubicBezTo>
                    <a:pt x="473" y="60"/>
                    <a:pt x="470" y="58"/>
                    <a:pt x="471" y="55"/>
                  </a:cubicBezTo>
                  <a:cubicBezTo>
                    <a:pt x="471" y="53"/>
                    <a:pt x="467" y="54"/>
                    <a:pt x="465" y="51"/>
                  </a:cubicBezTo>
                  <a:cubicBezTo>
                    <a:pt x="462" y="49"/>
                    <a:pt x="457" y="47"/>
                    <a:pt x="456" y="48"/>
                  </a:cubicBezTo>
                  <a:cubicBezTo>
                    <a:pt x="455" y="48"/>
                    <a:pt x="452" y="45"/>
                    <a:pt x="448" y="45"/>
                  </a:cubicBezTo>
                  <a:cubicBezTo>
                    <a:pt x="444" y="44"/>
                    <a:pt x="444" y="42"/>
                    <a:pt x="445" y="40"/>
                  </a:cubicBezTo>
                  <a:cubicBezTo>
                    <a:pt x="445" y="38"/>
                    <a:pt x="441" y="33"/>
                    <a:pt x="441" y="30"/>
                  </a:cubicBezTo>
                  <a:cubicBezTo>
                    <a:pt x="440" y="27"/>
                    <a:pt x="437" y="26"/>
                    <a:pt x="436" y="20"/>
                  </a:cubicBezTo>
                  <a:cubicBezTo>
                    <a:pt x="434" y="13"/>
                    <a:pt x="431" y="15"/>
                    <a:pt x="432" y="12"/>
                  </a:cubicBezTo>
                  <a:cubicBezTo>
                    <a:pt x="432" y="9"/>
                    <a:pt x="427" y="7"/>
                    <a:pt x="426" y="6"/>
                  </a:cubicBezTo>
                  <a:cubicBezTo>
                    <a:pt x="425" y="4"/>
                    <a:pt x="420" y="5"/>
                    <a:pt x="416" y="3"/>
                  </a:cubicBezTo>
                  <a:cubicBezTo>
                    <a:pt x="412" y="1"/>
                    <a:pt x="410" y="2"/>
                    <a:pt x="406" y="1"/>
                  </a:cubicBezTo>
                  <a:cubicBezTo>
                    <a:pt x="403" y="0"/>
                    <a:pt x="395" y="2"/>
                    <a:pt x="394" y="2"/>
                  </a:cubicBezTo>
                  <a:cubicBezTo>
                    <a:pt x="393" y="2"/>
                    <a:pt x="387" y="1"/>
                    <a:pt x="383" y="6"/>
                  </a:cubicBezTo>
                  <a:cubicBezTo>
                    <a:pt x="380" y="10"/>
                    <a:pt x="383" y="10"/>
                    <a:pt x="384" y="10"/>
                  </a:cubicBezTo>
                  <a:cubicBezTo>
                    <a:pt x="386" y="10"/>
                    <a:pt x="386" y="15"/>
                    <a:pt x="387" y="16"/>
                  </a:cubicBezTo>
                  <a:cubicBezTo>
                    <a:pt x="387" y="18"/>
                    <a:pt x="384" y="20"/>
                    <a:pt x="383" y="20"/>
                  </a:cubicBezTo>
                  <a:cubicBezTo>
                    <a:pt x="382" y="21"/>
                    <a:pt x="378" y="26"/>
                    <a:pt x="378" y="28"/>
                  </a:cubicBezTo>
                  <a:cubicBezTo>
                    <a:pt x="377" y="30"/>
                    <a:pt x="373" y="35"/>
                    <a:pt x="374" y="37"/>
                  </a:cubicBezTo>
                  <a:cubicBezTo>
                    <a:pt x="374" y="39"/>
                    <a:pt x="372" y="41"/>
                    <a:pt x="370" y="41"/>
                  </a:cubicBezTo>
                  <a:cubicBezTo>
                    <a:pt x="368" y="41"/>
                    <a:pt x="363" y="45"/>
                    <a:pt x="362" y="45"/>
                  </a:cubicBezTo>
                  <a:cubicBezTo>
                    <a:pt x="360" y="46"/>
                    <a:pt x="354" y="45"/>
                    <a:pt x="354" y="43"/>
                  </a:cubicBezTo>
                  <a:cubicBezTo>
                    <a:pt x="353" y="42"/>
                    <a:pt x="353" y="42"/>
                    <a:pt x="352" y="41"/>
                  </a:cubicBezTo>
                  <a:cubicBezTo>
                    <a:pt x="345" y="55"/>
                    <a:pt x="345" y="55"/>
                    <a:pt x="345" y="55"/>
                  </a:cubicBezTo>
                  <a:cubicBezTo>
                    <a:pt x="345" y="59"/>
                    <a:pt x="345" y="59"/>
                    <a:pt x="345" y="59"/>
                  </a:cubicBezTo>
                  <a:cubicBezTo>
                    <a:pt x="345" y="59"/>
                    <a:pt x="340" y="60"/>
                    <a:pt x="343" y="64"/>
                  </a:cubicBezTo>
                  <a:cubicBezTo>
                    <a:pt x="347" y="67"/>
                    <a:pt x="347" y="64"/>
                    <a:pt x="352" y="64"/>
                  </a:cubicBezTo>
                  <a:cubicBezTo>
                    <a:pt x="357" y="64"/>
                    <a:pt x="359" y="68"/>
                    <a:pt x="360" y="65"/>
                  </a:cubicBezTo>
                  <a:cubicBezTo>
                    <a:pt x="361" y="62"/>
                    <a:pt x="366" y="61"/>
                    <a:pt x="368" y="64"/>
                  </a:cubicBezTo>
                  <a:cubicBezTo>
                    <a:pt x="371" y="67"/>
                    <a:pt x="380" y="73"/>
                    <a:pt x="379" y="75"/>
                  </a:cubicBezTo>
                  <a:cubicBezTo>
                    <a:pt x="379" y="78"/>
                    <a:pt x="374" y="78"/>
                    <a:pt x="371" y="77"/>
                  </a:cubicBezTo>
                  <a:cubicBezTo>
                    <a:pt x="367" y="75"/>
                    <a:pt x="363" y="79"/>
                    <a:pt x="360" y="79"/>
                  </a:cubicBezTo>
                  <a:cubicBezTo>
                    <a:pt x="356" y="79"/>
                    <a:pt x="353" y="80"/>
                    <a:pt x="349" y="83"/>
                  </a:cubicBezTo>
                  <a:cubicBezTo>
                    <a:pt x="346" y="86"/>
                    <a:pt x="347" y="90"/>
                    <a:pt x="342" y="90"/>
                  </a:cubicBezTo>
                  <a:cubicBezTo>
                    <a:pt x="337" y="91"/>
                    <a:pt x="335" y="90"/>
                    <a:pt x="329" y="94"/>
                  </a:cubicBezTo>
                  <a:cubicBezTo>
                    <a:pt x="324" y="98"/>
                    <a:pt x="318" y="96"/>
                    <a:pt x="316" y="95"/>
                  </a:cubicBezTo>
                  <a:cubicBezTo>
                    <a:pt x="314" y="94"/>
                    <a:pt x="310" y="93"/>
                    <a:pt x="308" y="97"/>
                  </a:cubicBezTo>
                  <a:cubicBezTo>
                    <a:pt x="305" y="101"/>
                    <a:pt x="310" y="103"/>
                    <a:pt x="310" y="107"/>
                  </a:cubicBezTo>
                  <a:cubicBezTo>
                    <a:pt x="309" y="111"/>
                    <a:pt x="304" y="110"/>
                    <a:pt x="299" y="115"/>
                  </a:cubicBezTo>
                  <a:cubicBezTo>
                    <a:pt x="295" y="120"/>
                    <a:pt x="288" y="122"/>
                    <a:pt x="284" y="122"/>
                  </a:cubicBezTo>
                  <a:cubicBezTo>
                    <a:pt x="281" y="121"/>
                    <a:pt x="272" y="119"/>
                    <a:pt x="265" y="122"/>
                  </a:cubicBezTo>
                  <a:cubicBezTo>
                    <a:pt x="258" y="125"/>
                    <a:pt x="253" y="130"/>
                    <a:pt x="251" y="130"/>
                  </a:cubicBezTo>
                  <a:cubicBezTo>
                    <a:pt x="248" y="129"/>
                    <a:pt x="248" y="126"/>
                    <a:pt x="244" y="126"/>
                  </a:cubicBezTo>
                  <a:cubicBezTo>
                    <a:pt x="240" y="127"/>
                    <a:pt x="238" y="126"/>
                    <a:pt x="235" y="124"/>
                  </a:cubicBezTo>
                  <a:cubicBezTo>
                    <a:pt x="233" y="123"/>
                    <a:pt x="231" y="125"/>
                    <a:pt x="226" y="122"/>
                  </a:cubicBezTo>
                  <a:cubicBezTo>
                    <a:pt x="222" y="119"/>
                    <a:pt x="214" y="119"/>
                    <a:pt x="211" y="119"/>
                  </a:cubicBezTo>
                  <a:cubicBezTo>
                    <a:pt x="208" y="118"/>
                    <a:pt x="195" y="119"/>
                    <a:pt x="191" y="118"/>
                  </a:cubicBezTo>
                  <a:cubicBezTo>
                    <a:pt x="187" y="118"/>
                    <a:pt x="181" y="119"/>
                    <a:pt x="180" y="117"/>
                  </a:cubicBezTo>
                  <a:cubicBezTo>
                    <a:pt x="180" y="115"/>
                    <a:pt x="176" y="113"/>
                    <a:pt x="175" y="109"/>
                  </a:cubicBezTo>
                  <a:cubicBezTo>
                    <a:pt x="174" y="104"/>
                    <a:pt x="171" y="102"/>
                    <a:pt x="169" y="102"/>
                  </a:cubicBezTo>
                  <a:cubicBezTo>
                    <a:pt x="166" y="101"/>
                    <a:pt x="166" y="98"/>
                    <a:pt x="163" y="98"/>
                  </a:cubicBezTo>
                  <a:cubicBezTo>
                    <a:pt x="162" y="98"/>
                    <a:pt x="161" y="94"/>
                    <a:pt x="157" y="94"/>
                  </a:cubicBezTo>
                  <a:cubicBezTo>
                    <a:pt x="153" y="94"/>
                    <a:pt x="140" y="92"/>
                    <a:pt x="138" y="89"/>
                  </a:cubicBezTo>
                  <a:cubicBezTo>
                    <a:pt x="136" y="86"/>
                    <a:pt x="140" y="85"/>
                    <a:pt x="140" y="82"/>
                  </a:cubicBezTo>
                  <a:cubicBezTo>
                    <a:pt x="140" y="79"/>
                    <a:pt x="142" y="75"/>
                    <a:pt x="140" y="74"/>
                  </a:cubicBezTo>
                  <a:cubicBezTo>
                    <a:pt x="139" y="73"/>
                    <a:pt x="136" y="70"/>
                    <a:pt x="136" y="68"/>
                  </a:cubicBezTo>
                  <a:cubicBezTo>
                    <a:pt x="136" y="65"/>
                    <a:pt x="132" y="62"/>
                    <a:pt x="129" y="62"/>
                  </a:cubicBezTo>
                  <a:cubicBezTo>
                    <a:pt x="126" y="62"/>
                    <a:pt x="124" y="60"/>
                    <a:pt x="121" y="58"/>
                  </a:cubicBezTo>
                  <a:cubicBezTo>
                    <a:pt x="119" y="55"/>
                    <a:pt x="116" y="55"/>
                    <a:pt x="115" y="50"/>
                  </a:cubicBezTo>
                  <a:cubicBezTo>
                    <a:pt x="115" y="49"/>
                    <a:pt x="115" y="49"/>
                    <a:pt x="115" y="49"/>
                  </a:cubicBezTo>
                  <a:cubicBezTo>
                    <a:pt x="114" y="49"/>
                    <a:pt x="113" y="48"/>
                    <a:pt x="112" y="48"/>
                  </a:cubicBezTo>
                  <a:cubicBezTo>
                    <a:pt x="111" y="48"/>
                    <a:pt x="110" y="48"/>
                    <a:pt x="109" y="47"/>
                  </a:cubicBezTo>
                  <a:cubicBezTo>
                    <a:pt x="109" y="49"/>
                    <a:pt x="107" y="51"/>
                    <a:pt x="107" y="52"/>
                  </a:cubicBezTo>
                  <a:cubicBezTo>
                    <a:pt x="107" y="54"/>
                    <a:pt x="106" y="57"/>
                    <a:pt x="103" y="57"/>
                  </a:cubicBezTo>
                  <a:cubicBezTo>
                    <a:pt x="100" y="57"/>
                    <a:pt x="98" y="59"/>
                    <a:pt x="97" y="63"/>
                  </a:cubicBezTo>
                  <a:cubicBezTo>
                    <a:pt x="97" y="68"/>
                    <a:pt x="100" y="68"/>
                    <a:pt x="99" y="70"/>
                  </a:cubicBezTo>
                  <a:cubicBezTo>
                    <a:pt x="97" y="72"/>
                    <a:pt x="92" y="74"/>
                    <a:pt x="91" y="73"/>
                  </a:cubicBezTo>
                  <a:cubicBezTo>
                    <a:pt x="89" y="72"/>
                    <a:pt x="86" y="73"/>
                    <a:pt x="83" y="72"/>
                  </a:cubicBezTo>
                  <a:cubicBezTo>
                    <a:pt x="80" y="72"/>
                    <a:pt x="78" y="69"/>
                    <a:pt x="77" y="72"/>
                  </a:cubicBezTo>
                  <a:cubicBezTo>
                    <a:pt x="76" y="76"/>
                    <a:pt x="71" y="87"/>
                    <a:pt x="72" y="89"/>
                  </a:cubicBezTo>
                  <a:cubicBezTo>
                    <a:pt x="73" y="90"/>
                    <a:pt x="74" y="93"/>
                    <a:pt x="72" y="93"/>
                  </a:cubicBezTo>
                  <a:cubicBezTo>
                    <a:pt x="70" y="93"/>
                    <a:pt x="67" y="92"/>
                    <a:pt x="66" y="91"/>
                  </a:cubicBezTo>
                  <a:cubicBezTo>
                    <a:pt x="65" y="90"/>
                    <a:pt x="61" y="93"/>
                    <a:pt x="58" y="93"/>
                  </a:cubicBezTo>
                  <a:cubicBezTo>
                    <a:pt x="57" y="92"/>
                    <a:pt x="51" y="95"/>
                    <a:pt x="53" y="96"/>
                  </a:cubicBezTo>
                  <a:cubicBezTo>
                    <a:pt x="55" y="97"/>
                    <a:pt x="55" y="101"/>
                    <a:pt x="55" y="103"/>
                  </a:cubicBezTo>
                  <a:cubicBezTo>
                    <a:pt x="55" y="105"/>
                    <a:pt x="59" y="111"/>
                    <a:pt x="59" y="112"/>
                  </a:cubicBezTo>
                  <a:cubicBezTo>
                    <a:pt x="58" y="114"/>
                    <a:pt x="54" y="116"/>
                    <a:pt x="54" y="119"/>
                  </a:cubicBezTo>
                  <a:cubicBezTo>
                    <a:pt x="54" y="121"/>
                    <a:pt x="55" y="123"/>
                    <a:pt x="53" y="124"/>
                  </a:cubicBezTo>
                  <a:cubicBezTo>
                    <a:pt x="52" y="125"/>
                    <a:pt x="48" y="126"/>
                    <a:pt x="46" y="128"/>
                  </a:cubicBezTo>
                  <a:cubicBezTo>
                    <a:pt x="44" y="129"/>
                    <a:pt x="41" y="129"/>
                    <a:pt x="39" y="132"/>
                  </a:cubicBezTo>
                  <a:cubicBezTo>
                    <a:pt x="38" y="134"/>
                    <a:pt x="37" y="136"/>
                    <a:pt x="33" y="135"/>
                  </a:cubicBezTo>
                  <a:cubicBezTo>
                    <a:pt x="29" y="135"/>
                    <a:pt x="28" y="134"/>
                    <a:pt x="25" y="137"/>
                  </a:cubicBezTo>
                  <a:cubicBezTo>
                    <a:pt x="22" y="141"/>
                    <a:pt x="22" y="139"/>
                    <a:pt x="20" y="141"/>
                  </a:cubicBezTo>
                  <a:cubicBezTo>
                    <a:pt x="18" y="142"/>
                    <a:pt x="16" y="140"/>
                    <a:pt x="15" y="139"/>
                  </a:cubicBezTo>
                  <a:cubicBezTo>
                    <a:pt x="13" y="139"/>
                    <a:pt x="11" y="141"/>
                    <a:pt x="10" y="141"/>
                  </a:cubicBezTo>
                  <a:cubicBezTo>
                    <a:pt x="8" y="141"/>
                    <a:pt x="7" y="143"/>
                    <a:pt x="5" y="144"/>
                  </a:cubicBezTo>
                  <a:cubicBezTo>
                    <a:pt x="3" y="144"/>
                    <a:pt x="1" y="144"/>
                    <a:pt x="1" y="146"/>
                  </a:cubicBezTo>
                  <a:cubicBezTo>
                    <a:pt x="1" y="147"/>
                    <a:pt x="1" y="149"/>
                    <a:pt x="0" y="150"/>
                  </a:cubicBezTo>
                  <a:cubicBezTo>
                    <a:pt x="0" y="150"/>
                    <a:pt x="0" y="150"/>
                    <a:pt x="0" y="150"/>
                  </a:cubicBezTo>
                  <a:cubicBezTo>
                    <a:pt x="1" y="158"/>
                    <a:pt x="1" y="158"/>
                    <a:pt x="1" y="158"/>
                  </a:cubicBezTo>
                  <a:cubicBezTo>
                    <a:pt x="1" y="158"/>
                    <a:pt x="9" y="160"/>
                    <a:pt x="10" y="163"/>
                  </a:cubicBezTo>
                  <a:cubicBezTo>
                    <a:pt x="10" y="166"/>
                    <a:pt x="11" y="174"/>
                    <a:pt x="11" y="174"/>
                  </a:cubicBezTo>
                  <a:cubicBezTo>
                    <a:pt x="11" y="174"/>
                    <a:pt x="11" y="174"/>
                    <a:pt x="11" y="174"/>
                  </a:cubicBezTo>
                  <a:cubicBezTo>
                    <a:pt x="14" y="177"/>
                    <a:pt x="19" y="179"/>
                    <a:pt x="19" y="180"/>
                  </a:cubicBezTo>
                  <a:cubicBezTo>
                    <a:pt x="19" y="182"/>
                    <a:pt x="19" y="185"/>
                    <a:pt x="23" y="187"/>
                  </a:cubicBezTo>
                  <a:cubicBezTo>
                    <a:pt x="26" y="188"/>
                    <a:pt x="28" y="189"/>
                    <a:pt x="30" y="190"/>
                  </a:cubicBezTo>
                  <a:cubicBezTo>
                    <a:pt x="30" y="190"/>
                    <a:pt x="30" y="189"/>
                    <a:pt x="30" y="189"/>
                  </a:cubicBezTo>
                  <a:cubicBezTo>
                    <a:pt x="33" y="189"/>
                    <a:pt x="33" y="189"/>
                    <a:pt x="33" y="189"/>
                  </a:cubicBezTo>
                  <a:cubicBezTo>
                    <a:pt x="33" y="189"/>
                    <a:pt x="34" y="190"/>
                    <a:pt x="35" y="191"/>
                  </a:cubicBezTo>
                  <a:cubicBezTo>
                    <a:pt x="36" y="188"/>
                    <a:pt x="42" y="185"/>
                    <a:pt x="45" y="185"/>
                  </a:cubicBezTo>
                  <a:cubicBezTo>
                    <a:pt x="48" y="185"/>
                    <a:pt x="55" y="191"/>
                    <a:pt x="54" y="193"/>
                  </a:cubicBezTo>
                  <a:cubicBezTo>
                    <a:pt x="54" y="195"/>
                    <a:pt x="48" y="203"/>
                    <a:pt x="46" y="203"/>
                  </a:cubicBezTo>
                  <a:cubicBezTo>
                    <a:pt x="45" y="204"/>
                    <a:pt x="44" y="204"/>
                    <a:pt x="42" y="204"/>
                  </a:cubicBezTo>
                  <a:cubicBezTo>
                    <a:pt x="42" y="205"/>
                    <a:pt x="42" y="206"/>
                    <a:pt x="42" y="207"/>
                  </a:cubicBezTo>
                  <a:cubicBezTo>
                    <a:pt x="42" y="208"/>
                    <a:pt x="45" y="211"/>
                    <a:pt x="47" y="214"/>
                  </a:cubicBezTo>
                  <a:cubicBezTo>
                    <a:pt x="48" y="217"/>
                    <a:pt x="44" y="219"/>
                    <a:pt x="42" y="217"/>
                  </a:cubicBezTo>
                  <a:cubicBezTo>
                    <a:pt x="39" y="215"/>
                    <a:pt x="38" y="219"/>
                    <a:pt x="40" y="221"/>
                  </a:cubicBezTo>
                  <a:cubicBezTo>
                    <a:pt x="41" y="222"/>
                    <a:pt x="40" y="227"/>
                    <a:pt x="43" y="227"/>
                  </a:cubicBezTo>
                  <a:cubicBezTo>
                    <a:pt x="45" y="228"/>
                    <a:pt x="47" y="232"/>
                    <a:pt x="50" y="232"/>
                  </a:cubicBezTo>
                  <a:cubicBezTo>
                    <a:pt x="52" y="232"/>
                    <a:pt x="55" y="237"/>
                    <a:pt x="55" y="237"/>
                  </a:cubicBezTo>
                  <a:cubicBezTo>
                    <a:pt x="55" y="237"/>
                    <a:pt x="58" y="239"/>
                    <a:pt x="58" y="240"/>
                  </a:cubicBezTo>
                  <a:cubicBezTo>
                    <a:pt x="58" y="240"/>
                    <a:pt x="58" y="241"/>
                    <a:pt x="58" y="241"/>
                  </a:cubicBezTo>
                  <a:cubicBezTo>
                    <a:pt x="61" y="241"/>
                    <a:pt x="63" y="240"/>
                    <a:pt x="63" y="239"/>
                  </a:cubicBezTo>
                  <a:cubicBezTo>
                    <a:pt x="64" y="238"/>
                    <a:pt x="67" y="238"/>
                    <a:pt x="70" y="241"/>
                  </a:cubicBezTo>
                  <a:cubicBezTo>
                    <a:pt x="73" y="243"/>
                    <a:pt x="83" y="250"/>
                    <a:pt x="87" y="253"/>
                  </a:cubicBezTo>
                  <a:cubicBezTo>
                    <a:pt x="91" y="256"/>
                    <a:pt x="100" y="260"/>
                    <a:pt x="103" y="260"/>
                  </a:cubicBezTo>
                  <a:cubicBezTo>
                    <a:pt x="107" y="259"/>
                    <a:pt x="109" y="262"/>
                    <a:pt x="114" y="262"/>
                  </a:cubicBezTo>
                  <a:cubicBezTo>
                    <a:pt x="115" y="262"/>
                    <a:pt x="116" y="262"/>
                    <a:pt x="116" y="262"/>
                  </a:cubicBezTo>
                  <a:cubicBezTo>
                    <a:pt x="117" y="261"/>
                    <a:pt x="118" y="261"/>
                    <a:pt x="119" y="260"/>
                  </a:cubicBezTo>
                  <a:cubicBezTo>
                    <a:pt x="120" y="258"/>
                    <a:pt x="122" y="261"/>
                    <a:pt x="122" y="264"/>
                  </a:cubicBezTo>
                  <a:cubicBezTo>
                    <a:pt x="121" y="265"/>
                    <a:pt x="122" y="267"/>
                    <a:pt x="122" y="268"/>
                  </a:cubicBezTo>
                  <a:cubicBezTo>
                    <a:pt x="123" y="267"/>
                    <a:pt x="124" y="265"/>
                    <a:pt x="124" y="264"/>
                  </a:cubicBezTo>
                  <a:cubicBezTo>
                    <a:pt x="126" y="260"/>
                    <a:pt x="128" y="260"/>
                    <a:pt x="130" y="259"/>
                  </a:cubicBezTo>
                  <a:cubicBezTo>
                    <a:pt x="132" y="258"/>
                    <a:pt x="133" y="258"/>
                    <a:pt x="137" y="260"/>
                  </a:cubicBezTo>
                  <a:cubicBezTo>
                    <a:pt x="140" y="262"/>
                    <a:pt x="142" y="258"/>
                    <a:pt x="147" y="263"/>
                  </a:cubicBezTo>
                  <a:cubicBezTo>
                    <a:pt x="148" y="262"/>
                    <a:pt x="149" y="262"/>
                    <a:pt x="150" y="262"/>
                  </a:cubicBezTo>
                  <a:cubicBezTo>
                    <a:pt x="151" y="262"/>
                    <a:pt x="152" y="260"/>
                    <a:pt x="154" y="258"/>
                  </a:cubicBezTo>
                  <a:cubicBezTo>
                    <a:pt x="155" y="256"/>
                    <a:pt x="155" y="254"/>
                    <a:pt x="157" y="255"/>
                  </a:cubicBezTo>
                  <a:cubicBezTo>
                    <a:pt x="159" y="255"/>
                    <a:pt x="160" y="252"/>
                    <a:pt x="164" y="250"/>
                  </a:cubicBezTo>
                  <a:cubicBezTo>
                    <a:pt x="169" y="248"/>
                    <a:pt x="172" y="251"/>
                    <a:pt x="174" y="250"/>
                  </a:cubicBezTo>
                  <a:cubicBezTo>
                    <a:pt x="176" y="248"/>
                    <a:pt x="179" y="247"/>
                    <a:pt x="179" y="249"/>
                  </a:cubicBezTo>
                  <a:cubicBezTo>
                    <a:pt x="179" y="251"/>
                    <a:pt x="181" y="253"/>
                    <a:pt x="182" y="255"/>
                  </a:cubicBezTo>
                  <a:cubicBezTo>
                    <a:pt x="182" y="256"/>
                    <a:pt x="186" y="257"/>
                    <a:pt x="187" y="257"/>
                  </a:cubicBezTo>
                  <a:cubicBezTo>
                    <a:pt x="187" y="257"/>
                    <a:pt x="188" y="257"/>
                    <a:pt x="188" y="256"/>
                  </a:cubicBezTo>
                  <a:cubicBezTo>
                    <a:pt x="190" y="255"/>
                    <a:pt x="194" y="257"/>
                    <a:pt x="194" y="259"/>
                  </a:cubicBezTo>
                  <a:cubicBezTo>
                    <a:pt x="194" y="261"/>
                    <a:pt x="194" y="264"/>
                    <a:pt x="196" y="264"/>
                  </a:cubicBezTo>
                  <a:cubicBezTo>
                    <a:pt x="197" y="264"/>
                    <a:pt x="199" y="264"/>
                    <a:pt x="199" y="268"/>
                  </a:cubicBezTo>
                  <a:cubicBezTo>
                    <a:pt x="199" y="272"/>
                    <a:pt x="200" y="276"/>
                    <a:pt x="197" y="280"/>
                  </a:cubicBezTo>
                  <a:cubicBezTo>
                    <a:pt x="193" y="283"/>
                    <a:pt x="189" y="290"/>
                    <a:pt x="190" y="292"/>
                  </a:cubicBezTo>
                  <a:cubicBezTo>
                    <a:pt x="191" y="294"/>
                    <a:pt x="189" y="297"/>
                    <a:pt x="191" y="296"/>
                  </a:cubicBezTo>
                  <a:cubicBezTo>
                    <a:pt x="194" y="295"/>
                    <a:pt x="200" y="296"/>
                    <a:pt x="199" y="297"/>
                  </a:cubicBezTo>
                  <a:cubicBezTo>
                    <a:pt x="198" y="299"/>
                    <a:pt x="199" y="304"/>
                    <a:pt x="202" y="304"/>
                  </a:cubicBezTo>
                  <a:cubicBezTo>
                    <a:pt x="204" y="304"/>
                    <a:pt x="206" y="306"/>
                    <a:pt x="205" y="308"/>
                  </a:cubicBezTo>
                  <a:cubicBezTo>
                    <a:pt x="204" y="310"/>
                    <a:pt x="203" y="314"/>
                    <a:pt x="205" y="314"/>
                  </a:cubicBezTo>
                  <a:cubicBezTo>
                    <a:pt x="207" y="314"/>
                    <a:pt x="210" y="314"/>
                    <a:pt x="210" y="316"/>
                  </a:cubicBezTo>
                  <a:cubicBezTo>
                    <a:pt x="209" y="318"/>
                    <a:pt x="211" y="320"/>
                    <a:pt x="215" y="319"/>
                  </a:cubicBezTo>
                  <a:cubicBezTo>
                    <a:pt x="217" y="318"/>
                    <a:pt x="218" y="317"/>
                    <a:pt x="219" y="318"/>
                  </a:cubicBezTo>
                  <a:cubicBezTo>
                    <a:pt x="220" y="318"/>
                    <a:pt x="220" y="321"/>
                    <a:pt x="223" y="322"/>
                  </a:cubicBezTo>
                  <a:cubicBezTo>
                    <a:pt x="225" y="322"/>
                    <a:pt x="224" y="316"/>
                    <a:pt x="223" y="315"/>
                  </a:cubicBezTo>
                  <a:cubicBezTo>
                    <a:pt x="222" y="314"/>
                    <a:pt x="223" y="310"/>
                    <a:pt x="224" y="311"/>
                  </a:cubicBezTo>
                  <a:cubicBezTo>
                    <a:pt x="225" y="312"/>
                    <a:pt x="228" y="311"/>
                    <a:pt x="230" y="309"/>
                  </a:cubicBezTo>
                  <a:cubicBezTo>
                    <a:pt x="232" y="307"/>
                    <a:pt x="235" y="310"/>
                    <a:pt x="236" y="308"/>
                  </a:cubicBezTo>
                  <a:cubicBezTo>
                    <a:pt x="238" y="306"/>
                    <a:pt x="241" y="310"/>
                    <a:pt x="244" y="308"/>
                  </a:cubicBezTo>
                  <a:cubicBezTo>
                    <a:pt x="247" y="306"/>
                    <a:pt x="248" y="309"/>
                    <a:pt x="249" y="307"/>
                  </a:cubicBezTo>
                  <a:cubicBezTo>
                    <a:pt x="251" y="305"/>
                    <a:pt x="255" y="302"/>
                    <a:pt x="256" y="303"/>
                  </a:cubicBezTo>
                  <a:cubicBezTo>
                    <a:pt x="257" y="304"/>
                    <a:pt x="258" y="306"/>
                    <a:pt x="263" y="306"/>
                  </a:cubicBezTo>
                  <a:cubicBezTo>
                    <a:pt x="268" y="307"/>
                    <a:pt x="265" y="310"/>
                    <a:pt x="265" y="311"/>
                  </a:cubicBezTo>
                  <a:cubicBezTo>
                    <a:pt x="265" y="313"/>
                    <a:pt x="271" y="317"/>
                    <a:pt x="274" y="318"/>
                  </a:cubicBezTo>
                  <a:cubicBezTo>
                    <a:pt x="274" y="318"/>
                    <a:pt x="275" y="318"/>
                    <a:pt x="275" y="319"/>
                  </a:cubicBezTo>
                  <a:cubicBezTo>
                    <a:pt x="277" y="318"/>
                    <a:pt x="280" y="320"/>
                    <a:pt x="280" y="318"/>
                  </a:cubicBezTo>
                  <a:cubicBezTo>
                    <a:pt x="281" y="316"/>
                    <a:pt x="284" y="316"/>
                    <a:pt x="285" y="318"/>
                  </a:cubicBezTo>
                  <a:cubicBezTo>
                    <a:pt x="286" y="320"/>
                    <a:pt x="287" y="320"/>
                    <a:pt x="290" y="318"/>
                  </a:cubicBezTo>
                  <a:cubicBezTo>
                    <a:pt x="292" y="316"/>
                    <a:pt x="294" y="320"/>
                    <a:pt x="292" y="322"/>
                  </a:cubicBezTo>
                  <a:cubicBezTo>
                    <a:pt x="291" y="323"/>
                    <a:pt x="292" y="327"/>
                    <a:pt x="294" y="329"/>
                  </a:cubicBezTo>
                  <a:cubicBezTo>
                    <a:pt x="296" y="331"/>
                    <a:pt x="297" y="328"/>
                    <a:pt x="296" y="325"/>
                  </a:cubicBezTo>
                  <a:cubicBezTo>
                    <a:pt x="296" y="323"/>
                    <a:pt x="300" y="321"/>
                    <a:pt x="308" y="318"/>
                  </a:cubicBezTo>
                  <a:cubicBezTo>
                    <a:pt x="316" y="316"/>
                    <a:pt x="324" y="310"/>
                    <a:pt x="325" y="309"/>
                  </a:cubicBezTo>
                  <a:cubicBezTo>
                    <a:pt x="325" y="307"/>
                    <a:pt x="330" y="311"/>
                    <a:pt x="333" y="309"/>
                  </a:cubicBezTo>
                  <a:cubicBezTo>
                    <a:pt x="335" y="307"/>
                    <a:pt x="345" y="307"/>
                    <a:pt x="347" y="306"/>
                  </a:cubicBezTo>
                  <a:cubicBezTo>
                    <a:pt x="350" y="306"/>
                    <a:pt x="350" y="304"/>
                    <a:pt x="352" y="302"/>
                  </a:cubicBezTo>
                  <a:cubicBezTo>
                    <a:pt x="355" y="300"/>
                    <a:pt x="354" y="299"/>
                    <a:pt x="357" y="298"/>
                  </a:cubicBezTo>
                  <a:cubicBezTo>
                    <a:pt x="360" y="297"/>
                    <a:pt x="362" y="295"/>
                    <a:pt x="362" y="293"/>
                  </a:cubicBezTo>
                  <a:cubicBezTo>
                    <a:pt x="362" y="292"/>
                    <a:pt x="368" y="291"/>
                    <a:pt x="368" y="289"/>
                  </a:cubicBezTo>
                  <a:cubicBezTo>
                    <a:pt x="368" y="288"/>
                    <a:pt x="372" y="287"/>
                    <a:pt x="372" y="285"/>
                  </a:cubicBezTo>
                  <a:cubicBezTo>
                    <a:pt x="372" y="283"/>
                    <a:pt x="375" y="284"/>
                    <a:pt x="376" y="282"/>
                  </a:cubicBezTo>
                  <a:cubicBezTo>
                    <a:pt x="377" y="281"/>
                    <a:pt x="375" y="276"/>
                    <a:pt x="377" y="276"/>
                  </a:cubicBezTo>
                  <a:cubicBezTo>
                    <a:pt x="379" y="275"/>
                    <a:pt x="376" y="273"/>
                    <a:pt x="376" y="272"/>
                  </a:cubicBezTo>
                  <a:cubicBezTo>
                    <a:pt x="375" y="270"/>
                    <a:pt x="379" y="270"/>
                    <a:pt x="382" y="269"/>
                  </a:cubicBezTo>
                  <a:cubicBezTo>
                    <a:pt x="384" y="268"/>
                    <a:pt x="385" y="265"/>
                    <a:pt x="385" y="263"/>
                  </a:cubicBezTo>
                  <a:cubicBezTo>
                    <a:pt x="386" y="261"/>
                    <a:pt x="389" y="259"/>
                    <a:pt x="391" y="258"/>
                  </a:cubicBezTo>
                  <a:cubicBezTo>
                    <a:pt x="393" y="257"/>
                    <a:pt x="393" y="254"/>
                    <a:pt x="393" y="251"/>
                  </a:cubicBezTo>
                  <a:cubicBezTo>
                    <a:pt x="392" y="248"/>
                    <a:pt x="395" y="249"/>
                    <a:pt x="394" y="248"/>
                  </a:cubicBezTo>
                  <a:cubicBezTo>
                    <a:pt x="393" y="247"/>
                    <a:pt x="395" y="244"/>
                    <a:pt x="398" y="243"/>
                  </a:cubicBezTo>
                  <a:cubicBezTo>
                    <a:pt x="401" y="242"/>
                    <a:pt x="396" y="240"/>
                    <a:pt x="394" y="242"/>
                  </a:cubicBezTo>
                  <a:cubicBezTo>
                    <a:pt x="393" y="243"/>
                    <a:pt x="391" y="238"/>
                    <a:pt x="389" y="240"/>
                  </a:cubicBezTo>
                  <a:cubicBezTo>
                    <a:pt x="388" y="242"/>
                    <a:pt x="384" y="239"/>
                    <a:pt x="386" y="238"/>
                  </a:cubicBezTo>
                  <a:cubicBezTo>
                    <a:pt x="389" y="238"/>
                    <a:pt x="393" y="235"/>
                    <a:pt x="395" y="234"/>
                  </a:cubicBezTo>
                  <a:cubicBezTo>
                    <a:pt x="397" y="233"/>
                    <a:pt x="392" y="229"/>
                    <a:pt x="390" y="229"/>
                  </a:cubicBezTo>
                  <a:cubicBezTo>
                    <a:pt x="388" y="229"/>
                    <a:pt x="385" y="224"/>
                    <a:pt x="383" y="224"/>
                  </a:cubicBezTo>
                  <a:cubicBezTo>
                    <a:pt x="380" y="224"/>
                    <a:pt x="384" y="222"/>
                    <a:pt x="387" y="224"/>
                  </a:cubicBezTo>
                  <a:cubicBezTo>
                    <a:pt x="390" y="225"/>
                    <a:pt x="393" y="226"/>
                    <a:pt x="395" y="225"/>
                  </a:cubicBezTo>
                  <a:cubicBezTo>
                    <a:pt x="396" y="224"/>
                    <a:pt x="390" y="219"/>
                    <a:pt x="388" y="217"/>
                  </a:cubicBezTo>
                  <a:cubicBezTo>
                    <a:pt x="385" y="215"/>
                    <a:pt x="388" y="213"/>
                    <a:pt x="386" y="212"/>
                  </a:cubicBezTo>
                  <a:cubicBezTo>
                    <a:pt x="385" y="211"/>
                    <a:pt x="382" y="205"/>
                    <a:pt x="381" y="202"/>
                  </a:cubicBezTo>
                  <a:cubicBezTo>
                    <a:pt x="380" y="199"/>
                    <a:pt x="375" y="198"/>
                    <a:pt x="373" y="197"/>
                  </a:cubicBezTo>
                  <a:cubicBezTo>
                    <a:pt x="372" y="195"/>
                    <a:pt x="373" y="190"/>
                    <a:pt x="377" y="189"/>
                  </a:cubicBezTo>
                  <a:cubicBezTo>
                    <a:pt x="381" y="187"/>
                    <a:pt x="380" y="184"/>
                    <a:pt x="381" y="184"/>
                  </a:cubicBezTo>
                  <a:cubicBezTo>
                    <a:pt x="383" y="185"/>
                    <a:pt x="385" y="184"/>
                    <a:pt x="386" y="181"/>
                  </a:cubicBezTo>
                  <a:cubicBezTo>
                    <a:pt x="387" y="178"/>
                    <a:pt x="390" y="180"/>
                    <a:pt x="391" y="178"/>
                  </a:cubicBezTo>
                  <a:cubicBezTo>
                    <a:pt x="392" y="177"/>
                    <a:pt x="398" y="177"/>
                    <a:pt x="401" y="176"/>
                  </a:cubicBezTo>
                  <a:cubicBezTo>
                    <a:pt x="403" y="174"/>
                    <a:pt x="399" y="169"/>
                    <a:pt x="396" y="170"/>
                  </a:cubicBezTo>
                  <a:cubicBezTo>
                    <a:pt x="393" y="171"/>
                    <a:pt x="390" y="170"/>
                    <a:pt x="388" y="167"/>
                  </a:cubicBezTo>
                  <a:cubicBezTo>
                    <a:pt x="386" y="164"/>
                    <a:pt x="380" y="172"/>
                    <a:pt x="376" y="174"/>
                  </a:cubicBezTo>
                  <a:cubicBezTo>
                    <a:pt x="372" y="176"/>
                    <a:pt x="370" y="171"/>
                    <a:pt x="371" y="167"/>
                  </a:cubicBezTo>
                  <a:cubicBezTo>
                    <a:pt x="372" y="164"/>
                    <a:pt x="368" y="164"/>
                    <a:pt x="362" y="164"/>
                  </a:cubicBezTo>
                  <a:cubicBezTo>
                    <a:pt x="357" y="165"/>
                    <a:pt x="359" y="154"/>
                    <a:pt x="362" y="154"/>
                  </a:cubicBezTo>
                  <a:cubicBezTo>
                    <a:pt x="366" y="153"/>
                    <a:pt x="371" y="157"/>
                    <a:pt x="373" y="151"/>
                  </a:cubicBezTo>
                  <a:cubicBezTo>
                    <a:pt x="375" y="145"/>
                    <a:pt x="378" y="149"/>
                    <a:pt x="383" y="144"/>
                  </a:cubicBezTo>
                  <a:cubicBezTo>
                    <a:pt x="387" y="139"/>
                    <a:pt x="393" y="135"/>
                    <a:pt x="397" y="138"/>
                  </a:cubicBezTo>
                  <a:cubicBezTo>
                    <a:pt x="401" y="142"/>
                    <a:pt x="393" y="147"/>
                    <a:pt x="391" y="150"/>
                  </a:cubicBezTo>
                  <a:cubicBezTo>
                    <a:pt x="390" y="153"/>
                    <a:pt x="392" y="154"/>
                    <a:pt x="390" y="156"/>
                  </a:cubicBezTo>
                  <a:cubicBezTo>
                    <a:pt x="387" y="159"/>
                    <a:pt x="391" y="159"/>
                    <a:pt x="396" y="156"/>
                  </a:cubicBezTo>
                  <a:cubicBezTo>
                    <a:pt x="401" y="153"/>
                    <a:pt x="407" y="149"/>
                    <a:pt x="411" y="148"/>
                  </a:cubicBezTo>
                  <a:cubicBezTo>
                    <a:pt x="413" y="147"/>
                    <a:pt x="414" y="147"/>
                    <a:pt x="415" y="147"/>
                  </a:cubicBezTo>
                  <a:cubicBezTo>
                    <a:pt x="416" y="145"/>
                    <a:pt x="417" y="144"/>
                    <a:pt x="418" y="143"/>
                  </a:cubicBezTo>
                  <a:cubicBezTo>
                    <a:pt x="421" y="142"/>
                    <a:pt x="432" y="137"/>
                    <a:pt x="433" y="135"/>
                  </a:cubicBezTo>
                  <a:cubicBezTo>
                    <a:pt x="435" y="132"/>
                    <a:pt x="437" y="129"/>
                    <a:pt x="439" y="129"/>
                  </a:cubicBezTo>
                  <a:cubicBezTo>
                    <a:pt x="441" y="129"/>
                    <a:pt x="441" y="131"/>
                    <a:pt x="444" y="131"/>
                  </a:cubicBezTo>
                  <a:cubicBezTo>
                    <a:pt x="448" y="131"/>
                    <a:pt x="451" y="132"/>
                    <a:pt x="450" y="129"/>
                  </a:cubicBezTo>
                  <a:cubicBezTo>
                    <a:pt x="448" y="126"/>
                    <a:pt x="449" y="126"/>
                    <a:pt x="453" y="126"/>
                  </a:cubicBezTo>
                  <a:cubicBezTo>
                    <a:pt x="457" y="125"/>
                    <a:pt x="456" y="122"/>
                    <a:pt x="459" y="122"/>
                  </a:cubicBezTo>
                  <a:cubicBezTo>
                    <a:pt x="462" y="122"/>
                    <a:pt x="461" y="115"/>
                    <a:pt x="464" y="115"/>
                  </a:cubicBezTo>
                  <a:cubicBezTo>
                    <a:pt x="467" y="115"/>
                    <a:pt x="468" y="119"/>
                    <a:pt x="471" y="118"/>
                  </a:cubicBezTo>
                  <a:cubicBezTo>
                    <a:pt x="472" y="118"/>
                    <a:pt x="472" y="118"/>
                    <a:pt x="473" y="118"/>
                  </a:cubicBezTo>
                  <a:cubicBezTo>
                    <a:pt x="474" y="118"/>
                    <a:pt x="475" y="117"/>
                    <a:pt x="475" y="117"/>
                  </a:cubicBezTo>
                  <a:cubicBezTo>
                    <a:pt x="475" y="113"/>
                    <a:pt x="475" y="110"/>
                    <a:pt x="475" y="109"/>
                  </a:cubicBezTo>
                  <a:cubicBezTo>
                    <a:pt x="473" y="106"/>
                    <a:pt x="475" y="103"/>
                    <a:pt x="474" y="102"/>
                  </a:cubicBezTo>
                  <a:cubicBezTo>
                    <a:pt x="474" y="100"/>
                    <a:pt x="473" y="96"/>
                    <a:pt x="475" y="96"/>
                  </a:cubicBezTo>
                  <a:cubicBezTo>
                    <a:pt x="477" y="96"/>
                    <a:pt x="480" y="91"/>
                    <a:pt x="482" y="92"/>
                  </a:cubicBezTo>
                  <a:cubicBezTo>
                    <a:pt x="485" y="94"/>
                    <a:pt x="490" y="95"/>
                    <a:pt x="490" y="92"/>
                  </a:cubicBezTo>
                  <a:cubicBezTo>
                    <a:pt x="490" y="90"/>
                    <a:pt x="493" y="90"/>
                    <a:pt x="494" y="87"/>
                  </a:cubicBezTo>
                  <a:cubicBezTo>
                    <a:pt x="494" y="84"/>
                    <a:pt x="498" y="83"/>
                    <a:pt x="499" y="80"/>
                  </a:cubicBezTo>
                  <a:cubicBezTo>
                    <a:pt x="500" y="78"/>
                    <a:pt x="501" y="71"/>
                    <a:pt x="503" y="70"/>
                  </a:cubicBezTo>
                  <a:cubicBezTo>
                    <a:pt x="506" y="68"/>
                    <a:pt x="503" y="67"/>
                    <a:pt x="503" y="63"/>
                  </a:cubicBezTo>
                  <a:close/>
                  <a:moveTo>
                    <a:pt x="381" y="298"/>
                  </a:moveTo>
                  <a:cubicBezTo>
                    <a:pt x="378" y="308"/>
                    <a:pt x="385" y="314"/>
                    <a:pt x="386" y="313"/>
                  </a:cubicBezTo>
                  <a:cubicBezTo>
                    <a:pt x="388" y="311"/>
                    <a:pt x="398" y="290"/>
                    <a:pt x="396" y="287"/>
                  </a:cubicBezTo>
                  <a:cubicBezTo>
                    <a:pt x="394" y="284"/>
                    <a:pt x="384" y="289"/>
                    <a:pt x="381" y="298"/>
                  </a:cubicBezTo>
                  <a:close/>
                  <a:moveTo>
                    <a:pt x="292" y="332"/>
                  </a:moveTo>
                  <a:cubicBezTo>
                    <a:pt x="289" y="332"/>
                    <a:pt x="281" y="337"/>
                    <a:pt x="284" y="344"/>
                  </a:cubicBezTo>
                  <a:cubicBezTo>
                    <a:pt x="287" y="351"/>
                    <a:pt x="298" y="346"/>
                    <a:pt x="298" y="343"/>
                  </a:cubicBezTo>
                  <a:cubicBezTo>
                    <a:pt x="298" y="340"/>
                    <a:pt x="303" y="335"/>
                    <a:pt x="303" y="333"/>
                  </a:cubicBezTo>
                  <a:cubicBezTo>
                    <a:pt x="302" y="331"/>
                    <a:pt x="295" y="332"/>
                    <a:pt x="292" y="33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361;p4">
              <a:extLst>
                <a:ext uri="{FF2B5EF4-FFF2-40B4-BE49-F238E27FC236}">
                  <a16:creationId xmlns:a16="http://schemas.microsoft.com/office/drawing/2014/main" id="{2CAEF16A-0457-8A5F-C696-5BDE25C73525}"/>
                </a:ext>
              </a:extLst>
            </p:cNvPr>
            <p:cNvSpPr/>
            <p:nvPr/>
          </p:nvSpPr>
          <p:spPr>
            <a:xfrm>
              <a:off x="8309573" y="4082261"/>
              <a:ext cx="205323" cy="285758"/>
            </a:xfrm>
            <a:custGeom>
              <a:avLst/>
              <a:gdLst/>
              <a:ahLst/>
              <a:cxnLst/>
              <a:rect l="l" t="t" r="r" b="b"/>
              <a:pathLst>
                <a:path w="82" h="114" extrusionOk="0">
                  <a:moveTo>
                    <a:pt x="43" y="44"/>
                  </a:moveTo>
                  <a:cubicBezTo>
                    <a:pt x="48" y="43"/>
                    <a:pt x="55" y="49"/>
                    <a:pt x="54" y="52"/>
                  </a:cubicBezTo>
                  <a:cubicBezTo>
                    <a:pt x="53" y="54"/>
                    <a:pt x="54" y="61"/>
                    <a:pt x="56" y="59"/>
                  </a:cubicBezTo>
                  <a:cubicBezTo>
                    <a:pt x="58" y="57"/>
                    <a:pt x="62" y="60"/>
                    <a:pt x="60" y="63"/>
                  </a:cubicBezTo>
                  <a:cubicBezTo>
                    <a:pt x="57" y="66"/>
                    <a:pt x="63" y="69"/>
                    <a:pt x="64" y="73"/>
                  </a:cubicBezTo>
                  <a:cubicBezTo>
                    <a:pt x="65" y="77"/>
                    <a:pt x="67" y="74"/>
                    <a:pt x="67" y="71"/>
                  </a:cubicBezTo>
                  <a:cubicBezTo>
                    <a:pt x="66" y="68"/>
                    <a:pt x="67" y="68"/>
                    <a:pt x="70" y="66"/>
                  </a:cubicBezTo>
                  <a:cubicBezTo>
                    <a:pt x="74" y="64"/>
                    <a:pt x="70" y="60"/>
                    <a:pt x="68" y="56"/>
                  </a:cubicBezTo>
                  <a:cubicBezTo>
                    <a:pt x="66" y="52"/>
                    <a:pt x="59" y="53"/>
                    <a:pt x="59" y="49"/>
                  </a:cubicBezTo>
                  <a:cubicBezTo>
                    <a:pt x="59" y="45"/>
                    <a:pt x="53" y="44"/>
                    <a:pt x="53" y="42"/>
                  </a:cubicBezTo>
                  <a:cubicBezTo>
                    <a:pt x="53" y="39"/>
                    <a:pt x="45" y="37"/>
                    <a:pt x="41" y="40"/>
                  </a:cubicBezTo>
                  <a:cubicBezTo>
                    <a:pt x="37" y="42"/>
                    <a:pt x="40" y="35"/>
                    <a:pt x="37" y="32"/>
                  </a:cubicBezTo>
                  <a:cubicBezTo>
                    <a:pt x="34" y="29"/>
                    <a:pt x="39" y="24"/>
                    <a:pt x="43" y="20"/>
                  </a:cubicBezTo>
                  <a:cubicBezTo>
                    <a:pt x="46" y="16"/>
                    <a:pt x="42" y="9"/>
                    <a:pt x="42" y="6"/>
                  </a:cubicBezTo>
                  <a:cubicBezTo>
                    <a:pt x="43" y="3"/>
                    <a:pt x="42" y="2"/>
                    <a:pt x="41" y="3"/>
                  </a:cubicBezTo>
                  <a:cubicBezTo>
                    <a:pt x="39" y="4"/>
                    <a:pt x="32" y="0"/>
                    <a:pt x="29" y="2"/>
                  </a:cubicBezTo>
                  <a:cubicBezTo>
                    <a:pt x="25" y="4"/>
                    <a:pt x="28" y="21"/>
                    <a:pt x="27" y="22"/>
                  </a:cubicBezTo>
                  <a:cubicBezTo>
                    <a:pt x="25" y="23"/>
                    <a:pt x="23" y="19"/>
                    <a:pt x="23" y="21"/>
                  </a:cubicBezTo>
                  <a:cubicBezTo>
                    <a:pt x="22" y="23"/>
                    <a:pt x="23" y="32"/>
                    <a:pt x="25" y="32"/>
                  </a:cubicBezTo>
                  <a:cubicBezTo>
                    <a:pt x="27" y="32"/>
                    <a:pt x="29" y="35"/>
                    <a:pt x="27" y="39"/>
                  </a:cubicBezTo>
                  <a:cubicBezTo>
                    <a:pt x="26" y="43"/>
                    <a:pt x="31" y="43"/>
                    <a:pt x="36" y="42"/>
                  </a:cubicBezTo>
                  <a:cubicBezTo>
                    <a:pt x="40" y="40"/>
                    <a:pt x="39" y="45"/>
                    <a:pt x="43" y="44"/>
                  </a:cubicBezTo>
                  <a:close/>
                  <a:moveTo>
                    <a:pt x="28" y="46"/>
                  </a:moveTo>
                  <a:cubicBezTo>
                    <a:pt x="28" y="50"/>
                    <a:pt x="30" y="57"/>
                    <a:pt x="36" y="55"/>
                  </a:cubicBezTo>
                  <a:cubicBezTo>
                    <a:pt x="41" y="54"/>
                    <a:pt x="27" y="44"/>
                    <a:pt x="28" y="46"/>
                  </a:cubicBezTo>
                  <a:close/>
                  <a:moveTo>
                    <a:pt x="41" y="71"/>
                  </a:moveTo>
                  <a:cubicBezTo>
                    <a:pt x="43" y="70"/>
                    <a:pt x="46" y="71"/>
                    <a:pt x="46" y="68"/>
                  </a:cubicBezTo>
                  <a:cubicBezTo>
                    <a:pt x="46" y="66"/>
                    <a:pt x="49" y="73"/>
                    <a:pt x="47" y="75"/>
                  </a:cubicBezTo>
                  <a:cubicBezTo>
                    <a:pt x="44" y="77"/>
                    <a:pt x="44" y="83"/>
                    <a:pt x="48" y="84"/>
                  </a:cubicBezTo>
                  <a:cubicBezTo>
                    <a:pt x="51" y="85"/>
                    <a:pt x="58" y="73"/>
                    <a:pt x="57" y="71"/>
                  </a:cubicBezTo>
                  <a:cubicBezTo>
                    <a:pt x="56" y="68"/>
                    <a:pt x="53" y="72"/>
                    <a:pt x="54" y="69"/>
                  </a:cubicBezTo>
                  <a:cubicBezTo>
                    <a:pt x="54" y="66"/>
                    <a:pt x="45" y="58"/>
                    <a:pt x="41" y="59"/>
                  </a:cubicBezTo>
                  <a:cubicBezTo>
                    <a:pt x="37" y="60"/>
                    <a:pt x="39" y="71"/>
                    <a:pt x="41" y="71"/>
                  </a:cubicBezTo>
                  <a:close/>
                  <a:moveTo>
                    <a:pt x="12" y="75"/>
                  </a:moveTo>
                  <a:cubicBezTo>
                    <a:pt x="9" y="80"/>
                    <a:pt x="0" y="87"/>
                    <a:pt x="1" y="89"/>
                  </a:cubicBezTo>
                  <a:cubicBezTo>
                    <a:pt x="3" y="92"/>
                    <a:pt x="12" y="78"/>
                    <a:pt x="17" y="75"/>
                  </a:cubicBezTo>
                  <a:cubicBezTo>
                    <a:pt x="21" y="72"/>
                    <a:pt x="20" y="69"/>
                    <a:pt x="19" y="66"/>
                  </a:cubicBezTo>
                  <a:cubicBezTo>
                    <a:pt x="17" y="63"/>
                    <a:pt x="16" y="71"/>
                    <a:pt x="12" y="75"/>
                  </a:cubicBezTo>
                  <a:close/>
                  <a:moveTo>
                    <a:pt x="56" y="80"/>
                  </a:moveTo>
                  <a:cubicBezTo>
                    <a:pt x="57" y="83"/>
                    <a:pt x="65" y="79"/>
                    <a:pt x="63" y="76"/>
                  </a:cubicBezTo>
                  <a:cubicBezTo>
                    <a:pt x="61" y="74"/>
                    <a:pt x="56" y="78"/>
                    <a:pt x="56" y="80"/>
                  </a:cubicBezTo>
                  <a:close/>
                  <a:moveTo>
                    <a:pt x="79" y="100"/>
                  </a:moveTo>
                  <a:cubicBezTo>
                    <a:pt x="82" y="96"/>
                    <a:pt x="77" y="87"/>
                    <a:pt x="77" y="81"/>
                  </a:cubicBezTo>
                  <a:cubicBezTo>
                    <a:pt x="77" y="75"/>
                    <a:pt x="69" y="77"/>
                    <a:pt x="71" y="80"/>
                  </a:cubicBezTo>
                  <a:cubicBezTo>
                    <a:pt x="73" y="84"/>
                    <a:pt x="67" y="81"/>
                    <a:pt x="66" y="85"/>
                  </a:cubicBezTo>
                  <a:cubicBezTo>
                    <a:pt x="66" y="89"/>
                    <a:pt x="61" y="86"/>
                    <a:pt x="61" y="89"/>
                  </a:cubicBezTo>
                  <a:cubicBezTo>
                    <a:pt x="61" y="92"/>
                    <a:pt x="56" y="89"/>
                    <a:pt x="54" y="87"/>
                  </a:cubicBezTo>
                  <a:cubicBezTo>
                    <a:pt x="51" y="85"/>
                    <a:pt x="48" y="92"/>
                    <a:pt x="44" y="93"/>
                  </a:cubicBezTo>
                  <a:cubicBezTo>
                    <a:pt x="40" y="94"/>
                    <a:pt x="38" y="102"/>
                    <a:pt x="41" y="101"/>
                  </a:cubicBezTo>
                  <a:cubicBezTo>
                    <a:pt x="44" y="101"/>
                    <a:pt x="45" y="97"/>
                    <a:pt x="48" y="97"/>
                  </a:cubicBezTo>
                  <a:cubicBezTo>
                    <a:pt x="51" y="98"/>
                    <a:pt x="50" y="94"/>
                    <a:pt x="54" y="95"/>
                  </a:cubicBezTo>
                  <a:cubicBezTo>
                    <a:pt x="59" y="96"/>
                    <a:pt x="56" y="109"/>
                    <a:pt x="61" y="110"/>
                  </a:cubicBezTo>
                  <a:cubicBezTo>
                    <a:pt x="67" y="111"/>
                    <a:pt x="67" y="114"/>
                    <a:pt x="70" y="114"/>
                  </a:cubicBezTo>
                  <a:cubicBezTo>
                    <a:pt x="73" y="114"/>
                    <a:pt x="70" y="106"/>
                    <a:pt x="70" y="103"/>
                  </a:cubicBezTo>
                  <a:cubicBezTo>
                    <a:pt x="70" y="101"/>
                    <a:pt x="76" y="103"/>
                    <a:pt x="79" y="10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362;p4">
              <a:extLst>
                <a:ext uri="{FF2B5EF4-FFF2-40B4-BE49-F238E27FC236}">
                  <a16:creationId xmlns:a16="http://schemas.microsoft.com/office/drawing/2014/main" id="{62411093-B1D6-358A-6307-D87C54F54780}"/>
                </a:ext>
              </a:extLst>
            </p:cNvPr>
            <p:cNvSpPr/>
            <p:nvPr/>
          </p:nvSpPr>
          <p:spPr>
            <a:xfrm>
              <a:off x="8815472" y="4543708"/>
              <a:ext cx="264591" cy="170397"/>
            </a:xfrm>
            <a:custGeom>
              <a:avLst/>
              <a:gdLst/>
              <a:ahLst/>
              <a:cxnLst/>
              <a:rect l="l" t="t" r="r" b="b"/>
              <a:pathLst>
                <a:path w="106" h="68" extrusionOk="0">
                  <a:moveTo>
                    <a:pt x="76" y="63"/>
                  </a:moveTo>
                  <a:cubicBezTo>
                    <a:pt x="75" y="62"/>
                    <a:pt x="70" y="59"/>
                    <a:pt x="70" y="57"/>
                  </a:cubicBezTo>
                  <a:cubicBezTo>
                    <a:pt x="71" y="55"/>
                    <a:pt x="65" y="55"/>
                    <a:pt x="62" y="53"/>
                  </a:cubicBezTo>
                  <a:cubicBezTo>
                    <a:pt x="58" y="51"/>
                    <a:pt x="60" y="43"/>
                    <a:pt x="56" y="42"/>
                  </a:cubicBezTo>
                  <a:cubicBezTo>
                    <a:pt x="52" y="40"/>
                    <a:pt x="49" y="34"/>
                    <a:pt x="54" y="35"/>
                  </a:cubicBezTo>
                  <a:cubicBezTo>
                    <a:pt x="58" y="35"/>
                    <a:pt x="59" y="32"/>
                    <a:pt x="56" y="29"/>
                  </a:cubicBezTo>
                  <a:cubicBezTo>
                    <a:pt x="52" y="26"/>
                    <a:pt x="39" y="25"/>
                    <a:pt x="39" y="20"/>
                  </a:cubicBezTo>
                  <a:cubicBezTo>
                    <a:pt x="38" y="15"/>
                    <a:pt x="16" y="4"/>
                    <a:pt x="6" y="2"/>
                  </a:cubicBezTo>
                  <a:cubicBezTo>
                    <a:pt x="4" y="1"/>
                    <a:pt x="2" y="1"/>
                    <a:pt x="0" y="0"/>
                  </a:cubicBezTo>
                  <a:cubicBezTo>
                    <a:pt x="0" y="53"/>
                    <a:pt x="0" y="53"/>
                    <a:pt x="0" y="53"/>
                  </a:cubicBezTo>
                  <a:cubicBezTo>
                    <a:pt x="2" y="55"/>
                    <a:pt x="5" y="56"/>
                    <a:pt x="9" y="56"/>
                  </a:cubicBezTo>
                  <a:cubicBezTo>
                    <a:pt x="19" y="57"/>
                    <a:pt x="17" y="50"/>
                    <a:pt x="19" y="50"/>
                  </a:cubicBezTo>
                  <a:cubicBezTo>
                    <a:pt x="21" y="50"/>
                    <a:pt x="21" y="47"/>
                    <a:pt x="24" y="44"/>
                  </a:cubicBezTo>
                  <a:cubicBezTo>
                    <a:pt x="26" y="41"/>
                    <a:pt x="36" y="44"/>
                    <a:pt x="41" y="48"/>
                  </a:cubicBezTo>
                  <a:cubicBezTo>
                    <a:pt x="47" y="53"/>
                    <a:pt x="54" y="66"/>
                    <a:pt x="60" y="65"/>
                  </a:cubicBezTo>
                  <a:cubicBezTo>
                    <a:pt x="66" y="63"/>
                    <a:pt x="72" y="68"/>
                    <a:pt x="77" y="68"/>
                  </a:cubicBezTo>
                  <a:cubicBezTo>
                    <a:pt x="83" y="68"/>
                    <a:pt x="78" y="63"/>
                    <a:pt x="76" y="63"/>
                  </a:cubicBezTo>
                  <a:close/>
                  <a:moveTo>
                    <a:pt x="90" y="18"/>
                  </a:moveTo>
                  <a:cubicBezTo>
                    <a:pt x="90" y="20"/>
                    <a:pt x="86" y="22"/>
                    <a:pt x="80" y="24"/>
                  </a:cubicBezTo>
                  <a:cubicBezTo>
                    <a:pt x="74" y="27"/>
                    <a:pt x="63" y="21"/>
                    <a:pt x="62" y="25"/>
                  </a:cubicBezTo>
                  <a:cubicBezTo>
                    <a:pt x="62" y="27"/>
                    <a:pt x="69" y="31"/>
                    <a:pt x="76" y="31"/>
                  </a:cubicBezTo>
                  <a:cubicBezTo>
                    <a:pt x="83" y="31"/>
                    <a:pt x="93" y="24"/>
                    <a:pt x="93" y="22"/>
                  </a:cubicBezTo>
                  <a:cubicBezTo>
                    <a:pt x="93" y="20"/>
                    <a:pt x="98" y="17"/>
                    <a:pt x="96" y="15"/>
                  </a:cubicBezTo>
                  <a:cubicBezTo>
                    <a:pt x="94" y="13"/>
                    <a:pt x="90" y="16"/>
                    <a:pt x="90" y="18"/>
                  </a:cubicBezTo>
                  <a:close/>
                  <a:moveTo>
                    <a:pt x="99" y="9"/>
                  </a:moveTo>
                  <a:cubicBezTo>
                    <a:pt x="95" y="6"/>
                    <a:pt x="91" y="5"/>
                    <a:pt x="96" y="9"/>
                  </a:cubicBezTo>
                  <a:cubicBezTo>
                    <a:pt x="101" y="14"/>
                    <a:pt x="99" y="18"/>
                    <a:pt x="102" y="17"/>
                  </a:cubicBezTo>
                  <a:cubicBezTo>
                    <a:pt x="106" y="16"/>
                    <a:pt x="103" y="11"/>
                    <a:pt x="99" y="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363;p4">
              <a:extLst>
                <a:ext uri="{FF2B5EF4-FFF2-40B4-BE49-F238E27FC236}">
                  <a16:creationId xmlns:a16="http://schemas.microsoft.com/office/drawing/2014/main" id="{537E7B34-1674-C05A-88E9-56661D7BB011}"/>
                </a:ext>
              </a:extLst>
            </p:cNvPr>
            <p:cNvSpPr/>
            <p:nvPr/>
          </p:nvSpPr>
          <p:spPr>
            <a:xfrm>
              <a:off x="7541199" y="4278058"/>
              <a:ext cx="45510" cy="87844"/>
            </a:xfrm>
            <a:custGeom>
              <a:avLst/>
              <a:gdLst/>
              <a:ahLst/>
              <a:cxnLst/>
              <a:rect l="l" t="t" r="r" b="b"/>
              <a:pathLst>
                <a:path w="18" h="35" extrusionOk="0">
                  <a:moveTo>
                    <a:pt x="4" y="0"/>
                  </a:moveTo>
                  <a:cubicBezTo>
                    <a:pt x="2" y="0"/>
                    <a:pt x="2" y="5"/>
                    <a:pt x="1" y="8"/>
                  </a:cubicBezTo>
                  <a:cubicBezTo>
                    <a:pt x="0" y="11"/>
                    <a:pt x="0" y="14"/>
                    <a:pt x="1" y="19"/>
                  </a:cubicBezTo>
                  <a:cubicBezTo>
                    <a:pt x="1" y="24"/>
                    <a:pt x="1" y="29"/>
                    <a:pt x="5" y="32"/>
                  </a:cubicBezTo>
                  <a:cubicBezTo>
                    <a:pt x="10" y="35"/>
                    <a:pt x="18" y="27"/>
                    <a:pt x="18" y="20"/>
                  </a:cubicBezTo>
                  <a:cubicBezTo>
                    <a:pt x="18" y="13"/>
                    <a:pt x="6" y="0"/>
                    <a:pt x="4" y="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364;p4">
              <a:extLst>
                <a:ext uri="{FF2B5EF4-FFF2-40B4-BE49-F238E27FC236}">
                  <a16:creationId xmlns:a16="http://schemas.microsoft.com/office/drawing/2014/main" id="{7A3C14FD-E14B-A972-612F-4CCB9F12B772}"/>
                </a:ext>
              </a:extLst>
            </p:cNvPr>
            <p:cNvSpPr/>
            <p:nvPr/>
          </p:nvSpPr>
          <p:spPr>
            <a:xfrm>
              <a:off x="6758008" y="4728922"/>
              <a:ext cx="155580" cy="307985"/>
            </a:xfrm>
            <a:custGeom>
              <a:avLst/>
              <a:gdLst/>
              <a:ahLst/>
              <a:cxnLst/>
              <a:rect l="l" t="t" r="r" b="b"/>
              <a:pathLst>
                <a:path w="62" h="123" extrusionOk="0">
                  <a:moveTo>
                    <a:pt x="53" y="4"/>
                  </a:moveTo>
                  <a:cubicBezTo>
                    <a:pt x="51" y="0"/>
                    <a:pt x="51" y="5"/>
                    <a:pt x="50" y="6"/>
                  </a:cubicBezTo>
                  <a:cubicBezTo>
                    <a:pt x="49" y="7"/>
                    <a:pt x="48" y="10"/>
                    <a:pt x="48" y="12"/>
                  </a:cubicBezTo>
                  <a:cubicBezTo>
                    <a:pt x="49" y="14"/>
                    <a:pt x="45" y="16"/>
                    <a:pt x="43" y="16"/>
                  </a:cubicBezTo>
                  <a:cubicBezTo>
                    <a:pt x="41" y="16"/>
                    <a:pt x="38" y="17"/>
                    <a:pt x="39" y="20"/>
                  </a:cubicBezTo>
                  <a:cubicBezTo>
                    <a:pt x="40" y="22"/>
                    <a:pt x="38" y="22"/>
                    <a:pt x="39" y="24"/>
                  </a:cubicBezTo>
                  <a:cubicBezTo>
                    <a:pt x="40" y="26"/>
                    <a:pt x="36" y="29"/>
                    <a:pt x="33" y="29"/>
                  </a:cubicBezTo>
                  <a:cubicBezTo>
                    <a:pt x="29" y="30"/>
                    <a:pt x="25" y="36"/>
                    <a:pt x="21" y="35"/>
                  </a:cubicBezTo>
                  <a:cubicBezTo>
                    <a:pt x="17" y="35"/>
                    <a:pt x="13" y="38"/>
                    <a:pt x="10" y="37"/>
                  </a:cubicBezTo>
                  <a:cubicBezTo>
                    <a:pt x="7" y="37"/>
                    <a:pt x="9" y="44"/>
                    <a:pt x="7" y="49"/>
                  </a:cubicBezTo>
                  <a:cubicBezTo>
                    <a:pt x="4" y="53"/>
                    <a:pt x="5" y="58"/>
                    <a:pt x="8" y="64"/>
                  </a:cubicBezTo>
                  <a:cubicBezTo>
                    <a:pt x="10" y="69"/>
                    <a:pt x="12" y="74"/>
                    <a:pt x="6" y="81"/>
                  </a:cubicBezTo>
                  <a:cubicBezTo>
                    <a:pt x="0" y="88"/>
                    <a:pt x="0" y="96"/>
                    <a:pt x="2" y="101"/>
                  </a:cubicBezTo>
                  <a:cubicBezTo>
                    <a:pt x="5" y="106"/>
                    <a:pt x="5" y="114"/>
                    <a:pt x="8" y="117"/>
                  </a:cubicBezTo>
                  <a:cubicBezTo>
                    <a:pt x="11" y="120"/>
                    <a:pt x="20" y="123"/>
                    <a:pt x="23" y="121"/>
                  </a:cubicBezTo>
                  <a:cubicBezTo>
                    <a:pt x="26" y="118"/>
                    <a:pt x="29" y="121"/>
                    <a:pt x="32" y="117"/>
                  </a:cubicBezTo>
                  <a:cubicBezTo>
                    <a:pt x="35" y="114"/>
                    <a:pt x="40" y="95"/>
                    <a:pt x="44" y="82"/>
                  </a:cubicBezTo>
                  <a:cubicBezTo>
                    <a:pt x="48" y="69"/>
                    <a:pt x="54" y="53"/>
                    <a:pt x="53" y="49"/>
                  </a:cubicBezTo>
                  <a:cubicBezTo>
                    <a:pt x="53" y="46"/>
                    <a:pt x="56" y="44"/>
                    <a:pt x="55" y="40"/>
                  </a:cubicBezTo>
                  <a:cubicBezTo>
                    <a:pt x="53" y="36"/>
                    <a:pt x="55" y="32"/>
                    <a:pt x="57" y="35"/>
                  </a:cubicBezTo>
                  <a:cubicBezTo>
                    <a:pt x="59" y="38"/>
                    <a:pt x="61" y="38"/>
                    <a:pt x="62" y="34"/>
                  </a:cubicBezTo>
                  <a:cubicBezTo>
                    <a:pt x="62" y="30"/>
                    <a:pt x="59" y="23"/>
                    <a:pt x="59" y="18"/>
                  </a:cubicBezTo>
                  <a:cubicBezTo>
                    <a:pt x="58" y="12"/>
                    <a:pt x="53" y="6"/>
                    <a:pt x="53" y="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365;p4">
              <a:extLst>
                <a:ext uri="{FF2B5EF4-FFF2-40B4-BE49-F238E27FC236}">
                  <a16:creationId xmlns:a16="http://schemas.microsoft.com/office/drawing/2014/main" id="{76C93617-7F14-6A52-4735-611AF019A45C}"/>
                </a:ext>
              </a:extLst>
            </p:cNvPr>
            <p:cNvSpPr/>
            <p:nvPr/>
          </p:nvSpPr>
          <p:spPr>
            <a:xfrm>
              <a:off x="6750599" y="4072736"/>
              <a:ext cx="252950" cy="152405"/>
            </a:xfrm>
            <a:custGeom>
              <a:avLst/>
              <a:gdLst/>
              <a:ahLst/>
              <a:cxnLst/>
              <a:rect l="l" t="t" r="r" b="b"/>
              <a:pathLst>
                <a:path w="101" h="61" extrusionOk="0">
                  <a:moveTo>
                    <a:pt x="72" y="2"/>
                  </a:moveTo>
                  <a:cubicBezTo>
                    <a:pt x="67" y="3"/>
                    <a:pt x="56" y="2"/>
                    <a:pt x="55" y="3"/>
                  </a:cubicBezTo>
                  <a:cubicBezTo>
                    <a:pt x="54" y="4"/>
                    <a:pt x="43" y="11"/>
                    <a:pt x="42" y="14"/>
                  </a:cubicBezTo>
                  <a:cubicBezTo>
                    <a:pt x="41" y="18"/>
                    <a:pt x="38" y="18"/>
                    <a:pt x="36" y="16"/>
                  </a:cubicBezTo>
                  <a:cubicBezTo>
                    <a:pt x="34" y="15"/>
                    <a:pt x="25" y="15"/>
                    <a:pt x="24" y="14"/>
                  </a:cubicBezTo>
                  <a:cubicBezTo>
                    <a:pt x="24" y="14"/>
                    <a:pt x="17" y="13"/>
                    <a:pt x="14" y="14"/>
                  </a:cubicBezTo>
                  <a:cubicBezTo>
                    <a:pt x="11" y="14"/>
                    <a:pt x="9" y="12"/>
                    <a:pt x="8" y="13"/>
                  </a:cubicBezTo>
                  <a:cubicBezTo>
                    <a:pt x="6" y="13"/>
                    <a:pt x="5" y="15"/>
                    <a:pt x="4" y="16"/>
                  </a:cubicBezTo>
                  <a:cubicBezTo>
                    <a:pt x="3" y="17"/>
                    <a:pt x="5" y="19"/>
                    <a:pt x="4" y="20"/>
                  </a:cubicBezTo>
                  <a:cubicBezTo>
                    <a:pt x="4" y="21"/>
                    <a:pt x="3" y="21"/>
                    <a:pt x="1" y="22"/>
                  </a:cubicBezTo>
                  <a:cubicBezTo>
                    <a:pt x="1" y="24"/>
                    <a:pt x="2" y="26"/>
                    <a:pt x="1" y="28"/>
                  </a:cubicBezTo>
                  <a:cubicBezTo>
                    <a:pt x="0" y="30"/>
                    <a:pt x="1" y="37"/>
                    <a:pt x="4" y="41"/>
                  </a:cubicBezTo>
                  <a:cubicBezTo>
                    <a:pt x="6" y="45"/>
                    <a:pt x="5" y="52"/>
                    <a:pt x="7" y="53"/>
                  </a:cubicBezTo>
                  <a:cubicBezTo>
                    <a:pt x="8" y="55"/>
                    <a:pt x="18" y="54"/>
                    <a:pt x="22" y="52"/>
                  </a:cubicBezTo>
                  <a:cubicBezTo>
                    <a:pt x="26" y="49"/>
                    <a:pt x="29" y="48"/>
                    <a:pt x="33" y="48"/>
                  </a:cubicBezTo>
                  <a:cubicBezTo>
                    <a:pt x="36" y="48"/>
                    <a:pt x="41" y="45"/>
                    <a:pt x="42" y="44"/>
                  </a:cubicBezTo>
                  <a:cubicBezTo>
                    <a:pt x="43" y="42"/>
                    <a:pt x="48" y="42"/>
                    <a:pt x="50" y="42"/>
                  </a:cubicBezTo>
                  <a:cubicBezTo>
                    <a:pt x="52" y="43"/>
                    <a:pt x="55" y="40"/>
                    <a:pt x="57" y="38"/>
                  </a:cubicBezTo>
                  <a:cubicBezTo>
                    <a:pt x="59" y="36"/>
                    <a:pt x="67" y="35"/>
                    <a:pt x="75" y="32"/>
                  </a:cubicBezTo>
                  <a:cubicBezTo>
                    <a:pt x="83" y="30"/>
                    <a:pt x="81" y="26"/>
                    <a:pt x="83" y="24"/>
                  </a:cubicBezTo>
                  <a:cubicBezTo>
                    <a:pt x="84" y="22"/>
                    <a:pt x="87" y="22"/>
                    <a:pt x="90" y="21"/>
                  </a:cubicBezTo>
                  <a:cubicBezTo>
                    <a:pt x="86" y="13"/>
                    <a:pt x="82" y="4"/>
                    <a:pt x="80" y="0"/>
                  </a:cubicBezTo>
                  <a:cubicBezTo>
                    <a:pt x="76" y="1"/>
                    <a:pt x="73" y="2"/>
                    <a:pt x="72" y="2"/>
                  </a:cubicBezTo>
                  <a:close/>
                  <a:moveTo>
                    <a:pt x="92" y="58"/>
                  </a:moveTo>
                  <a:cubicBezTo>
                    <a:pt x="95" y="61"/>
                    <a:pt x="100" y="57"/>
                    <a:pt x="101" y="56"/>
                  </a:cubicBezTo>
                  <a:cubicBezTo>
                    <a:pt x="101" y="55"/>
                    <a:pt x="89" y="55"/>
                    <a:pt x="92" y="5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366;p4">
              <a:extLst>
                <a:ext uri="{FF2B5EF4-FFF2-40B4-BE49-F238E27FC236}">
                  <a16:creationId xmlns:a16="http://schemas.microsoft.com/office/drawing/2014/main" id="{094A8A55-3934-A629-5A43-F1DC9A03810A}"/>
                </a:ext>
              </a:extLst>
            </p:cNvPr>
            <p:cNvSpPr/>
            <p:nvPr/>
          </p:nvSpPr>
          <p:spPr>
            <a:xfrm>
              <a:off x="9105464" y="4598743"/>
              <a:ext cx="170397" cy="122771"/>
            </a:xfrm>
            <a:custGeom>
              <a:avLst/>
              <a:gdLst/>
              <a:ahLst/>
              <a:cxnLst/>
              <a:rect l="l" t="t" r="r" b="b"/>
              <a:pathLst>
                <a:path w="68" h="49" extrusionOk="0">
                  <a:moveTo>
                    <a:pt x="0" y="2"/>
                  </a:moveTo>
                  <a:cubicBezTo>
                    <a:pt x="0" y="4"/>
                    <a:pt x="8" y="16"/>
                    <a:pt x="11" y="14"/>
                  </a:cubicBezTo>
                  <a:cubicBezTo>
                    <a:pt x="16" y="11"/>
                    <a:pt x="1" y="0"/>
                    <a:pt x="0" y="2"/>
                  </a:cubicBezTo>
                  <a:close/>
                  <a:moveTo>
                    <a:pt x="16" y="13"/>
                  </a:moveTo>
                  <a:cubicBezTo>
                    <a:pt x="16" y="14"/>
                    <a:pt x="22" y="19"/>
                    <a:pt x="23" y="18"/>
                  </a:cubicBezTo>
                  <a:cubicBezTo>
                    <a:pt x="25" y="18"/>
                    <a:pt x="17" y="11"/>
                    <a:pt x="16" y="13"/>
                  </a:cubicBezTo>
                  <a:close/>
                  <a:moveTo>
                    <a:pt x="44" y="28"/>
                  </a:moveTo>
                  <a:cubicBezTo>
                    <a:pt x="46" y="26"/>
                    <a:pt x="33" y="19"/>
                    <a:pt x="32" y="21"/>
                  </a:cubicBezTo>
                  <a:cubicBezTo>
                    <a:pt x="32" y="23"/>
                    <a:pt x="42" y="29"/>
                    <a:pt x="44" y="28"/>
                  </a:cubicBezTo>
                  <a:close/>
                  <a:moveTo>
                    <a:pt x="43" y="36"/>
                  </a:moveTo>
                  <a:cubicBezTo>
                    <a:pt x="44" y="39"/>
                    <a:pt x="49" y="42"/>
                    <a:pt x="51" y="40"/>
                  </a:cubicBezTo>
                  <a:cubicBezTo>
                    <a:pt x="54" y="39"/>
                    <a:pt x="42" y="32"/>
                    <a:pt x="43" y="36"/>
                  </a:cubicBezTo>
                  <a:close/>
                  <a:moveTo>
                    <a:pt x="58" y="44"/>
                  </a:moveTo>
                  <a:cubicBezTo>
                    <a:pt x="58" y="45"/>
                    <a:pt x="63" y="49"/>
                    <a:pt x="66" y="48"/>
                  </a:cubicBezTo>
                  <a:cubicBezTo>
                    <a:pt x="68" y="46"/>
                    <a:pt x="57" y="42"/>
                    <a:pt x="58" y="44"/>
                  </a:cubicBezTo>
                  <a:close/>
                  <a:moveTo>
                    <a:pt x="52" y="27"/>
                  </a:moveTo>
                  <a:cubicBezTo>
                    <a:pt x="50" y="31"/>
                    <a:pt x="57" y="38"/>
                    <a:pt x="58" y="39"/>
                  </a:cubicBezTo>
                  <a:cubicBezTo>
                    <a:pt x="59" y="39"/>
                    <a:pt x="53" y="24"/>
                    <a:pt x="52" y="2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367;p4">
              <a:extLst>
                <a:ext uri="{FF2B5EF4-FFF2-40B4-BE49-F238E27FC236}">
                  <a16:creationId xmlns:a16="http://schemas.microsoft.com/office/drawing/2014/main" id="{2CF3B914-9713-CF1E-4F20-39549DE4F4F9}"/>
                </a:ext>
              </a:extLst>
            </p:cNvPr>
            <p:cNvSpPr/>
            <p:nvPr/>
          </p:nvSpPr>
          <p:spPr>
            <a:xfrm>
              <a:off x="9105464" y="4598743"/>
              <a:ext cx="170397" cy="122771"/>
            </a:xfrm>
            <a:custGeom>
              <a:avLst/>
              <a:gdLst/>
              <a:ahLst/>
              <a:cxnLst/>
              <a:rect l="l" t="t" r="r" b="b"/>
              <a:pathLst>
                <a:path w="68" h="49" extrusionOk="0">
                  <a:moveTo>
                    <a:pt x="0" y="2"/>
                  </a:moveTo>
                  <a:cubicBezTo>
                    <a:pt x="0" y="4"/>
                    <a:pt x="8" y="16"/>
                    <a:pt x="11" y="14"/>
                  </a:cubicBezTo>
                  <a:cubicBezTo>
                    <a:pt x="16" y="11"/>
                    <a:pt x="1" y="0"/>
                    <a:pt x="0" y="2"/>
                  </a:cubicBezTo>
                  <a:close/>
                  <a:moveTo>
                    <a:pt x="16" y="13"/>
                  </a:moveTo>
                  <a:cubicBezTo>
                    <a:pt x="16" y="14"/>
                    <a:pt x="22" y="19"/>
                    <a:pt x="23" y="18"/>
                  </a:cubicBezTo>
                  <a:cubicBezTo>
                    <a:pt x="25" y="18"/>
                    <a:pt x="17" y="11"/>
                    <a:pt x="16" y="13"/>
                  </a:cubicBezTo>
                  <a:close/>
                  <a:moveTo>
                    <a:pt x="44" y="28"/>
                  </a:moveTo>
                  <a:cubicBezTo>
                    <a:pt x="46" y="26"/>
                    <a:pt x="33" y="19"/>
                    <a:pt x="32" y="21"/>
                  </a:cubicBezTo>
                  <a:cubicBezTo>
                    <a:pt x="32" y="23"/>
                    <a:pt x="42" y="29"/>
                    <a:pt x="44" y="28"/>
                  </a:cubicBezTo>
                  <a:close/>
                  <a:moveTo>
                    <a:pt x="43" y="36"/>
                  </a:moveTo>
                  <a:cubicBezTo>
                    <a:pt x="44" y="39"/>
                    <a:pt x="49" y="42"/>
                    <a:pt x="51" y="40"/>
                  </a:cubicBezTo>
                  <a:cubicBezTo>
                    <a:pt x="54" y="39"/>
                    <a:pt x="42" y="32"/>
                    <a:pt x="43" y="36"/>
                  </a:cubicBezTo>
                  <a:close/>
                  <a:moveTo>
                    <a:pt x="58" y="44"/>
                  </a:moveTo>
                  <a:cubicBezTo>
                    <a:pt x="58" y="45"/>
                    <a:pt x="63" y="49"/>
                    <a:pt x="66" y="48"/>
                  </a:cubicBezTo>
                  <a:cubicBezTo>
                    <a:pt x="68" y="46"/>
                    <a:pt x="57" y="42"/>
                    <a:pt x="58" y="44"/>
                  </a:cubicBezTo>
                  <a:close/>
                  <a:moveTo>
                    <a:pt x="52" y="27"/>
                  </a:moveTo>
                  <a:cubicBezTo>
                    <a:pt x="50" y="31"/>
                    <a:pt x="57" y="38"/>
                    <a:pt x="58" y="39"/>
                  </a:cubicBezTo>
                  <a:cubicBezTo>
                    <a:pt x="59" y="39"/>
                    <a:pt x="53" y="24"/>
                    <a:pt x="52" y="2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368;p4">
              <a:extLst>
                <a:ext uri="{FF2B5EF4-FFF2-40B4-BE49-F238E27FC236}">
                  <a16:creationId xmlns:a16="http://schemas.microsoft.com/office/drawing/2014/main" id="{8BE6FB70-B9D1-B18D-393F-98FBEACEAF76}"/>
                </a:ext>
              </a:extLst>
            </p:cNvPr>
            <p:cNvSpPr/>
            <p:nvPr/>
          </p:nvSpPr>
          <p:spPr>
            <a:xfrm>
              <a:off x="8217495" y="4711988"/>
              <a:ext cx="867860" cy="768374"/>
            </a:xfrm>
            <a:custGeom>
              <a:avLst/>
              <a:gdLst/>
              <a:ahLst/>
              <a:cxnLst/>
              <a:rect l="l" t="t" r="r" b="b"/>
              <a:pathLst>
                <a:path w="347" h="307" extrusionOk="0">
                  <a:moveTo>
                    <a:pt x="344" y="154"/>
                  </a:moveTo>
                  <a:cubicBezTo>
                    <a:pt x="346" y="153"/>
                    <a:pt x="343" y="147"/>
                    <a:pt x="342" y="148"/>
                  </a:cubicBezTo>
                  <a:cubicBezTo>
                    <a:pt x="341" y="149"/>
                    <a:pt x="341" y="139"/>
                    <a:pt x="342" y="134"/>
                  </a:cubicBezTo>
                  <a:cubicBezTo>
                    <a:pt x="343" y="130"/>
                    <a:pt x="342" y="130"/>
                    <a:pt x="340" y="133"/>
                  </a:cubicBezTo>
                  <a:cubicBezTo>
                    <a:pt x="337" y="135"/>
                    <a:pt x="335" y="128"/>
                    <a:pt x="334" y="126"/>
                  </a:cubicBezTo>
                  <a:cubicBezTo>
                    <a:pt x="334" y="124"/>
                    <a:pt x="331" y="119"/>
                    <a:pt x="328" y="120"/>
                  </a:cubicBezTo>
                  <a:cubicBezTo>
                    <a:pt x="324" y="120"/>
                    <a:pt x="326" y="115"/>
                    <a:pt x="323" y="116"/>
                  </a:cubicBezTo>
                  <a:cubicBezTo>
                    <a:pt x="320" y="116"/>
                    <a:pt x="320" y="111"/>
                    <a:pt x="320" y="107"/>
                  </a:cubicBezTo>
                  <a:cubicBezTo>
                    <a:pt x="321" y="102"/>
                    <a:pt x="318" y="106"/>
                    <a:pt x="317" y="104"/>
                  </a:cubicBezTo>
                  <a:cubicBezTo>
                    <a:pt x="316" y="102"/>
                    <a:pt x="314" y="104"/>
                    <a:pt x="312" y="105"/>
                  </a:cubicBezTo>
                  <a:cubicBezTo>
                    <a:pt x="310" y="105"/>
                    <a:pt x="310" y="101"/>
                    <a:pt x="310" y="99"/>
                  </a:cubicBezTo>
                  <a:cubicBezTo>
                    <a:pt x="311" y="97"/>
                    <a:pt x="310" y="95"/>
                    <a:pt x="307" y="93"/>
                  </a:cubicBezTo>
                  <a:cubicBezTo>
                    <a:pt x="304" y="91"/>
                    <a:pt x="304" y="89"/>
                    <a:pt x="304" y="86"/>
                  </a:cubicBezTo>
                  <a:cubicBezTo>
                    <a:pt x="304" y="84"/>
                    <a:pt x="288" y="76"/>
                    <a:pt x="285" y="75"/>
                  </a:cubicBezTo>
                  <a:cubicBezTo>
                    <a:pt x="281" y="74"/>
                    <a:pt x="284" y="71"/>
                    <a:pt x="283" y="69"/>
                  </a:cubicBezTo>
                  <a:cubicBezTo>
                    <a:pt x="281" y="68"/>
                    <a:pt x="281" y="63"/>
                    <a:pt x="281" y="59"/>
                  </a:cubicBezTo>
                  <a:cubicBezTo>
                    <a:pt x="281" y="55"/>
                    <a:pt x="275" y="54"/>
                    <a:pt x="276" y="50"/>
                  </a:cubicBezTo>
                  <a:cubicBezTo>
                    <a:pt x="276" y="47"/>
                    <a:pt x="274" y="44"/>
                    <a:pt x="275" y="40"/>
                  </a:cubicBezTo>
                  <a:cubicBezTo>
                    <a:pt x="275" y="36"/>
                    <a:pt x="269" y="35"/>
                    <a:pt x="269" y="33"/>
                  </a:cubicBezTo>
                  <a:cubicBezTo>
                    <a:pt x="269" y="31"/>
                    <a:pt x="266" y="33"/>
                    <a:pt x="262" y="33"/>
                  </a:cubicBezTo>
                  <a:cubicBezTo>
                    <a:pt x="259" y="34"/>
                    <a:pt x="259" y="29"/>
                    <a:pt x="260" y="25"/>
                  </a:cubicBezTo>
                  <a:cubicBezTo>
                    <a:pt x="260" y="21"/>
                    <a:pt x="258" y="14"/>
                    <a:pt x="256" y="12"/>
                  </a:cubicBezTo>
                  <a:cubicBezTo>
                    <a:pt x="253" y="9"/>
                    <a:pt x="253" y="2"/>
                    <a:pt x="252" y="1"/>
                  </a:cubicBezTo>
                  <a:cubicBezTo>
                    <a:pt x="250" y="0"/>
                    <a:pt x="246" y="5"/>
                    <a:pt x="246" y="7"/>
                  </a:cubicBezTo>
                  <a:cubicBezTo>
                    <a:pt x="247" y="10"/>
                    <a:pt x="246" y="13"/>
                    <a:pt x="244" y="14"/>
                  </a:cubicBezTo>
                  <a:cubicBezTo>
                    <a:pt x="243" y="16"/>
                    <a:pt x="245" y="21"/>
                    <a:pt x="243" y="23"/>
                  </a:cubicBezTo>
                  <a:cubicBezTo>
                    <a:pt x="241" y="26"/>
                    <a:pt x="243" y="34"/>
                    <a:pt x="242" y="38"/>
                  </a:cubicBezTo>
                  <a:cubicBezTo>
                    <a:pt x="242" y="43"/>
                    <a:pt x="242" y="48"/>
                    <a:pt x="240" y="51"/>
                  </a:cubicBezTo>
                  <a:cubicBezTo>
                    <a:pt x="238" y="54"/>
                    <a:pt x="237" y="60"/>
                    <a:pt x="233" y="61"/>
                  </a:cubicBezTo>
                  <a:cubicBezTo>
                    <a:pt x="228" y="63"/>
                    <a:pt x="222" y="59"/>
                    <a:pt x="222" y="57"/>
                  </a:cubicBezTo>
                  <a:cubicBezTo>
                    <a:pt x="223" y="54"/>
                    <a:pt x="218" y="53"/>
                    <a:pt x="215" y="53"/>
                  </a:cubicBezTo>
                  <a:cubicBezTo>
                    <a:pt x="212" y="54"/>
                    <a:pt x="211" y="50"/>
                    <a:pt x="207" y="47"/>
                  </a:cubicBezTo>
                  <a:cubicBezTo>
                    <a:pt x="203" y="44"/>
                    <a:pt x="199" y="48"/>
                    <a:pt x="198" y="44"/>
                  </a:cubicBezTo>
                  <a:cubicBezTo>
                    <a:pt x="197" y="40"/>
                    <a:pt x="196" y="40"/>
                    <a:pt x="193" y="37"/>
                  </a:cubicBezTo>
                  <a:cubicBezTo>
                    <a:pt x="190" y="35"/>
                    <a:pt x="191" y="35"/>
                    <a:pt x="193" y="33"/>
                  </a:cubicBezTo>
                  <a:cubicBezTo>
                    <a:pt x="196" y="31"/>
                    <a:pt x="196" y="29"/>
                    <a:pt x="194" y="26"/>
                  </a:cubicBezTo>
                  <a:cubicBezTo>
                    <a:pt x="193" y="24"/>
                    <a:pt x="196" y="24"/>
                    <a:pt x="199" y="22"/>
                  </a:cubicBezTo>
                  <a:cubicBezTo>
                    <a:pt x="203" y="20"/>
                    <a:pt x="199" y="18"/>
                    <a:pt x="202" y="17"/>
                  </a:cubicBezTo>
                  <a:cubicBezTo>
                    <a:pt x="205" y="16"/>
                    <a:pt x="203" y="13"/>
                    <a:pt x="200" y="13"/>
                  </a:cubicBezTo>
                  <a:cubicBezTo>
                    <a:pt x="197" y="12"/>
                    <a:pt x="198" y="16"/>
                    <a:pt x="197" y="16"/>
                  </a:cubicBezTo>
                  <a:cubicBezTo>
                    <a:pt x="196" y="16"/>
                    <a:pt x="195" y="11"/>
                    <a:pt x="194" y="12"/>
                  </a:cubicBezTo>
                  <a:cubicBezTo>
                    <a:pt x="193" y="12"/>
                    <a:pt x="190" y="17"/>
                    <a:pt x="188" y="14"/>
                  </a:cubicBezTo>
                  <a:cubicBezTo>
                    <a:pt x="186" y="12"/>
                    <a:pt x="175" y="10"/>
                    <a:pt x="171" y="9"/>
                  </a:cubicBezTo>
                  <a:cubicBezTo>
                    <a:pt x="167" y="9"/>
                    <a:pt x="166" y="3"/>
                    <a:pt x="163" y="4"/>
                  </a:cubicBezTo>
                  <a:cubicBezTo>
                    <a:pt x="161" y="5"/>
                    <a:pt x="164" y="7"/>
                    <a:pt x="167" y="10"/>
                  </a:cubicBezTo>
                  <a:cubicBezTo>
                    <a:pt x="169" y="13"/>
                    <a:pt x="157" y="15"/>
                    <a:pt x="154" y="14"/>
                  </a:cubicBezTo>
                  <a:cubicBezTo>
                    <a:pt x="150" y="13"/>
                    <a:pt x="154" y="16"/>
                    <a:pt x="151" y="16"/>
                  </a:cubicBezTo>
                  <a:cubicBezTo>
                    <a:pt x="148" y="16"/>
                    <a:pt x="148" y="21"/>
                    <a:pt x="145" y="24"/>
                  </a:cubicBezTo>
                  <a:cubicBezTo>
                    <a:pt x="143" y="26"/>
                    <a:pt x="145" y="28"/>
                    <a:pt x="142" y="30"/>
                  </a:cubicBezTo>
                  <a:cubicBezTo>
                    <a:pt x="139" y="32"/>
                    <a:pt x="139" y="34"/>
                    <a:pt x="142" y="37"/>
                  </a:cubicBezTo>
                  <a:cubicBezTo>
                    <a:pt x="146" y="41"/>
                    <a:pt x="141" y="41"/>
                    <a:pt x="138" y="38"/>
                  </a:cubicBezTo>
                  <a:cubicBezTo>
                    <a:pt x="135" y="35"/>
                    <a:pt x="132" y="35"/>
                    <a:pt x="133" y="38"/>
                  </a:cubicBezTo>
                  <a:cubicBezTo>
                    <a:pt x="133" y="42"/>
                    <a:pt x="129" y="40"/>
                    <a:pt x="130" y="37"/>
                  </a:cubicBezTo>
                  <a:cubicBezTo>
                    <a:pt x="130" y="33"/>
                    <a:pt x="126" y="35"/>
                    <a:pt x="125" y="33"/>
                  </a:cubicBezTo>
                  <a:cubicBezTo>
                    <a:pt x="124" y="31"/>
                    <a:pt x="120" y="27"/>
                    <a:pt x="118" y="27"/>
                  </a:cubicBezTo>
                  <a:cubicBezTo>
                    <a:pt x="116" y="28"/>
                    <a:pt x="116" y="30"/>
                    <a:pt x="113" y="30"/>
                  </a:cubicBezTo>
                  <a:cubicBezTo>
                    <a:pt x="111" y="30"/>
                    <a:pt x="110" y="31"/>
                    <a:pt x="111" y="34"/>
                  </a:cubicBezTo>
                  <a:cubicBezTo>
                    <a:pt x="111" y="37"/>
                    <a:pt x="107" y="34"/>
                    <a:pt x="104" y="34"/>
                  </a:cubicBezTo>
                  <a:cubicBezTo>
                    <a:pt x="101" y="35"/>
                    <a:pt x="104" y="38"/>
                    <a:pt x="103" y="38"/>
                  </a:cubicBezTo>
                  <a:cubicBezTo>
                    <a:pt x="101" y="38"/>
                    <a:pt x="101" y="41"/>
                    <a:pt x="99" y="41"/>
                  </a:cubicBezTo>
                  <a:cubicBezTo>
                    <a:pt x="96" y="41"/>
                    <a:pt x="97" y="46"/>
                    <a:pt x="97" y="49"/>
                  </a:cubicBezTo>
                  <a:cubicBezTo>
                    <a:pt x="97" y="52"/>
                    <a:pt x="93" y="48"/>
                    <a:pt x="91" y="48"/>
                  </a:cubicBezTo>
                  <a:cubicBezTo>
                    <a:pt x="88" y="49"/>
                    <a:pt x="91" y="52"/>
                    <a:pt x="92" y="55"/>
                  </a:cubicBezTo>
                  <a:cubicBezTo>
                    <a:pt x="93" y="58"/>
                    <a:pt x="91" y="58"/>
                    <a:pt x="89" y="59"/>
                  </a:cubicBezTo>
                  <a:cubicBezTo>
                    <a:pt x="88" y="60"/>
                    <a:pt x="86" y="56"/>
                    <a:pt x="86" y="53"/>
                  </a:cubicBezTo>
                  <a:cubicBezTo>
                    <a:pt x="86" y="50"/>
                    <a:pt x="83" y="53"/>
                    <a:pt x="80" y="56"/>
                  </a:cubicBezTo>
                  <a:cubicBezTo>
                    <a:pt x="76" y="60"/>
                    <a:pt x="81" y="65"/>
                    <a:pt x="79" y="66"/>
                  </a:cubicBezTo>
                  <a:cubicBezTo>
                    <a:pt x="78" y="67"/>
                    <a:pt x="71" y="73"/>
                    <a:pt x="67" y="78"/>
                  </a:cubicBezTo>
                  <a:cubicBezTo>
                    <a:pt x="63" y="83"/>
                    <a:pt x="55" y="80"/>
                    <a:pt x="52" y="82"/>
                  </a:cubicBezTo>
                  <a:cubicBezTo>
                    <a:pt x="50" y="84"/>
                    <a:pt x="47" y="83"/>
                    <a:pt x="44" y="85"/>
                  </a:cubicBezTo>
                  <a:cubicBezTo>
                    <a:pt x="42" y="87"/>
                    <a:pt x="37" y="91"/>
                    <a:pt x="36" y="88"/>
                  </a:cubicBezTo>
                  <a:cubicBezTo>
                    <a:pt x="36" y="86"/>
                    <a:pt x="29" y="88"/>
                    <a:pt x="26" y="91"/>
                  </a:cubicBezTo>
                  <a:cubicBezTo>
                    <a:pt x="23" y="94"/>
                    <a:pt x="19" y="96"/>
                    <a:pt x="16" y="96"/>
                  </a:cubicBezTo>
                  <a:cubicBezTo>
                    <a:pt x="12" y="97"/>
                    <a:pt x="12" y="102"/>
                    <a:pt x="11" y="103"/>
                  </a:cubicBezTo>
                  <a:cubicBezTo>
                    <a:pt x="10" y="104"/>
                    <a:pt x="10" y="99"/>
                    <a:pt x="10" y="97"/>
                  </a:cubicBezTo>
                  <a:cubicBezTo>
                    <a:pt x="10" y="96"/>
                    <a:pt x="7" y="100"/>
                    <a:pt x="6" y="104"/>
                  </a:cubicBezTo>
                  <a:cubicBezTo>
                    <a:pt x="5" y="107"/>
                    <a:pt x="9" y="109"/>
                    <a:pt x="6" y="113"/>
                  </a:cubicBezTo>
                  <a:cubicBezTo>
                    <a:pt x="3" y="117"/>
                    <a:pt x="1" y="121"/>
                    <a:pt x="5" y="127"/>
                  </a:cubicBezTo>
                  <a:cubicBezTo>
                    <a:pt x="9" y="132"/>
                    <a:pt x="11" y="135"/>
                    <a:pt x="10" y="138"/>
                  </a:cubicBezTo>
                  <a:cubicBezTo>
                    <a:pt x="8" y="140"/>
                    <a:pt x="5" y="133"/>
                    <a:pt x="5" y="133"/>
                  </a:cubicBezTo>
                  <a:cubicBezTo>
                    <a:pt x="4" y="134"/>
                    <a:pt x="8" y="138"/>
                    <a:pt x="7" y="139"/>
                  </a:cubicBezTo>
                  <a:cubicBezTo>
                    <a:pt x="6" y="141"/>
                    <a:pt x="2" y="133"/>
                    <a:pt x="1" y="135"/>
                  </a:cubicBezTo>
                  <a:cubicBezTo>
                    <a:pt x="0" y="137"/>
                    <a:pt x="9" y="149"/>
                    <a:pt x="10" y="154"/>
                  </a:cubicBezTo>
                  <a:cubicBezTo>
                    <a:pt x="10" y="159"/>
                    <a:pt x="17" y="163"/>
                    <a:pt x="17" y="170"/>
                  </a:cubicBezTo>
                  <a:cubicBezTo>
                    <a:pt x="16" y="177"/>
                    <a:pt x="23" y="187"/>
                    <a:pt x="24" y="189"/>
                  </a:cubicBezTo>
                  <a:cubicBezTo>
                    <a:pt x="25" y="191"/>
                    <a:pt x="22" y="195"/>
                    <a:pt x="22" y="200"/>
                  </a:cubicBezTo>
                  <a:cubicBezTo>
                    <a:pt x="23" y="205"/>
                    <a:pt x="21" y="207"/>
                    <a:pt x="17" y="207"/>
                  </a:cubicBezTo>
                  <a:cubicBezTo>
                    <a:pt x="14" y="207"/>
                    <a:pt x="16" y="212"/>
                    <a:pt x="20" y="213"/>
                  </a:cubicBezTo>
                  <a:cubicBezTo>
                    <a:pt x="23" y="213"/>
                    <a:pt x="22" y="216"/>
                    <a:pt x="26" y="218"/>
                  </a:cubicBezTo>
                  <a:cubicBezTo>
                    <a:pt x="30" y="221"/>
                    <a:pt x="39" y="220"/>
                    <a:pt x="42" y="220"/>
                  </a:cubicBezTo>
                  <a:cubicBezTo>
                    <a:pt x="45" y="220"/>
                    <a:pt x="46" y="215"/>
                    <a:pt x="51" y="215"/>
                  </a:cubicBezTo>
                  <a:cubicBezTo>
                    <a:pt x="55" y="215"/>
                    <a:pt x="55" y="213"/>
                    <a:pt x="57" y="211"/>
                  </a:cubicBezTo>
                  <a:cubicBezTo>
                    <a:pt x="59" y="208"/>
                    <a:pt x="68" y="209"/>
                    <a:pt x="78" y="209"/>
                  </a:cubicBezTo>
                  <a:cubicBezTo>
                    <a:pt x="88" y="210"/>
                    <a:pt x="92" y="207"/>
                    <a:pt x="94" y="203"/>
                  </a:cubicBezTo>
                  <a:cubicBezTo>
                    <a:pt x="95" y="199"/>
                    <a:pt x="102" y="199"/>
                    <a:pt x="105" y="197"/>
                  </a:cubicBezTo>
                  <a:cubicBezTo>
                    <a:pt x="108" y="194"/>
                    <a:pt x="110" y="194"/>
                    <a:pt x="118" y="194"/>
                  </a:cubicBezTo>
                  <a:cubicBezTo>
                    <a:pt x="125" y="195"/>
                    <a:pt x="132" y="191"/>
                    <a:pt x="136" y="189"/>
                  </a:cubicBezTo>
                  <a:cubicBezTo>
                    <a:pt x="141" y="187"/>
                    <a:pt x="150" y="188"/>
                    <a:pt x="154" y="186"/>
                  </a:cubicBezTo>
                  <a:cubicBezTo>
                    <a:pt x="159" y="185"/>
                    <a:pt x="159" y="192"/>
                    <a:pt x="164" y="192"/>
                  </a:cubicBezTo>
                  <a:cubicBezTo>
                    <a:pt x="169" y="191"/>
                    <a:pt x="172" y="193"/>
                    <a:pt x="174" y="193"/>
                  </a:cubicBezTo>
                  <a:cubicBezTo>
                    <a:pt x="177" y="193"/>
                    <a:pt x="177" y="195"/>
                    <a:pt x="179" y="195"/>
                  </a:cubicBezTo>
                  <a:cubicBezTo>
                    <a:pt x="182" y="196"/>
                    <a:pt x="181" y="198"/>
                    <a:pt x="180" y="200"/>
                  </a:cubicBezTo>
                  <a:cubicBezTo>
                    <a:pt x="178" y="203"/>
                    <a:pt x="184" y="203"/>
                    <a:pt x="187" y="208"/>
                  </a:cubicBezTo>
                  <a:cubicBezTo>
                    <a:pt x="191" y="212"/>
                    <a:pt x="187" y="213"/>
                    <a:pt x="189" y="217"/>
                  </a:cubicBezTo>
                  <a:cubicBezTo>
                    <a:pt x="191" y="221"/>
                    <a:pt x="192" y="220"/>
                    <a:pt x="196" y="214"/>
                  </a:cubicBezTo>
                  <a:cubicBezTo>
                    <a:pt x="200" y="209"/>
                    <a:pt x="204" y="213"/>
                    <a:pt x="205" y="208"/>
                  </a:cubicBezTo>
                  <a:cubicBezTo>
                    <a:pt x="205" y="204"/>
                    <a:pt x="209" y="198"/>
                    <a:pt x="212" y="201"/>
                  </a:cubicBezTo>
                  <a:cubicBezTo>
                    <a:pt x="214" y="203"/>
                    <a:pt x="210" y="204"/>
                    <a:pt x="208" y="213"/>
                  </a:cubicBezTo>
                  <a:cubicBezTo>
                    <a:pt x="206" y="221"/>
                    <a:pt x="203" y="217"/>
                    <a:pt x="203" y="219"/>
                  </a:cubicBezTo>
                  <a:cubicBezTo>
                    <a:pt x="202" y="222"/>
                    <a:pt x="211" y="223"/>
                    <a:pt x="211" y="218"/>
                  </a:cubicBezTo>
                  <a:cubicBezTo>
                    <a:pt x="211" y="214"/>
                    <a:pt x="212" y="212"/>
                    <a:pt x="215" y="216"/>
                  </a:cubicBezTo>
                  <a:cubicBezTo>
                    <a:pt x="219" y="220"/>
                    <a:pt x="213" y="223"/>
                    <a:pt x="214" y="225"/>
                  </a:cubicBezTo>
                  <a:cubicBezTo>
                    <a:pt x="215" y="227"/>
                    <a:pt x="219" y="225"/>
                    <a:pt x="220" y="225"/>
                  </a:cubicBezTo>
                  <a:cubicBezTo>
                    <a:pt x="224" y="225"/>
                    <a:pt x="228" y="233"/>
                    <a:pt x="227" y="237"/>
                  </a:cubicBezTo>
                  <a:cubicBezTo>
                    <a:pt x="227" y="240"/>
                    <a:pt x="226" y="244"/>
                    <a:pt x="232" y="247"/>
                  </a:cubicBezTo>
                  <a:cubicBezTo>
                    <a:pt x="238" y="251"/>
                    <a:pt x="236" y="251"/>
                    <a:pt x="241" y="251"/>
                  </a:cubicBezTo>
                  <a:cubicBezTo>
                    <a:pt x="245" y="251"/>
                    <a:pt x="255" y="255"/>
                    <a:pt x="258" y="257"/>
                  </a:cubicBezTo>
                  <a:cubicBezTo>
                    <a:pt x="260" y="259"/>
                    <a:pt x="267" y="255"/>
                    <a:pt x="268" y="251"/>
                  </a:cubicBezTo>
                  <a:cubicBezTo>
                    <a:pt x="269" y="246"/>
                    <a:pt x="274" y="251"/>
                    <a:pt x="272" y="252"/>
                  </a:cubicBezTo>
                  <a:cubicBezTo>
                    <a:pt x="269" y="254"/>
                    <a:pt x="273" y="257"/>
                    <a:pt x="273" y="255"/>
                  </a:cubicBezTo>
                  <a:cubicBezTo>
                    <a:pt x="273" y="252"/>
                    <a:pt x="275" y="250"/>
                    <a:pt x="275" y="253"/>
                  </a:cubicBezTo>
                  <a:cubicBezTo>
                    <a:pt x="276" y="256"/>
                    <a:pt x="280" y="256"/>
                    <a:pt x="281" y="258"/>
                  </a:cubicBezTo>
                  <a:cubicBezTo>
                    <a:pt x="282" y="260"/>
                    <a:pt x="284" y="262"/>
                    <a:pt x="284" y="260"/>
                  </a:cubicBezTo>
                  <a:cubicBezTo>
                    <a:pt x="284" y="258"/>
                    <a:pt x="285" y="257"/>
                    <a:pt x="288" y="256"/>
                  </a:cubicBezTo>
                  <a:cubicBezTo>
                    <a:pt x="291" y="254"/>
                    <a:pt x="292" y="252"/>
                    <a:pt x="296" y="250"/>
                  </a:cubicBezTo>
                  <a:cubicBezTo>
                    <a:pt x="299" y="247"/>
                    <a:pt x="312" y="247"/>
                    <a:pt x="313" y="247"/>
                  </a:cubicBezTo>
                  <a:cubicBezTo>
                    <a:pt x="314" y="247"/>
                    <a:pt x="315" y="235"/>
                    <a:pt x="316" y="230"/>
                  </a:cubicBezTo>
                  <a:cubicBezTo>
                    <a:pt x="317" y="224"/>
                    <a:pt x="322" y="223"/>
                    <a:pt x="322" y="217"/>
                  </a:cubicBezTo>
                  <a:cubicBezTo>
                    <a:pt x="323" y="211"/>
                    <a:pt x="330" y="199"/>
                    <a:pt x="331" y="199"/>
                  </a:cubicBezTo>
                  <a:cubicBezTo>
                    <a:pt x="333" y="198"/>
                    <a:pt x="336" y="196"/>
                    <a:pt x="336" y="193"/>
                  </a:cubicBezTo>
                  <a:cubicBezTo>
                    <a:pt x="337" y="189"/>
                    <a:pt x="341" y="185"/>
                    <a:pt x="341" y="181"/>
                  </a:cubicBezTo>
                  <a:cubicBezTo>
                    <a:pt x="341" y="177"/>
                    <a:pt x="343" y="172"/>
                    <a:pt x="343" y="170"/>
                  </a:cubicBezTo>
                  <a:cubicBezTo>
                    <a:pt x="343" y="169"/>
                    <a:pt x="341" y="165"/>
                    <a:pt x="344" y="162"/>
                  </a:cubicBezTo>
                  <a:cubicBezTo>
                    <a:pt x="347" y="159"/>
                    <a:pt x="343" y="155"/>
                    <a:pt x="344" y="154"/>
                  </a:cubicBezTo>
                  <a:close/>
                  <a:moveTo>
                    <a:pt x="157" y="8"/>
                  </a:moveTo>
                  <a:cubicBezTo>
                    <a:pt x="157" y="6"/>
                    <a:pt x="143" y="9"/>
                    <a:pt x="146" y="11"/>
                  </a:cubicBezTo>
                  <a:cubicBezTo>
                    <a:pt x="148" y="12"/>
                    <a:pt x="157" y="10"/>
                    <a:pt x="157" y="8"/>
                  </a:cubicBezTo>
                  <a:close/>
                  <a:moveTo>
                    <a:pt x="199" y="229"/>
                  </a:moveTo>
                  <a:cubicBezTo>
                    <a:pt x="201" y="231"/>
                    <a:pt x="208" y="231"/>
                    <a:pt x="209" y="228"/>
                  </a:cubicBezTo>
                  <a:cubicBezTo>
                    <a:pt x="210" y="225"/>
                    <a:pt x="197" y="228"/>
                    <a:pt x="199" y="229"/>
                  </a:cubicBezTo>
                  <a:close/>
                  <a:moveTo>
                    <a:pt x="283" y="281"/>
                  </a:moveTo>
                  <a:cubicBezTo>
                    <a:pt x="278" y="282"/>
                    <a:pt x="271" y="277"/>
                    <a:pt x="269" y="277"/>
                  </a:cubicBezTo>
                  <a:cubicBezTo>
                    <a:pt x="267" y="278"/>
                    <a:pt x="276" y="290"/>
                    <a:pt x="273" y="294"/>
                  </a:cubicBezTo>
                  <a:cubicBezTo>
                    <a:pt x="270" y="297"/>
                    <a:pt x="281" y="306"/>
                    <a:pt x="284" y="307"/>
                  </a:cubicBezTo>
                  <a:cubicBezTo>
                    <a:pt x="288" y="307"/>
                    <a:pt x="286" y="303"/>
                    <a:pt x="289" y="304"/>
                  </a:cubicBezTo>
                  <a:cubicBezTo>
                    <a:pt x="291" y="304"/>
                    <a:pt x="290" y="301"/>
                    <a:pt x="291" y="299"/>
                  </a:cubicBezTo>
                  <a:cubicBezTo>
                    <a:pt x="291" y="297"/>
                    <a:pt x="294" y="301"/>
                    <a:pt x="296" y="300"/>
                  </a:cubicBezTo>
                  <a:cubicBezTo>
                    <a:pt x="298" y="299"/>
                    <a:pt x="295" y="291"/>
                    <a:pt x="298" y="291"/>
                  </a:cubicBezTo>
                  <a:cubicBezTo>
                    <a:pt x="301" y="291"/>
                    <a:pt x="299" y="281"/>
                    <a:pt x="298" y="278"/>
                  </a:cubicBezTo>
                  <a:cubicBezTo>
                    <a:pt x="297" y="275"/>
                    <a:pt x="289" y="281"/>
                    <a:pt x="283" y="28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369;p4">
              <a:extLst>
                <a:ext uri="{FF2B5EF4-FFF2-40B4-BE49-F238E27FC236}">
                  <a16:creationId xmlns:a16="http://schemas.microsoft.com/office/drawing/2014/main" id="{6406CBEE-8BF4-E50C-2E43-1DBF548EBBBD}"/>
                </a:ext>
              </a:extLst>
            </p:cNvPr>
            <p:cNvSpPr/>
            <p:nvPr/>
          </p:nvSpPr>
          <p:spPr>
            <a:xfrm>
              <a:off x="9351005" y="5260223"/>
              <a:ext cx="262475" cy="313277"/>
            </a:xfrm>
            <a:custGeom>
              <a:avLst/>
              <a:gdLst/>
              <a:ahLst/>
              <a:cxnLst/>
              <a:rect l="l" t="t" r="r" b="b"/>
              <a:pathLst>
                <a:path w="105" h="125" extrusionOk="0">
                  <a:moveTo>
                    <a:pt x="65" y="60"/>
                  </a:moveTo>
                  <a:cubicBezTo>
                    <a:pt x="63" y="59"/>
                    <a:pt x="61" y="61"/>
                    <a:pt x="58" y="63"/>
                  </a:cubicBezTo>
                  <a:cubicBezTo>
                    <a:pt x="56" y="64"/>
                    <a:pt x="54" y="56"/>
                    <a:pt x="50" y="59"/>
                  </a:cubicBezTo>
                  <a:cubicBezTo>
                    <a:pt x="47" y="62"/>
                    <a:pt x="50" y="63"/>
                    <a:pt x="46" y="66"/>
                  </a:cubicBezTo>
                  <a:cubicBezTo>
                    <a:pt x="42" y="70"/>
                    <a:pt x="44" y="71"/>
                    <a:pt x="39" y="78"/>
                  </a:cubicBezTo>
                  <a:cubicBezTo>
                    <a:pt x="34" y="85"/>
                    <a:pt x="18" y="90"/>
                    <a:pt x="16" y="94"/>
                  </a:cubicBezTo>
                  <a:cubicBezTo>
                    <a:pt x="13" y="97"/>
                    <a:pt x="5" y="101"/>
                    <a:pt x="5" y="104"/>
                  </a:cubicBezTo>
                  <a:cubicBezTo>
                    <a:pt x="5" y="107"/>
                    <a:pt x="0" y="109"/>
                    <a:pt x="3" y="113"/>
                  </a:cubicBezTo>
                  <a:cubicBezTo>
                    <a:pt x="5" y="116"/>
                    <a:pt x="8" y="114"/>
                    <a:pt x="11" y="116"/>
                  </a:cubicBezTo>
                  <a:cubicBezTo>
                    <a:pt x="13" y="119"/>
                    <a:pt x="16" y="116"/>
                    <a:pt x="17" y="119"/>
                  </a:cubicBezTo>
                  <a:cubicBezTo>
                    <a:pt x="18" y="121"/>
                    <a:pt x="26" y="121"/>
                    <a:pt x="32" y="115"/>
                  </a:cubicBezTo>
                  <a:cubicBezTo>
                    <a:pt x="38" y="109"/>
                    <a:pt x="35" y="107"/>
                    <a:pt x="38" y="105"/>
                  </a:cubicBezTo>
                  <a:cubicBezTo>
                    <a:pt x="40" y="104"/>
                    <a:pt x="41" y="99"/>
                    <a:pt x="42" y="96"/>
                  </a:cubicBezTo>
                  <a:cubicBezTo>
                    <a:pt x="44" y="94"/>
                    <a:pt x="45" y="91"/>
                    <a:pt x="51" y="91"/>
                  </a:cubicBezTo>
                  <a:cubicBezTo>
                    <a:pt x="58" y="91"/>
                    <a:pt x="55" y="89"/>
                    <a:pt x="54" y="86"/>
                  </a:cubicBezTo>
                  <a:cubicBezTo>
                    <a:pt x="54" y="83"/>
                    <a:pt x="60" y="82"/>
                    <a:pt x="60" y="78"/>
                  </a:cubicBezTo>
                  <a:cubicBezTo>
                    <a:pt x="60" y="74"/>
                    <a:pt x="68" y="71"/>
                    <a:pt x="66" y="67"/>
                  </a:cubicBezTo>
                  <a:cubicBezTo>
                    <a:pt x="65" y="64"/>
                    <a:pt x="68" y="62"/>
                    <a:pt x="65" y="60"/>
                  </a:cubicBezTo>
                  <a:close/>
                  <a:moveTo>
                    <a:pt x="11" y="125"/>
                  </a:moveTo>
                  <a:cubicBezTo>
                    <a:pt x="13" y="125"/>
                    <a:pt x="17" y="124"/>
                    <a:pt x="14" y="121"/>
                  </a:cubicBezTo>
                  <a:cubicBezTo>
                    <a:pt x="12" y="118"/>
                    <a:pt x="8" y="124"/>
                    <a:pt x="11" y="125"/>
                  </a:cubicBezTo>
                  <a:close/>
                  <a:moveTo>
                    <a:pt x="96" y="30"/>
                  </a:moveTo>
                  <a:cubicBezTo>
                    <a:pt x="94" y="33"/>
                    <a:pt x="91" y="30"/>
                    <a:pt x="87" y="30"/>
                  </a:cubicBezTo>
                  <a:cubicBezTo>
                    <a:pt x="84" y="30"/>
                    <a:pt x="82" y="27"/>
                    <a:pt x="82" y="25"/>
                  </a:cubicBezTo>
                  <a:cubicBezTo>
                    <a:pt x="82" y="22"/>
                    <a:pt x="82" y="18"/>
                    <a:pt x="79" y="18"/>
                  </a:cubicBezTo>
                  <a:cubicBezTo>
                    <a:pt x="76" y="18"/>
                    <a:pt x="80" y="21"/>
                    <a:pt x="78" y="23"/>
                  </a:cubicBezTo>
                  <a:cubicBezTo>
                    <a:pt x="77" y="24"/>
                    <a:pt x="77" y="21"/>
                    <a:pt x="75" y="21"/>
                  </a:cubicBezTo>
                  <a:cubicBezTo>
                    <a:pt x="74" y="21"/>
                    <a:pt x="72" y="19"/>
                    <a:pt x="72" y="15"/>
                  </a:cubicBezTo>
                  <a:cubicBezTo>
                    <a:pt x="72" y="11"/>
                    <a:pt x="69" y="12"/>
                    <a:pt x="69" y="7"/>
                  </a:cubicBezTo>
                  <a:cubicBezTo>
                    <a:pt x="69" y="3"/>
                    <a:pt x="62" y="0"/>
                    <a:pt x="58" y="0"/>
                  </a:cubicBezTo>
                  <a:cubicBezTo>
                    <a:pt x="55" y="0"/>
                    <a:pt x="59" y="7"/>
                    <a:pt x="61" y="9"/>
                  </a:cubicBezTo>
                  <a:cubicBezTo>
                    <a:pt x="63" y="11"/>
                    <a:pt x="67" y="13"/>
                    <a:pt x="67" y="15"/>
                  </a:cubicBezTo>
                  <a:cubicBezTo>
                    <a:pt x="67" y="16"/>
                    <a:pt x="70" y="21"/>
                    <a:pt x="72" y="21"/>
                  </a:cubicBezTo>
                  <a:cubicBezTo>
                    <a:pt x="74" y="22"/>
                    <a:pt x="70" y="29"/>
                    <a:pt x="70" y="34"/>
                  </a:cubicBezTo>
                  <a:cubicBezTo>
                    <a:pt x="70" y="39"/>
                    <a:pt x="66" y="38"/>
                    <a:pt x="64" y="42"/>
                  </a:cubicBezTo>
                  <a:cubicBezTo>
                    <a:pt x="61" y="45"/>
                    <a:pt x="71" y="48"/>
                    <a:pt x="75" y="52"/>
                  </a:cubicBezTo>
                  <a:cubicBezTo>
                    <a:pt x="79" y="55"/>
                    <a:pt x="71" y="63"/>
                    <a:pt x="72" y="65"/>
                  </a:cubicBezTo>
                  <a:cubicBezTo>
                    <a:pt x="73" y="66"/>
                    <a:pt x="76" y="67"/>
                    <a:pt x="80" y="66"/>
                  </a:cubicBezTo>
                  <a:cubicBezTo>
                    <a:pt x="84" y="65"/>
                    <a:pt x="86" y="56"/>
                    <a:pt x="89" y="53"/>
                  </a:cubicBezTo>
                  <a:cubicBezTo>
                    <a:pt x="92" y="51"/>
                    <a:pt x="90" y="46"/>
                    <a:pt x="92" y="44"/>
                  </a:cubicBezTo>
                  <a:cubicBezTo>
                    <a:pt x="93" y="42"/>
                    <a:pt x="95" y="43"/>
                    <a:pt x="98" y="43"/>
                  </a:cubicBezTo>
                  <a:cubicBezTo>
                    <a:pt x="100" y="43"/>
                    <a:pt x="98" y="37"/>
                    <a:pt x="101" y="37"/>
                  </a:cubicBezTo>
                  <a:cubicBezTo>
                    <a:pt x="104" y="37"/>
                    <a:pt x="102" y="34"/>
                    <a:pt x="104" y="30"/>
                  </a:cubicBezTo>
                  <a:cubicBezTo>
                    <a:pt x="105" y="26"/>
                    <a:pt x="97" y="28"/>
                    <a:pt x="96" y="3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370;p4">
              <a:extLst>
                <a:ext uri="{FF2B5EF4-FFF2-40B4-BE49-F238E27FC236}">
                  <a16:creationId xmlns:a16="http://schemas.microsoft.com/office/drawing/2014/main" id="{A7117C82-B46D-AEBC-8319-F2A67DF22565}"/>
                </a:ext>
              </a:extLst>
            </p:cNvPr>
            <p:cNvSpPr/>
            <p:nvPr/>
          </p:nvSpPr>
          <p:spPr>
            <a:xfrm>
              <a:off x="6965448" y="3513918"/>
              <a:ext cx="302693" cy="190506"/>
            </a:xfrm>
            <a:custGeom>
              <a:avLst/>
              <a:gdLst/>
              <a:ahLst/>
              <a:cxnLst/>
              <a:rect l="l" t="t" r="r" b="b"/>
              <a:pathLst>
                <a:path w="121" h="76" extrusionOk="0">
                  <a:moveTo>
                    <a:pt x="120" y="48"/>
                  </a:moveTo>
                  <a:cubicBezTo>
                    <a:pt x="120" y="48"/>
                    <a:pt x="115" y="45"/>
                    <a:pt x="113" y="45"/>
                  </a:cubicBezTo>
                  <a:cubicBezTo>
                    <a:pt x="111" y="46"/>
                    <a:pt x="107" y="41"/>
                    <a:pt x="104" y="40"/>
                  </a:cubicBezTo>
                  <a:cubicBezTo>
                    <a:pt x="100" y="38"/>
                    <a:pt x="96" y="36"/>
                    <a:pt x="94" y="34"/>
                  </a:cubicBezTo>
                  <a:cubicBezTo>
                    <a:pt x="93" y="32"/>
                    <a:pt x="87" y="29"/>
                    <a:pt x="86" y="28"/>
                  </a:cubicBezTo>
                  <a:cubicBezTo>
                    <a:pt x="85" y="26"/>
                    <a:pt x="84" y="23"/>
                    <a:pt x="82" y="21"/>
                  </a:cubicBezTo>
                  <a:cubicBezTo>
                    <a:pt x="80" y="18"/>
                    <a:pt x="80" y="15"/>
                    <a:pt x="79" y="15"/>
                  </a:cubicBezTo>
                  <a:cubicBezTo>
                    <a:pt x="77" y="15"/>
                    <a:pt x="66" y="15"/>
                    <a:pt x="66" y="14"/>
                  </a:cubicBezTo>
                  <a:cubicBezTo>
                    <a:pt x="66" y="12"/>
                    <a:pt x="65" y="5"/>
                    <a:pt x="63" y="5"/>
                  </a:cubicBezTo>
                  <a:cubicBezTo>
                    <a:pt x="61" y="4"/>
                    <a:pt x="58" y="4"/>
                    <a:pt x="57" y="3"/>
                  </a:cubicBezTo>
                  <a:cubicBezTo>
                    <a:pt x="55" y="1"/>
                    <a:pt x="51" y="0"/>
                    <a:pt x="51" y="1"/>
                  </a:cubicBezTo>
                  <a:cubicBezTo>
                    <a:pt x="50" y="2"/>
                    <a:pt x="48" y="3"/>
                    <a:pt x="47" y="3"/>
                  </a:cubicBezTo>
                  <a:cubicBezTo>
                    <a:pt x="46" y="3"/>
                    <a:pt x="47" y="6"/>
                    <a:pt x="44" y="6"/>
                  </a:cubicBezTo>
                  <a:cubicBezTo>
                    <a:pt x="42" y="6"/>
                    <a:pt x="38" y="9"/>
                    <a:pt x="38" y="10"/>
                  </a:cubicBezTo>
                  <a:cubicBezTo>
                    <a:pt x="38" y="12"/>
                    <a:pt x="38" y="15"/>
                    <a:pt x="35" y="14"/>
                  </a:cubicBezTo>
                  <a:cubicBezTo>
                    <a:pt x="34" y="14"/>
                    <a:pt x="31" y="14"/>
                    <a:pt x="29" y="13"/>
                  </a:cubicBezTo>
                  <a:cubicBezTo>
                    <a:pt x="29" y="13"/>
                    <a:pt x="26" y="15"/>
                    <a:pt x="23" y="12"/>
                  </a:cubicBezTo>
                  <a:cubicBezTo>
                    <a:pt x="20" y="8"/>
                    <a:pt x="16" y="4"/>
                    <a:pt x="13" y="4"/>
                  </a:cubicBezTo>
                  <a:cubicBezTo>
                    <a:pt x="11" y="4"/>
                    <a:pt x="3" y="4"/>
                    <a:pt x="4" y="8"/>
                  </a:cubicBezTo>
                  <a:cubicBezTo>
                    <a:pt x="5" y="7"/>
                    <a:pt x="6" y="7"/>
                    <a:pt x="8" y="7"/>
                  </a:cubicBezTo>
                  <a:cubicBezTo>
                    <a:pt x="14" y="7"/>
                    <a:pt x="12" y="14"/>
                    <a:pt x="15" y="14"/>
                  </a:cubicBezTo>
                  <a:cubicBezTo>
                    <a:pt x="18" y="15"/>
                    <a:pt x="22" y="20"/>
                    <a:pt x="19" y="19"/>
                  </a:cubicBezTo>
                  <a:cubicBezTo>
                    <a:pt x="16" y="19"/>
                    <a:pt x="13" y="22"/>
                    <a:pt x="10" y="21"/>
                  </a:cubicBezTo>
                  <a:cubicBezTo>
                    <a:pt x="7" y="20"/>
                    <a:pt x="4" y="18"/>
                    <a:pt x="3" y="21"/>
                  </a:cubicBezTo>
                  <a:cubicBezTo>
                    <a:pt x="2" y="25"/>
                    <a:pt x="0" y="28"/>
                    <a:pt x="4" y="28"/>
                  </a:cubicBezTo>
                  <a:cubicBezTo>
                    <a:pt x="8" y="28"/>
                    <a:pt x="8" y="31"/>
                    <a:pt x="5" y="33"/>
                  </a:cubicBezTo>
                  <a:cubicBezTo>
                    <a:pt x="2" y="36"/>
                    <a:pt x="9" y="33"/>
                    <a:pt x="10" y="35"/>
                  </a:cubicBezTo>
                  <a:cubicBezTo>
                    <a:pt x="10" y="38"/>
                    <a:pt x="12" y="38"/>
                    <a:pt x="11" y="42"/>
                  </a:cubicBezTo>
                  <a:cubicBezTo>
                    <a:pt x="11" y="45"/>
                    <a:pt x="11" y="50"/>
                    <a:pt x="11" y="53"/>
                  </a:cubicBezTo>
                  <a:cubicBezTo>
                    <a:pt x="14" y="53"/>
                    <a:pt x="18" y="53"/>
                    <a:pt x="18" y="52"/>
                  </a:cubicBezTo>
                  <a:cubicBezTo>
                    <a:pt x="20" y="50"/>
                    <a:pt x="24" y="47"/>
                    <a:pt x="26" y="47"/>
                  </a:cubicBezTo>
                  <a:cubicBezTo>
                    <a:pt x="28" y="47"/>
                    <a:pt x="31" y="48"/>
                    <a:pt x="32" y="46"/>
                  </a:cubicBezTo>
                  <a:cubicBezTo>
                    <a:pt x="33" y="44"/>
                    <a:pt x="40" y="45"/>
                    <a:pt x="41" y="46"/>
                  </a:cubicBezTo>
                  <a:cubicBezTo>
                    <a:pt x="43" y="48"/>
                    <a:pt x="47" y="49"/>
                    <a:pt x="48" y="49"/>
                  </a:cubicBezTo>
                  <a:cubicBezTo>
                    <a:pt x="49" y="49"/>
                    <a:pt x="49" y="51"/>
                    <a:pt x="52" y="51"/>
                  </a:cubicBezTo>
                  <a:cubicBezTo>
                    <a:pt x="54" y="51"/>
                    <a:pt x="59" y="52"/>
                    <a:pt x="59" y="53"/>
                  </a:cubicBezTo>
                  <a:cubicBezTo>
                    <a:pt x="59" y="55"/>
                    <a:pt x="61" y="56"/>
                    <a:pt x="63" y="56"/>
                  </a:cubicBezTo>
                  <a:cubicBezTo>
                    <a:pt x="65" y="56"/>
                    <a:pt x="66" y="61"/>
                    <a:pt x="68" y="61"/>
                  </a:cubicBezTo>
                  <a:cubicBezTo>
                    <a:pt x="70" y="61"/>
                    <a:pt x="74" y="61"/>
                    <a:pt x="74" y="62"/>
                  </a:cubicBezTo>
                  <a:cubicBezTo>
                    <a:pt x="74" y="63"/>
                    <a:pt x="75" y="69"/>
                    <a:pt x="76" y="72"/>
                  </a:cubicBezTo>
                  <a:cubicBezTo>
                    <a:pt x="77" y="72"/>
                    <a:pt x="77" y="72"/>
                    <a:pt x="78" y="72"/>
                  </a:cubicBezTo>
                  <a:cubicBezTo>
                    <a:pt x="79" y="73"/>
                    <a:pt x="83" y="71"/>
                    <a:pt x="84" y="74"/>
                  </a:cubicBezTo>
                  <a:cubicBezTo>
                    <a:pt x="84" y="76"/>
                    <a:pt x="91" y="75"/>
                    <a:pt x="91" y="71"/>
                  </a:cubicBezTo>
                  <a:cubicBezTo>
                    <a:pt x="91" y="67"/>
                    <a:pt x="102" y="67"/>
                    <a:pt x="103" y="64"/>
                  </a:cubicBezTo>
                  <a:cubicBezTo>
                    <a:pt x="104" y="61"/>
                    <a:pt x="105" y="55"/>
                    <a:pt x="108" y="56"/>
                  </a:cubicBezTo>
                  <a:cubicBezTo>
                    <a:pt x="111" y="57"/>
                    <a:pt x="112" y="52"/>
                    <a:pt x="115" y="52"/>
                  </a:cubicBezTo>
                  <a:cubicBezTo>
                    <a:pt x="117" y="52"/>
                    <a:pt x="118" y="54"/>
                    <a:pt x="121" y="53"/>
                  </a:cubicBezTo>
                  <a:lnTo>
                    <a:pt x="120" y="48"/>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371;p4">
              <a:extLst>
                <a:ext uri="{FF2B5EF4-FFF2-40B4-BE49-F238E27FC236}">
                  <a16:creationId xmlns:a16="http://schemas.microsoft.com/office/drawing/2014/main" id="{AF8A4B3E-677C-2CA0-F45A-55C42B05ED15}"/>
                </a:ext>
              </a:extLst>
            </p:cNvPr>
            <p:cNvSpPr/>
            <p:nvPr/>
          </p:nvSpPr>
          <p:spPr>
            <a:xfrm>
              <a:off x="6783409" y="3583770"/>
              <a:ext cx="418055" cy="351378"/>
            </a:xfrm>
            <a:custGeom>
              <a:avLst/>
              <a:gdLst/>
              <a:ahLst/>
              <a:cxnLst/>
              <a:rect l="l" t="t" r="r" b="b"/>
              <a:pathLst>
                <a:path w="167" h="140" extrusionOk="0">
                  <a:moveTo>
                    <a:pt x="162" y="121"/>
                  </a:moveTo>
                  <a:cubicBezTo>
                    <a:pt x="160" y="120"/>
                    <a:pt x="162" y="113"/>
                    <a:pt x="158" y="112"/>
                  </a:cubicBezTo>
                  <a:cubicBezTo>
                    <a:pt x="154" y="110"/>
                    <a:pt x="150" y="107"/>
                    <a:pt x="149" y="104"/>
                  </a:cubicBezTo>
                  <a:cubicBezTo>
                    <a:pt x="148" y="102"/>
                    <a:pt x="143" y="99"/>
                    <a:pt x="144" y="97"/>
                  </a:cubicBezTo>
                  <a:cubicBezTo>
                    <a:pt x="144" y="95"/>
                    <a:pt x="154" y="89"/>
                    <a:pt x="152" y="85"/>
                  </a:cubicBezTo>
                  <a:cubicBezTo>
                    <a:pt x="151" y="81"/>
                    <a:pt x="145" y="82"/>
                    <a:pt x="144" y="81"/>
                  </a:cubicBezTo>
                  <a:cubicBezTo>
                    <a:pt x="143" y="79"/>
                    <a:pt x="144" y="75"/>
                    <a:pt x="143" y="71"/>
                  </a:cubicBezTo>
                  <a:cubicBezTo>
                    <a:pt x="141" y="67"/>
                    <a:pt x="144" y="64"/>
                    <a:pt x="143" y="62"/>
                  </a:cubicBezTo>
                  <a:cubicBezTo>
                    <a:pt x="141" y="60"/>
                    <a:pt x="143" y="56"/>
                    <a:pt x="144" y="55"/>
                  </a:cubicBezTo>
                  <a:cubicBezTo>
                    <a:pt x="144" y="53"/>
                    <a:pt x="147" y="51"/>
                    <a:pt x="147" y="48"/>
                  </a:cubicBezTo>
                  <a:cubicBezTo>
                    <a:pt x="147" y="46"/>
                    <a:pt x="148" y="45"/>
                    <a:pt x="149" y="44"/>
                  </a:cubicBezTo>
                  <a:cubicBezTo>
                    <a:pt x="148" y="41"/>
                    <a:pt x="147" y="35"/>
                    <a:pt x="147" y="34"/>
                  </a:cubicBezTo>
                  <a:cubicBezTo>
                    <a:pt x="147" y="33"/>
                    <a:pt x="143" y="33"/>
                    <a:pt x="141" y="33"/>
                  </a:cubicBezTo>
                  <a:cubicBezTo>
                    <a:pt x="139" y="33"/>
                    <a:pt x="138" y="28"/>
                    <a:pt x="136" y="28"/>
                  </a:cubicBezTo>
                  <a:cubicBezTo>
                    <a:pt x="134" y="28"/>
                    <a:pt x="132" y="27"/>
                    <a:pt x="132" y="25"/>
                  </a:cubicBezTo>
                  <a:cubicBezTo>
                    <a:pt x="132" y="24"/>
                    <a:pt x="127" y="23"/>
                    <a:pt x="125" y="23"/>
                  </a:cubicBezTo>
                  <a:cubicBezTo>
                    <a:pt x="122" y="23"/>
                    <a:pt x="122" y="21"/>
                    <a:pt x="121" y="21"/>
                  </a:cubicBezTo>
                  <a:cubicBezTo>
                    <a:pt x="120" y="21"/>
                    <a:pt x="116" y="20"/>
                    <a:pt x="114" y="18"/>
                  </a:cubicBezTo>
                  <a:cubicBezTo>
                    <a:pt x="113" y="17"/>
                    <a:pt x="106" y="16"/>
                    <a:pt x="105" y="18"/>
                  </a:cubicBezTo>
                  <a:cubicBezTo>
                    <a:pt x="104" y="20"/>
                    <a:pt x="101" y="19"/>
                    <a:pt x="99" y="19"/>
                  </a:cubicBezTo>
                  <a:cubicBezTo>
                    <a:pt x="97" y="19"/>
                    <a:pt x="93" y="22"/>
                    <a:pt x="91" y="24"/>
                  </a:cubicBezTo>
                  <a:cubicBezTo>
                    <a:pt x="91" y="25"/>
                    <a:pt x="87" y="25"/>
                    <a:pt x="84" y="25"/>
                  </a:cubicBezTo>
                  <a:cubicBezTo>
                    <a:pt x="84" y="27"/>
                    <a:pt x="84" y="29"/>
                    <a:pt x="84" y="30"/>
                  </a:cubicBezTo>
                  <a:cubicBezTo>
                    <a:pt x="83" y="32"/>
                    <a:pt x="73" y="34"/>
                    <a:pt x="66" y="34"/>
                  </a:cubicBezTo>
                  <a:cubicBezTo>
                    <a:pt x="59" y="34"/>
                    <a:pt x="58" y="25"/>
                    <a:pt x="51" y="25"/>
                  </a:cubicBezTo>
                  <a:cubicBezTo>
                    <a:pt x="45" y="25"/>
                    <a:pt x="41" y="19"/>
                    <a:pt x="40" y="15"/>
                  </a:cubicBezTo>
                  <a:cubicBezTo>
                    <a:pt x="37" y="13"/>
                    <a:pt x="34" y="11"/>
                    <a:pt x="34" y="10"/>
                  </a:cubicBezTo>
                  <a:cubicBezTo>
                    <a:pt x="35" y="9"/>
                    <a:pt x="37" y="1"/>
                    <a:pt x="33" y="3"/>
                  </a:cubicBezTo>
                  <a:cubicBezTo>
                    <a:pt x="29" y="5"/>
                    <a:pt x="23" y="11"/>
                    <a:pt x="16" y="10"/>
                  </a:cubicBezTo>
                  <a:cubicBezTo>
                    <a:pt x="8" y="9"/>
                    <a:pt x="14" y="8"/>
                    <a:pt x="10" y="7"/>
                  </a:cubicBezTo>
                  <a:cubicBezTo>
                    <a:pt x="6" y="5"/>
                    <a:pt x="9" y="1"/>
                    <a:pt x="5" y="0"/>
                  </a:cubicBezTo>
                  <a:cubicBezTo>
                    <a:pt x="1" y="0"/>
                    <a:pt x="4" y="5"/>
                    <a:pt x="2" y="5"/>
                  </a:cubicBezTo>
                  <a:cubicBezTo>
                    <a:pt x="0" y="5"/>
                    <a:pt x="2" y="10"/>
                    <a:pt x="2" y="12"/>
                  </a:cubicBezTo>
                  <a:cubicBezTo>
                    <a:pt x="3" y="13"/>
                    <a:pt x="1" y="20"/>
                    <a:pt x="2" y="21"/>
                  </a:cubicBezTo>
                  <a:cubicBezTo>
                    <a:pt x="4" y="21"/>
                    <a:pt x="7" y="26"/>
                    <a:pt x="6" y="27"/>
                  </a:cubicBezTo>
                  <a:cubicBezTo>
                    <a:pt x="6" y="28"/>
                    <a:pt x="9" y="32"/>
                    <a:pt x="9" y="34"/>
                  </a:cubicBezTo>
                  <a:cubicBezTo>
                    <a:pt x="9" y="36"/>
                    <a:pt x="12" y="39"/>
                    <a:pt x="14" y="39"/>
                  </a:cubicBezTo>
                  <a:cubicBezTo>
                    <a:pt x="16" y="39"/>
                    <a:pt x="18" y="40"/>
                    <a:pt x="17" y="42"/>
                  </a:cubicBezTo>
                  <a:cubicBezTo>
                    <a:pt x="17" y="44"/>
                    <a:pt x="18" y="47"/>
                    <a:pt x="16" y="47"/>
                  </a:cubicBezTo>
                  <a:cubicBezTo>
                    <a:pt x="14" y="47"/>
                    <a:pt x="15" y="52"/>
                    <a:pt x="13" y="53"/>
                  </a:cubicBezTo>
                  <a:cubicBezTo>
                    <a:pt x="11" y="54"/>
                    <a:pt x="13" y="60"/>
                    <a:pt x="14" y="61"/>
                  </a:cubicBezTo>
                  <a:cubicBezTo>
                    <a:pt x="15" y="62"/>
                    <a:pt x="18" y="63"/>
                    <a:pt x="18" y="66"/>
                  </a:cubicBezTo>
                  <a:cubicBezTo>
                    <a:pt x="18" y="68"/>
                    <a:pt x="25" y="72"/>
                    <a:pt x="27" y="72"/>
                  </a:cubicBezTo>
                  <a:cubicBezTo>
                    <a:pt x="30" y="72"/>
                    <a:pt x="30" y="76"/>
                    <a:pt x="31" y="77"/>
                  </a:cubicBezTo>
                  <a:cubicBezTo>
                    <a:pt x="33" y="78"/>
                    <a:pt x="30" y="81"/>
                    <a:pt x="31" y="83"/>
                  </a:cubicBezTo>
                  <a:cubicBezTo>
                    <a:pt x="31" y="84"/>
                    <a:pt x="34" y="86"/>
                    <a:pt x="34" y="88"/>
                  </a:cubicBezTo>
                  <a:cubicBezTo>
                    <a:pt x="33" y="90"/>
                    <a:pt x="36" y="93"/>
                    <a:pt x="38" y="95"/>
                  </a:cubicBezTo>
                  <a:cubicBezTo>
                    <a:pt x="39" y="95"/>
                    <a:pt x="40" y="95"/>
                    <a:pt x="40" y="95"/>
                  </a:cubicBezTo>
                  <a:cubicBezTo>
                    <a:pt x="43" y="95"/>
                    <a:pt x="43" y="92"/>
                    <a:pt x="44" y="94"/>
                  </a:cubicBezTo>
                  <a:cubicBezTo>
                    <a:pt x="46" y="95"/>
                    <a:pt x="48" y="93"/>
                    <a:pt x="50" y="93"/>
                  </a:cubicBezTo>
                  <a:cubicBezTo>
                    <a:pt x="52" y="93"/>
                    <a:pt x="57" y="102"/>
                    <a:pt x="59" y="107"/>
                  </a:cubicBezTo>
                  <a:cubicBezTo>
                    <a:pt x="61" y="111"/>
                    <a:pt x="61" y="112"/>
                    <a:pt x="64" y="114"/>
                  </a:cubicBezTo>
                  <a:cubicBezTo>
                    <a:pt x="66" y="116"/>
                    <a:pt x="70" y="115"/>
                    <a:pt x="74" y="119"/>
                  </a:cubicBezTo>
                  <a:cubicBezTo>
                    <a:pt x="78" y="124"/>
                    <a:pt x="88" y="126"/>
                    <a:pt x="93" y="127"/>
                  </a:cubicBezTo>
                  <a:cubicBezTo>
                    <a:pt x="97" y="127"/>
                    <a:pt x="101" y="122"/>
                    <a:pt x="107" y="123"/>
                  </a:cubicBezTo>
                  <a:cubicBezTo>
                    <a:pt x="112" y="124"/>
                    <a:pt x="111" y="131"/>
                    <a:pt x="113" y="134"/>
                  </a:cubicBezTo>
                  <a:cubicBezTo>
                    <a:pt x="115" y="137"/>
                    <a:pt x="138" y="138"/>
                    <a:pt x="142" y="140"/>
                  </a:cubicBezTo>
                  <a:cubicBezTo>
                    <a:pt x="144" y="140"/>
                    <a:pt x="147" y="140"/>
                    <a:pt x="151" y="140"/>
                  </a:cubicBezTo>
                  <a:cubicBezTo>
                    <a:pt x="151" y="139"/>
                    <a:pt x="151" y="139"/>
                    <a:pt x="151" y="138"/>
                  </a:cubicBezTo>
                  <a:cubicBezTo>
                    <a:pt x="151" y="134"/>
                    <a:pt x="154" y="131"/>
                    <a:pt x="156" y="130"/>
                  </a:cubicBezTo>
                  <a:cubicBezTo>
                    <a:pt x="159" y="128"/>
                    <a:pt x="161" y="128"/>
                    <a:pt x="164" y="127"/>
                  </a:cubicBezTo>
                  <a:cubicBezTo>
                    <a:pt x="167" y="127"/>
                    <a:pt x="164" y="122"/>
                    <a:pt x="162" y="12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372;p4">
              <a:extLst>
                <a:ext uri="{FF2B5EF4-FFF2-40B4-BE49-F238E27FC236}">
                  <a16:creationId xmlns:a16="http://schemas.microsoft.com/office/drawing/2014/main" id="{9E295B5D-AB2C-A2DF-584E-C8951AD6898C}"/>
                </a:ext>
              </a:extLst>
            </p:cNvPr>
            <p:cNvSpPr/>
            <p:nvPr/>
          </p:nvSpPr>
          <p:spPr>
            <a:xfrm>
              <a:off x="6835269" y="3165716"/>
              <a:ext cx="858335" cy="403238"/>
            </a:xfrm>
            <a:custGeom>
              <a:avLst/>
              <a:gdLst/>
              <a:ahLst/>
              <a:cxnLst/>
              <a:rect l="l" t="t" r="r" b="b"/>
              <a:pathLst>
                <a:path w="343" h="161" extrusionOk="0">
                  <a:moveTo>
                    <a:pt x="342" y="66"/>
                  </a:moveTo>
                  <a:cubicBezTo>
                    <a:pt x="341" y="64"/>
                    <a:pt x="340" y="65"/>
                    <a:pt x="339" y="66"/>
                  </a:cubicBezTo>
                  <a:cubicBezTo>
                    <a:pt x="337" y="66"/>
                    <a:pt x="333" y="67"/>
                    <a:pt x="332" y="67"/>
                  </a:cubicBezTo>
                  <a:cubicBezTo>
                    <a:pt x="330" y="67"/>
                    <a:pt x="328" y="65"/>
                    <a:pt x="328" y="63"/>
                  </a:cubicBezTo>
                  <a:cubicBezTo>
                    <a:pt x="328" y="62"/>
                    <a:pt x="327" y="60"/>
                    <a:pt x="326" y="60"/>
                  </a:cubicBezTo>
                  <a:cubicBezTo>
                    <a:pt x="324" y="60"/>
                    <a:pt x="322" y="59"/>
                    <a:pt x="321" y="56"/>
                  </a:cubicBezTo>
                  <a:cubicBezTo>
                    <a:pt x="319" y="52"/>
                    <a:pt x="317" y="52"/>
                    <a:pt x="315" y="51"/>
                  </a:cubicBezTo>
                  <a:cubicBezTo>
                    <a:pt x="314" y="50"/>
                    <a:pt x="309" y="53"/>
                    <a:pt x="307" y="54"/>
                  </a:cubicBezTo>
                  <a:cubicBezTo>
                    <a:pt x="305" y="55"/>
                    <a:pt x="301" y="53"/>
                    <a:pt x="299" y="52"/>
                  </a:cubicBezTo>
                  <a:cubicBezTo>
                    <a:pt x="296" y="52"/>
                    <a:pt x="295" y="47"/>
                    <a:pt x="292" y="48"/>
                  </a:cubicBezTo>
                  <a:cubicBezTo>
                    <a:pt x="290" y="48"/>
                    <a:pt x="289" y="53"/>
                    <a:pt x="287" y="53"/>
                  </a:cubicBezTo>
                  <a:cubicBezTo>
                    <a:pt x="285" y="53"/>
                    <a:pt x="282" y="44"/>
                    <a:pt x="279" y="38"/>
                  </a:cubicBezTo>
                  <a:cubicBezTo>
                    <a:pt x="275" y="33"/>
                    <a:pt x="269" y="22"/>
                    <a:pt x="263" y="20"/>
                  </a:cubicBezTo>
                  <a:cubicBezTo>
                    <a:pt x="257" y="18"/>
                    <a:pt x="259" y="15"/>
                    <a:pt x="261" y="13"/>
                  </a:cubicBezTo>
                  <a:cubicBezTo>
                    <a:pt x="262" y="12"/>
                    <a:pt x="257" y="12"/>
                    <a:pt x="255" y="13"/>
                  </a:cubicBezTo>
                  <a:cubicBezTo>
                    <a:pt x="253" y="14"/>
                    <a:pt x="250" y="17"/>
                    <a:pt x="247" y="17"/>
                  </a:cubicBezTo>
                  <a:cubicBezTo>
                    <a:pt x="245" y="18"/>
                    <a:pt x="241" y="22"/>
                    <a:pt x="238" y="21"/>
                  </a:cubicBezTo>
                  <a:cubicBezTo>
                    <a:pt x="235" y="20"/>
                    <a:pt x="234" y="24"/>
                    <a:pt x="232" y="22"/>
                  </a:cubicBezTo>
                  <a:cubicBezTo>
                    <a:pt x="230" y="20"/>
                    <a:pt x="235" y="19"/>
                    <a:pt x="235" y="17"/>
                  </a:cubicBezTo>
                  <a:cubicBezTo>
                    <a:pt x="235" y="15"/>
                    <a:pt x="231" y="18"/>
                    <a:pt x="230" y="16"/>
                  </a:cubicBezTo>
                  <a:cubicBezTo>
                    <a:pt x="229" y="15"/>
                    <a:pt x="226" y="14"/>
                    <a:pt x="226" y="16"/>
                  </a:cubicBezTo>
                  <a:cubicBezTo>
                    <a:pt x="226" y="18"/>
                    <a:pt x="224" y="17"/>
                    <a:pt x="224" y="15"/>
                  </a:cubicBezTo>
                  <a:cubicBezTo>
                    <a:pt x="224" y="14"/>
                    <a:pt x="222" y="12"/>
                    <a:pt x="221" y="13"/>
                  </a:cubicBezTo>
                  <a:cubicBezTo>
                    <a:pt x="219" y="15"/>
                    <a:pt x="214" y="16"/>
                    <a:pt x="213" y="15"/>
                  </a:cubicBezTo>
                  <a:cubicBezTo>
                    <a:pt x="212" y="13"/>
                    <a:pt x="214" y="13"/>
                    <a:pt x="214" y="11"/>
                  </a:cubicBezTo>
                  <a:cubicBezTo>
                    <a:pt x="214" y="9"/>
                    <a:pt x="212" y="7"/>
                    <a:pt x="213" y="5"/>
                  </a:cubicBezTo>
                  <a:cubicBezTo>
                    <a:pt x="213" y="3"/>
                    <a:pt x="209" y="1"/>
                    <a:pt x="207" y="2"/>
                  </a:cubicBezTo>
                  <a:cubicBezTo>
                    <a:pt x="205" y="2"/>
                    <a:pt x="203" y="2"/>
                    <a:pt x="201" y="1"/>
                  </a:cubicBezTo>
                  <a:cubicBezTo>
                    <a:pt x="199" y="0"/>
                    <a:pt x="191" y="1"/>
                    <a:pt x="190" y="3"/>
                  </a:cubicBezTo>
                  <a:cubicBezTo>
                    <a:pt x="190" y="5"/>
                    <a:pt x="180" y="7"/>
                    <a:pt x="178" y="7"/>
                  </a:cubicBezTo>
                  <a:cubicBezTo>
                    <a:pt x="176" y="8"/>
                    <a:pt x="169" y="9"/>
                    <a:pt x="166" y="10"/>
                  </a:cubicBezTo>
                  <a:cubicBezTo>
                    <a:pt x="163" y="10"/>
                    <a:pt x="161" y="12"/>
                    <a:pt x="157" y="12"/>
                  </a:cubicBezTo>
                  <a:cubicBezTo>
                    <a:pt x="154" y="12"/>
                    <a:pt x="148" y="13"/>
                    <a:pt x="145" y="15"/>
                  </a:cubicBezTo>
                  <a:cubicBezTo>
                    <a:pt x="142" y="17"/>
                    <a:pt x="137" y="15"/>
                    <a:pt x="135" y="16"/>
                  </a:cubicBezTo>
                  <a:cubicBezTo>
                    <a:pt x="132" y="17"/>
                    <a:pt x="129" y="16"/>
                    <a:pt x="127" y="16"/>
                  </a:cubicBezTo>
                  <a:cubicBezTo>
                    <a:pt x="126" y="17"/>
                    <a:pt x="127" y="21"/>
                    <a:pt x="128" y="23"/>
                  </a:cubicBezTo>
                  <a:cubicBezTo>
                    <a:pt x="129" y="25"/>
                    <a:pt x="135" y="26"/>
                    <a:pt x="135" y="27"/>
                  </a:cubicBezTo>
                  <a:cubicBezTo>
                    <a:pt x="136" y="28"/>
                    <a:pt x="129" y="28"/>
                    <a:pt x="126" y="29"/>
                  </a:cubicBezTo>
                  <a:cubicBezTo>
                    <a:pt x="123" y="29"/>
                    <a:pt x="124" y="33"/>
                    <a:pt x="125" y="35"/>
                  </a:cubicBezTo>
                  <a:cubicBezTo>
                    <a:pt x="126" y="36"/>
                    <a:pt x="122" y="38"/>
                    <a:pt x="120" y="39"/>
                  </a:cubicBezTo>
                  <a:cubicBezTo>
                    <a:pt x="117" y="40"/>
                    <a:pt x="120" y="44"/>
                    <a:pt x="122" y="44"/>
                  </a:cubicBezTo>
                  <a:cubicBezTo>
                    <a:pt x="124" y="44"/>
                    <a:pt x="126" y="45"/>
                    <a:pt x="128" y="45"/>
                  </a:cubicBezTo>
                  <a:cubicBezTo>
                    <a:pt x="130" y="45"/>
                    <a:pt x="130" y="49"/>
                    <a:pt x="130" y="51"/>
                  </a:cubicBezTo>
                  <a:cubicBezTo>
                    <a:pt x="130" y="54"/>
                    <a:pt x="128" y="54"/>
                    <a:pt x="125" y="54"/>
                  </a:cubicBezTo>
                  <a:cubicBezTo>
                    <a:pt x="122" y="54"/>
                    <a:pt x="120" y="52"/>
                    <a:pt x="119" y="52"/>
                  </a:cubicBezTo>
                  <a:cubicBezTo>
                    <a:pt x="117" y="51"/>
                    <a:pt x="117" y="55"/>
                    <a:pt x="116" y="56"/>
                  </a:cubicBezTo>
                  <a:cubicBezTo>
                    <a:pt x="114" y="57"/>
                    <a:pt x="114" y="53"/>
                    <a:pt x="111" y="53"/>
                  </a:cubicBezTo>
                  <a:cubicBezTo>
                    <a:pt x="109" y="53"/>
                    <a:pt x="107" y="53"/>
                    <a:pt x="106" y="51"/>
                  </a:cubicBezTo>
                  <a:cubicBezTo>
                    <a:pt x="105" y="48"/>
                    <a:pt x="100" y="48"/>
                    <a:pt x="98" y="50"/>
                  </a:cubicBezTo>
                  <a:cubicBezTo>
                    <a:pt x="95" y="52"/>
                    <a:pt x="95" y="51"/>
                    <a:pt x="93" y="50"/>
                  </a:cubicBezTo>
                  <a:cubicBezTo>
                    <a:pt x="91" y="48"/>
                    <a:pt x="85" y="51"/>
                    <a:pt x="85" y="52"/>
                  </a:cubicBezTo>
                  <a:cubicBezTo>
                    <a:pt x="84" y="54"/>
                    <a:pt x="80" y="55"/>
                    <a:pt x="77" y="53"/>
                  </a:cubicBezTo>
                  <a:cubicBezTo>
                    <a:pt x="74" y="51"/>
                    <a:pt x="72" y="51"/>
                    <a:pt x="72" y="53"/>
                  </a:cubicBezTo>
                  <a:cubicBezTo>
                    <a:pt x="72" y="56"/>
                    <a:pt x="70" y="54"/>
                    <a:pt x="70" y="52"/>
                  </a:cubicBezTo>
                  <a:cubicBezTo>
                    <a:pt x="70" y="51"/>
                    <a:pt x="65" y="48"/>
                    <a:pt x="62" y="46"/>
                  </a:cubicBezTo>
                  <a:cubicBezTo>
                    <a:pt x="60" y="45"/>
                    <a:pt x="53" y="45"/>
                    <a:pt x="53" y="43"/>
                  </a:cubicBezTo>
                  <a:cubicBezTo>
                    <a:pt x="52" y="42"/>
                    <a:pt x="48" y="41"/>
                    <a:pt x="47" y="43"/>
                  </a:cubicBezTo>
                  <a:cubicBezTo>
                    <a:pt x="46" y="46"/>
                    <a:pt x="44" y="44"/>
                    <a:pt x="42" y="43"/>
                  </a:cubicBezTo>
                  <a:cubicBezTo>
                    <a:pt x="41" y="42"/>
                    <a:pt x="37" y="44"/>
                    <a:pt x="36" y="45"/>
                  </a:cubicBezTo>
                  <a:cubicBezTo>
                    <a:pt x="34" y="46"/>
                    <a:pt x="30" y="49"/>
                    <a:pt x="27" y="49"/>
                  </a:cubicBezTo>
                  <a:cubicBezTo>
                    <a:pt x="24" y="49"/>
                    <a:pt x="26" y="52"/>
                    <a:pt x="23" y="53"/>
                  </a:cubicBezTo>
                  <a:cubicBezTo>
                    <a:pt x="19" y="54"/>
                    <a:pt x="20" y="56"/>
                    <a:pt x="20" y="58"/>
                  </a:cubicBezTo>
                  <a:cubicBezTo>
                    <a:pt x="21" y="59"/>
                    <a:pt x="23" y="62"/>
                    <a:pt x="20" y="63"/>
                  </a:cubicBezTo>
                  <a:cubicBezTo>
                    <a:pt x="17" y="64"/>
                    <a:pt x="15" y="59"/>
                    <a:pt x="13" y="57"/>
                  </a:cubicBezTo>
                  <a:cubicBezTo>
                    <a:pt x="10" y="55"/>
                    <a:pt x="8" y="58"/>
                    <a:pt x="8" y="60"/>
                  </a:cubicBezTo>
                  <a:cubicBezTo>
                    <a:pt x="8" y="63"/>
                    <a:pt x="5" y="63"/>
                    <a:pt x="3" y="66"/>
                  </a:cubicBezTo>
                  <a:cubicBezTo>
                    <a:pt x="2" y="68"/>
                    <a:pt x="6" y="69"/>
                    <a:pt x="6" y="70"/>
                  </a:cubicBezTo>
                  <a:cubicBezTo>
                    <a:pt x="6" y="71"/>
                    <a:pt x="4" y="72"/>
                    <a:pt x="3" y="72"/>
                  </a:cubicBezTo>
                  <a:cubicBezTo>
                    <a:pt x="2" y="73"/>
                    <a:pt x="0" y="76"/>
                    <a:pt x="1" y="78"/>
                  </a:cubicBezTo>
                  <a:cubicBezTo>
                    <a:pt x="2" y="79"/>
                    <a:pt x="6" y="78"/>
                    <a:pt x="6" y="81"/>
                  </a:cubicBezTo>
                  <a:cubicBezTo>
                    <a:pt x="6" y="83"/>
                    <a:pt x="5" y="86"/>
                    <a:pt x="8" y="85"/>
                  </a:cubicBezTo>
                  <a:cubicBezTo>
                    <a:pt x="10" y="85"/>
                    <a:pt x="12" y="85"/>
                    <a:pt x="14" y="85"/>
                  </a:cubicBezTo>
                  <a:cubicBezTo>
                    <a:pt x="15" y="85"/>
                    <a:pt x="16" y="88"/>
                    <a:pt x="19" y="91"/>
                  </a:cubicBezTo>
                  <a:cubicBezTo>
                    <a:pt x="21" y="94"/>
                    <a:pt x="23" y="95"/>
                    <a:pt x="20" y="96"/>
                  </a:cubicBezTo>
                  <a:cubicBezTo>
                    <a:pt x="17" y="97"/>
                    <a:pt x="18" y="98"/>
                    <a:pt x="22" y="100"/>
                  </a:cubicBezTo>
                  <a:cubicBezTo>
                    <a:pt x="23" y="100"/>
                    <a:pt x="24" y="101"/>
                    <a:pt x="25" y="102"/>
                  </a:cubicBezTo>
                  <a:cubicBezTo>
                    <a:pt x="25" y="101"/>
                    <a:pt x="26" y="101"/>
                    <a:pt x="26" y="100"/>
                  </a:cubicBezTo>
                  <a:cubicBezTo>
                    <a:pt x="30" y="97"/>
                    <a:pt x="38" y="93"/>
                    <a:pt x="44" y="95"/>
                  </a:cubicBezTo>
                  <a:cubicBezTo>
                    <a:pt x="49" y="96"/>
                    <a:pt x="54" y="94"/>
                    <a:pt x="57" y="97"/>
                  </a:cubicBezTo>
                  <a:cubicBezTo>
                    <a:pt x="59" y="101"/>
                    <a:pt x="57" y="107"/>
                    <a:pt x="58" y="110"/>
                  </a:cubicBezTo>
                  <a:cubicBezTo>
                    <a:pt x="59" y="112"/>
                    <a:pt x="53" y="112"/>
                    <a:pt x="49" y="112"/>
                  </a:cubicBezTo>
                  <a:cubicBezTo>
                    <a:pt x="46" y="111"/>
                    <a:pt x="38" y="113"/>
                    <a:pt x="39" y="116"/>
                  </a:cubicBezTo>
                  <a:cubicBezTo>
                    <a:pt x="40" y="118"/>
                    <a:pt x="43" y="123"/>
                    <a:pt x="38" y="120"/>
                  </a:cubicBezTo>
                  <a:cubicBezTo>
                    <a:pt x="33" y="118"/>
                    <a:pt x="31" y="123"/>
                    <a:pt x="33" y="123"/>
                  </a:cubicBezTo>
                  <a:cubicBezTo>
                    <a:pt x="36" y="123"/>
                    <a:pt x="40" y="126"/>
                    <a:pt x="40" y="129"/>
                  </a:cubicBezTo>
                  <a:cubicBezTo>
                    <a:pt x="40" y="131"/>
                    <a:pt x="40" y="136"/>
                    <a:pt x="43" y="135"/>
                  </a:cubicBezTo>
                  <a:cubicBezTo>
                    <a:pt x="45" y="134"/>
                    <a:pt x="45" y="139"/>
                    <a:pt x="49" y="139"/>
                  </a:cubicBezTo>
                  <a:cubicBezTo>
                    <a:pt x="52" y="138"/>
                    <a:pt x="55" y="140"/>
                    <a:pt x="53" y="143"/>
                  </a:cubicBezTo>
                  <a:cubicBezTo>
                    <a:pt x="50" y="146"/>
                    <a:pt x="54" y="155"/>
                    <a:pt x="55" y="153"/>
                  </a:cubicBezTo>
                  <a:cubicBezTo>
                    <a:pt x="56" y="152"/>
                    <a:pt x="55" y="149"/>
                    <a:pt x="56" y="147"/>
                  </a:cubicBezTo>
                  <a:cubicBezTo>
                    <a:pt x="55" y="143"/>
                    <a:pt x="63" y="143"/>
                    <a:pt x="65" y="143"/>
                  </a:cubicBezTo>
                  <a:cubicBezTo>
                    <a:pt x="68" y="143"/>
                    <a:pt x="72" y="147"/>
                    <a:pt x="75" y="151"/>
                  </a:cubicBezTo>
                  <a:cubicBezTo>
                    <a:pt x="78" y="155"/>
                    <a:pt x="81" y="152"/>
                    <a:pt x="81" y="152"/>
                  </a:cubicBezTo>
                  <a:cubicBezTo>
                    <a:pt x="82" y="115"/>
                    <a:pt x="82" y="115"/>
                    <a:pt x="82" y="115"/>
                  </a:cubicBezTo>
                  <a:cubicBezTo>
                    <a:pt x="104" y="109"/>
                    <a:pt x="104" y="109"/>
                    <a:pt x="104" y="109"/>
                  </a:cubicBezTo>
                  <a:cubicBezTo>
                    <a:pt x="104" y="109"/>
                    <a:pt x="104" y="108"/>
                    <a:pt x="104" y="108"/>
                  </a:cubicBezTo>
                  <a:cubicBezTo>
                    <a:pt x="107" y="104"/>
                    <a:pt x="111" y="107"/>
                    <a:pt x="112" y="108"/>
                  </a:cubicBezTo>
                  <a:cubicBezTo>
                    <a:pt x="113" y="109"/>
                    <a:pt x="113" y="104"/>
                    <a:pt x="116" y="104"/>
                  </a:cubicBezTo>
                  <a:cubicBezTo>
                    <a:pt x="119" y="104"/>
                    <a:pt x="115" y="109"/>
                    <a:pt x="118" y="109"/>
                  </a:cubicBezTo>
                  <a:cubicBezTo>
                    <a:pt x="119" y="109"/>
                    <a:pt x="123" y="115"/>
                    <a:pt x="122" y="120"/>
                  </a:cubicBezTo>
                  <a:cubicBezTo>
                    <a:pt x="125" y="123"/>
                    <a:pt x="131" y="129"/>
                    <a:pt x="132" y="131"/>
                  </a:cubicBezTo>
                  <a:cubicBezTo>
                    <a:pt x="133" y="133"/>
                    <a:pt x="141" y="129"/>
                    <a:pt x="143" y="130"/>
                  </a:cubicBezTo>
                  <a:cubicBezTo>
                    <a:pt x="145" y="131"/>
                    <a:pt x="158" y="131"/>
                    <a:pt x="160" y="131"/>
                  </a:cubicBezTo>
                  <a:cubicBezTo>
                    <a:pt x="162" y="131"/>
                    <a:pt x="164" y="135"/>
                    <a:pt x="167" y="136"/>
                  </a:cubicBezTo>
                  <a:cubicBezTo>
                    <a:pt x="169" y="136"/>
                    <a:pt x="168" y="141"/>
                    <a:pt x="169" y="144"/>
                  </a:cubicBezTo>
                  <a:cubicBezTo>
                    <a:pt x="169" y="147"/>
                    <a:pt x="173" y="150"/>
                    <a:pt x="173" y="152"/>
                  </a:cubicBezTo>
                  <a:cubicBezTo>
                    <a:pt x="174" y="155"/>
                    <a:pt x="178" y="154"/>
                    <a:pt x="180" y="154"/>
                  </a:cubicBezTo>
                  <a:cubicBezTo>
                    <a:pt x="183" y="155"/>
                    <a:pt x="187" y="156"/>
                    <a:pt x="187" y="159"/>
                  </a:cubicBezTo>
                  <a:cubicBezTo>
                    <a:pt x="188" y="161"/>
                    <a:pt x="191" y="159"/>
                    <a:pt x="191" y="157"/>
                  </a:cubicBezTo>
                  <a:cubicBezTo>
                    <a:pt x="192" y="155"/>
                    <a:pt x="195" y="153"/>
                    <a:pt x="200" y="151"/>
                  </a:cubicBezTo>
                  <a:cubicBezTo>
                    <a:pt x="202" y="150"/>
                    <a:pt x="204" y="150"/>
                    <a:pt x="205" y="150"/>
                  </a:cubicBezTo>
                  <a:cubicBezTo>
                    <a:pt x="206" y="148"/>
                    <a:pt x="207" y="146"/>
                    <a:pt x="208" y="145"/>
                  </a:cubicBezTo>
                  <a:cubicBezTo>
                    <a:pt x="209" y="145"/>
                    <a:pt x="212" y="142"/>
                    <a:pt x="213" y="140"/>
                  </a:cubicBezTo>
                  <a:cubicBezTo>
                    <a:pt x="213" y="137"/>
                    <a:pt x="220" y="137"/>
                    <a:pt x="224" y="140"/>
                  </a:cubicBezTo>
                  <a:cubicBezTo>
                    <a:pt x="229" y="142"/>
                    <a:pt x="231" y="142"/>
                    <a:pt x="232" y="138"/>
                  </a:cubicBezTo>
                  <a:cubicBezTo>
                    <a:pt x="232" y="135"/>
                    <a:pt x="238" y="134"/>
                    <a:pt x="240" y="135"/>
                  </a:cubicBezTo>
                  <a:cubicBezTo>
                    <a:pt x="242" y="136"/>
                    <a:pt x="249" y="139"/>
                    <a:pt x="252" y="138"/>
                  </a:cubicBezTo>
                  <a:cubicBezTo>
                    <a:pt x="255" y="137"/>
                    <a:pt x="269" y="138"/>
                    <a:pt x="273" y="139"/>
                  </a:cubicBezTo>
                  <a:cubicBezTo>
                    <a:pt x="277" y="140"/>
                    <a:pt x="278" y="138"/>
                    <a:pt x="281" y="142"/>
                  </a:cubicBezTo>
                  <a:cubicBezTo>
                    <a:pt x="284" y="145"/>
                    <a:pt x="285" y="142"/>
                    <a:pt x="288" y="144"/>
                  </a:cubicBezTo>
                  <a:cubicBezTo>
                    <a:pt x="288" y="143"/>
                    <a:pt x="288" y="142"/>
                    <a:pt x="288" y="141"/>
                  </a:cubicBezTo>
                  <a:cubicBezTo>
                    <a:pt x="288" y="138"/>
                    <a:pt x="292" y="136"/>
                    <a:pt x="293" y="134"/>
                  </a:cubicBezTo>
                  <a:cubicBezTo>
                    <a:pt x="293" y="133"/>
                    <a:pt x="289" y="127"/>
                    <a:pt x="289" y="125"/>
                  </a:cubicBezTo>
                  <a:cubicBezTo>
                    <a:pt x="289" y="123"/>
                    <a:pt x="289" y="119"/>
                    <a:pt x="287" y="118"/>
                  </a:cubicBezTo>
                  <a:cubicBezTo>
                    <a:pt x="285" y="117"/>
                    <a:pt x="291" y="114"/>
                    <a:pt x="292" y="115"/>
                  </a:cubicBezTo>
                  <a:cubicBezTo>
                    <a:pt x="295" y="115"/>
                    <a:pt x="299" y="112"/>
                    <a:pt x="300" y="113"/>
                  </a:cubicBezTo>
                  <a:cubicBezTo>
                    <a:pt x="301" y="114"/>
                    <a:pt x="304" y="115"/>
                    <a:pt x="306" y="115"/>
                  </a:cubicBezTo>
                  <a:cubicBezTo>
                    <a:pt x="308" y="115"/>
                    <a:pt x="307" y="112"/>
                    <a:pt x="306" y="111"/>
                  </a:cubicBezTo>
                  <a:cubicBezTo>
                    <a:pt x="305" y="109"/>
                    <a:pt x="310" y="98"/>
                    <a:pt x="311" y="94"/>
                  </a:cubicBezTo>
                  <a:cubicBezTo>
                    <a:pt x="312" y="91"/>
                    <a:pt x="314" y="94"/>
                    <a:pt x="317" y="94"/>
                  </a:cubicBezTo>
                  <a:cubicBezTo>
                    <a:pt x="320" y="95"/>
                    <a:pt x="323" y="94"/>
                    <a:pt x="325" y="95"/>
                  </a:cubicBezTo>
                  <a:cubicBezTo>
                    <a:pt x="326" y="96"/>
                    <a:pt x="331" y="94"/>
                    <a:pt x="333" y="92"/>
                  </a:cubicBezTo>
                  <a:cubicBezTo>
                    <a:pt x="334" y="90"/>
                    <a:pt x="331" y="90"/>
                    <a:pt x="331" y="85"/>
                  </a:cubicBezTo>
                  <a:cubicBezTo>
                    <a:pt x="332" y="81"/>
                    <a:pt x="334" y="79"/>
                    <a:pt x="337" y="79"/>
                  </a:cubicBezTo>
                  <a:cubicBezTo>
                    <a:pt x="340" y="79"/>
                    <a:pt x="341" y="76"/>
                    <a:pt x="341" y="74"/>
                  </a:cubicBezTo>
                  <a:cubicBezTo>
                    <a:pt x="341" y="73"/>
                    <a:pt x="343" y="71"/>
                    <a:pt x="343" y="69"/>
                  </a:cubicBezTo>
                  <a:cubicBezTo>
                    <a:pt x="343" y="68"/>
                    <a:pt x="342" y="67"/>
                    <a:pt x="342" y="66"/>
                  </a:cubicBezTo>
                  <a:close/>
                  <a:moveTo>
                    <a:pt x="129" y="102"/>
                  </a:moveTo>
                  <a:cubicBezTo>
                    <a:pt x="128" y="104"/>
                    <a:pt x="118" y="101"/>
                    <a:pt x="117" y="99"/>
                  </a:cubicBezTo>
                  <a:cubicBezTo>
                    <a:pt x="116" y="97"/>
                    <a:pt x="131" y="99"/>
                    <a:pt x="129" y="102"/>
                  </a:cubicBezTo>
                  <a:close/>
                  <a:moveTo>
                    <a:pt x="270" y="101"/>
                  </a:moveTo>
                  <a:cubicBezTo>
                    <a:pt x="263" y="101"/>
                    <a:pt x="248" y="98"/>
                    <a:pt x="241" y="105"/>
                  </a:cubicBezTo>
                  <a:cubicBezTo>
                    <a:pt x="235" y="111"/>
                    <a:pt x="240" y="115"/>
                    <a:pt x="237" y="115"/>
                  </a:cubicBezTo>
                  <a:cubicBezTo>
                    <a:pt x="234" y="116"/>
                    <a:pt x="232" y="105"/>
                    <a:pt x="236" y="102"/>
                  </a:cubicBezTo>
                  <a:cubicBezTo>
                    <a:pt x="239" y="98"/>
                    <a:pt x="251" y="97"/>
                    <a:pt x="258" y="98"/>
                  </a:cubicBezTo>
                  <a:cubicBezTo>
                    <a:pt x="265" y="100"/>
                    <a:pt x="277" y="97"/>
                    <a:pt x="279" y="97"/>
                  </a:cubicBezTo>
                  <a:cubicBezTo>
                    <a:pt x="280" y="98"/>
                    <a:pt x="277" y="101"/>
                    <a:pt x="270" y="10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373;p4">
              <a:extLst>
                <a:ext uri="{FF2B5EF4-FFF2-40B4-BE49-F238E27FC236}">
                  <a16:creationId xmlns:a16="http://schemas.microsoft.com/office/drawing/2014/main" id="{CEA0EDE9-7007-3A2A-4FE9-4284AE7C52B3}"/>
                </a:ext>
              </a:extLst>
            </p:cNvPr>
            <p:cNvSpPr/>
            <p:nvPr/>
          </p:nvSpPr>
          <p:spPr>
            <a:xfrm>
              <a:off x="6272218" y="2170852"/>
              <a:ext cx="3601620" cy="1383285"/>
            </a:xfrm>
            <a:custGeom>
              <a:avLst/>
              <a:gdLst/>
              <a:ahLst/>
              <a:cxnLst/>
              <a:rect l="l" t="t" r="r" b="b"/>
              <a:pathLst>
                <a:path w="1439" h="552" extrusionOk="0">
                  <a:moveTo>
                    <a:pt x="22" y="399"/>
                  </a:moveTo>
                  <a:cubicBezTo>
                    <a:pt x="21" y="399"/>
                    <a:pt x="18" y="398"/>
                    <a:pt x="17" y="397"/>
                  </a:cubicBezTo>
                  <a:cubicBezTo>
                    <a:pt x="16" y="396"/>
                    <a:pt x="14" y="396"/>
                    <a:pt x="12" y="397"/>
                  </a:cubicBezTo>
                  <a:cubicBezTo>
                    <a:pt x="12" y="397"/>
                    <a:pt x="13" y="397"/>
                    <a:pt x="13" y="398"/>
                  </a:cubicBezTo>
                  <a:cubicBezTo>
                    <a:pt x="14" y="400"/>
                    <a:pt x="9" y="400"/>
                    <a:pt x="10" y="402"/>
                  </a:cubicBezTo>
                  <a:cubicBezTo>
                    <a:pt x="12" y="405"/>
                    <a:pt x="6" y="405"/>
                    <a:pt x="6" y="402"/>
                  </a:cubicBezTo>
                  <a:cubicBezTo>
                    <a:pt x="6" y="400"/>
                    <a:pt x="0" y="401"/>
                    <a:pt x="1" y="403"/>
                  </a:cubicBezTo>
                  <a:cubicBezTo>
                    <a:pt x="1" y="403"/>
                    <a:pt x="1" y="404"/>
                    <a:pt x="0" y="405"/>
                  </a:cubicBezTo>
                  <a:cubicBezTo>
                    <a:pt x="2" y="405"/>
                    <a:pt x="4" y="406"/>
                    <a:pt x="4" y="406"/>
                  </a:cubicBezTo>
                  <a:cubicBezTo>
                    <a:pt x="6" y="407"/>
                    <a:pt x="20" y="408"/>
                    <a:pt x="26" y="407"/>
                  </a:cubicBezTo>
                  <a:cubicBezTo>
                    <a:pt x="26" y="406"/>
                    <a:pt x="27" y="403"/>
                    <a:pt x="27" y="402"/>
                  </a:cubicBezTo>
                  <a:cubicBezTo>
                    <a:pt x="27" y="400"/>
                    <a:pt x="23" y="398"/>
                    <a:pt x="22" y="399"/>
                  </a:cubicBezTo>
                  <a:close/>
                  <a:moveTo>
                    <a:pt x="382" y="15"/>
                  </a:moveTo>
                  <a:cubicBezTo>
                    <a:pt x="392" y="14"/>
                    <a:pt x="391" y="9"/>
                    <a:pt x="386" y="8"/>
                  </a:cubicBezTo>
                  <a:cubicBezTo>
                    <a:pt x="381" y="7"/>
                    <a:pt x="381" y="11"/>
                    <a:pt x="378" y="11"/>
                  </a:cubicBezTo>
                  <a:cubicBezTo>
                    <a:pt x="376" y="11"/>
                    <a:pt x="366" y="13"/>
                    <a:pt x="368" y="15"/>
                  </a:cubicBezTo>
                  <a:cubicBezTo>
                    <a:pt x="371" y="17"/>
                    <a:pt x="377" y="16"/>
                    <a:pt x="382" y="15"/>
                  </a:cubicBezTo>
                  <a:close/>
                  <a:moveTo>
                    <a:pt x="430" y="154"/>
                  </a:moveTo>
                  <a:cubicBezTo>
                    <a:pt x="434" y="154"/>
                    <a:pt x="442" y="153"/>
                    <a:pt x="443" y="151"/>
                  </a:cubicBezTo>
                  <a:cubicBezTo>
                    <a:pt x="444" y="149"/>
                    <a:pt x="440" y="147"/>
                    <a:pt x="434" y="147"/>
                  </a:cubicBezTo>
                  <a:cubicBezTo>
                    <a:pt x="428" y="147"/>
                    <a:pt x="427" y="153"/>
                    <a:pt x="430" y="154"/>
                  </a:cubicBezTo>
                  <a:close/>
                  <a:moveTo>
                    <a:pt x="614" y="27"/>
                  </a:moveTo>
                  <a:cubicBezTo>
                    <a:pt x="619" y="29"/>
                    <a:pt x="617" y="30"/>
                    <a:pt x="612" y="30"/>
                  </a:cubicBezTo>
                  <a:cubicBezTo>
                    <a:pt x="607" y="30"/>
                    <a:pt x="603" y="32"/>
                    <a:pt x="606" y="33"/>
                  </a:cubicBezTo>
                  <a:cubicBezTo>
                    <a:pt x="609" y="34"/>
                    <a:pt x="609" y="37"/>
                    <a:pt x="614" y="38"/>
                  </a:cubicBezTo>
                  <a:cubicBezTo>
                    <a:pt x="619" y="39"/>
                    <a:pt x="624" y="35"/>
                    <a:pt x="624" y="32"/>
                  </a:cubicBezTo>
                  <a:cubicBezTo>
                    <a:pt x="623" y="29"/>
                    <a:pt x="642" y="26"/>
                    <a:pt x="647" y="25"/>
                  </a:cubicBezTo>
                  <a:cubicBezTo>
                    <a:pt x="652" y="24"/>
                    <a:pt x="644" y="18"/>
                    <a:pt x="649" y="18"/>
                  </a:cubicBezTo>
                  <a:cubicBezTo>
                    <a:pt x="655" y="17"/>
                    <a:pt x="652" y="15"/>
                    <a:pt x="646" y="14"/>
                  </a:cubicBezTo>
                  <a:cubicBezTo>
                    <a:pt x="639" y="13"/>
                    <a:pt x="642" y="7"/>
                    <a:pt x="639" y="5"/>
                  </a:cubicBezTo>
                  <a:cubicBezTo>
                    <a:pt x="637" y="3"/>
                    <a:pt x="636" y="8"/>
                    <a:pt x="627" y="9"/>
                  </a:cubicBezTo>
                  <a:cubicBezTo>
                    <a:pt x="618" y="11"/>
                    <a:pt x="614" y="13"/>
                    <a:pt x="618" y="15"/>
                  </a:cubicBezTo>
                  <a:cubicBezTo>
                    <a:pt x="621" y="17"/>
                    <a:pt x="618" y="21"/>
                    <a:pt x="614" y="21"/>
                  </a:cubicBezTo>
                  <a:cubicBezTo>
                    <a:pt x="610" y="21"/>
                    <a:pt x="610" y="25"/>
                    <a:pt x="614" y="27"/>
                  </a:cubicBezTo>
                  <a:close/>
                  <a:moveTo>
                    <a:pt x="627" y="34"/>
                  </a:moveTo>
                  <a:cubicBezTo>
                    <a:pt x="627" y="36"/>
                    <a:pt x="619" y="39"/>
                    <a:pt x="622" y="41"/>
                  </a:cubicBezTo>
                  <a:cubicBezTo>
                    <a:pt x="624" y="43"/>
                    <a:pt x="625" y="42"/>
                    <a:pt x="628" y="43"/>
                  </a:cubicBezTo>
                  <a:cubicBezTo>
                    <a:pt x="630" y="43"/>
                    <a:pt x="632" y="50"/>
                    <a:pt x="636" y="49"/>
                  </a:cubicBezTo>
                  <a:cubicBezTo>
                    <a:pt x="641" y="48"/>
                    <a:pt x="653" y="54"/>
                    <a:pt x="660" y="54"/>
                  </a:cubicBezTo>
                  <a:cubicBezTo>
                    <a:pt x="667" y="54"/>
                    <a:pt x="668" y="48"/>
                    <a:pt x="666" y="47"/>
                  </a:cubicBezTo>
                  <a:cubicBezTo>
                    <a:pt x="664" y="47"/>
                    <a:pt x="666" y="44"/>
                    <a:pt x="670" y="38"/>
                  </a:cubicBezTo>
                  <a:cubicBezTo>
                    <a:pt x="673" y="32"/>
                    <a:pt x="657" y="28"/>
                    <a:pt x="657" y="32"/>
                  </a:cubicBezTo>
                  <a:cubicBezTo>
                    <a:pt x="657" y="37"/>
                    <a:pt x="652" y="31"/>
                    <a:pt x="651" y="29"/>
                  </a:cubicBezTo>
                  <a:cubicBezTo>
                    <a:pt x="649" y="26"/>
                    <a:pt x="627" y="31"/>
                    <a:pt x="627" y="34"/>
                  </a:cubicBezTo>
                  <a:close/>
                  <a:moveTo>
                    <a:pt x="503" y="158"/>
                  </a:moveTo>
                  <a:cubicBezTo>
                    <a:pt x="507" y="160"/>
                    <a:pt x="510" y="159"/>
                    <a:pt x="509" y="155"/>
                  </a:cubicBezTo>
                  <a:cubicBezTo>
                    <a:pt x="509" y="151"/>
                    <a:pt x="500" y="156"/>
                    <a:pt x="503" y="158"/>
                  </a:cubicBezTo>
                  <a:close/>
                  <a:moveTo>
                    <a:pt x="608" y="9"/>
                  </a:moveTo>
                  <a:cubicBezTo>
                    <a:pt x="609" y="5"/>
                    <a:pt x="592" y="7"/>
                    <a:pt x="597" y="10"/>
                  </a:cubicBezTo>
                  <a:cubicBezTo>
                    <a:pt x="598" y="12"/>
                    <a:pt x="607" y="13"/>
                    <a:pt x="608" y="9"/>
                  </a:cubicBezTo>
                  <a:close/>
                  <a:moveTo>
                    <a:pt x="1340" y="189"/>
                  </a:moveTo>
                  <a:cubicBezTo>
                    <a:pt x="1345" y="192"/>
                    <a:pt x="1348" y="186"/>
                    <a:pt x="1352" y="189"/>
                  </a:cubicBezTo>
                  <a:cubicBezTo>
                    <a:pt x="1356" y="192"/>
                    <a:pt x="1366" y="188"/>
                    <a:pt x="1370" y="187"/>
                  </a:cubicBezTo>
                  <a:cubicBezTo>
                    <a:pt x="1374" y="186"/>
                    <a:pt x="1372" y="181"/>
                    <a:pt x="1361" y="180"/>
                  </a:cubicBezTo>
                  <a:cubicBezTo>
                    <a:pt x="1350" y="179"/>
                    <a:pt x="1335" y="187"/>
                    <a:pt x="1340" y="189"/>
                  </a:cubicBezTo>
                  <a:close/>
                  <a:moveTo>
                    <a:pt x="666" y="69"/>
                  </a:moveTo>
                  <a:cubicBezTo>
                    <a:pt x="670" y="71"/>
                    <a:pt x="681" y="66"/>
                    <a:pt x="688" y="66"/>
                  </a:cubicBezTo>
                  <a:cubicBezTo>
                    <a:pt x="696" y="67"/>
                    <a:pt x="717" y="61"/>
                    <a:pt x="717" y="57"/>
                  </a:cubicBezTo>
                  <a:cubicBezTo>
                    <a:pt x="718" y="53"/>
                    <a:pt x="710" y="53"/>
                    <a:pt x="706" y="50"/>
                  </a:cubicBezTo>
                  <a:cubicBezTo>
                    <a:pt x="703" y="46"/>
                    <a:pt x="696" y="49"/>
                    <a:pt x="694" y="52"/>
                  </a:cubicBezTo>
                  <a:cubicBezTo>
                    <a:pt x="692" y="55"/>
                    <a:pt x="690" y="52"/>
                    <a:pt x="695" y="48"/>
                  </a:cubicBezTo>
                  <a:cubicBezTo>
                    <a:pt x="700" y="43"/>
                    <a:pt x="690" y="39"/>
                    <a:pt x="690" y="42"/>
                  </a:cubicBezTo>
                  <a:cubicBezTo>
                    <a:pt x="690" y="45"/>
                    <a:pt x="681" y="43"/>
                    <a:pt x="681" y="45"/>
                  </a:cubicBezTo>
                  <a:cubicBezTo>
                    <a:pt x="681" y="48"/>
                    <a:pt x="678" y="49"/>
                    <a:pt x="678" y="52"/>
                  </a:cubicBezTo>
                  <a:cubicBezTo>
                    <a:pt x="678" y="55"/>
                    <a:pt x="672" y="51"/>
                    <a:pt x="672" y="57"/>
                  </a:cubicBezTo>
                  <a:cubicBezTo>
                    <a:pt x="672" y="63"/>
                    <a:pt x="662" y="67"/>
                    <a:pt x="666" y="69"/>
                  </a:cubicBezTo>
                  <a:close/>
                  <a:moveTo>
                    <a:pt x="987" y="120"/>
                  </a:moveTo>
                  <a:cubicBezTo>
                    <a:pt x="991" y="122"/>
                    <a:pt x="992" y="123"/>
                    <a:pt x="994" y="125"/>
                  </a:cubicBezTo>
                  <a:cubicBezTo>
                    <a:pt x="996" y="127"/>
                    <a:pt x="1003" y="124"/>
                    <a:pt x="1006" y="123"/>
                  </a:cubicBezTo>
                  <a:cubicBezTo>
                    <a:pt x="1009" y="122"/>
                    <a:pt x="1010" y="128"/>
                    <a:pt x="1014" y="125"/>
                  </a:cubicBezTo>
                  <a:cubicBezTo>
                    <a:pt x="1019" y="122"/>
                    <a:pt x="1024" y="123"/>
                    <a:pt x="1029" y="123"/>
                  </a:cubicBezTo>
                  <a:cubicBezTo>
                    <a:pt x="1035" y="123"/>
                    <a:pt x="1028" y="117"/>
                    <a:pt x="1029" y="114"/>
                  </a:cubicBezTo>
                  <a:cubicBezTo>
                    <a:pt x="1029" y="111"/>
                    <a:pt x="1035" y="113"/>
                    <a:pt x="1033" y="115"/>
                  </a:cubicBezTo>
                  <a:cubicBezTo>
                    <a:pt x="1031" y="118"/>
                    <a:pt x="1036" y="123"/>
                    <a:pt x="1044" y="123"/>
                  </a:cubicBezTo>
                  <a:cubicBezTo>
                    <a:pt x="1052" y="122"/>
                    <a:pt x="1046" y="118"/>
                    <a:pt x="1050" y="116"/>
                  </a:cubicBezTo>
                  <a:cubicBezTo>
                    <a:pt x="1054" y="114"/>
                    <a:pt x="1053" y="112"/>
                    <a:pt x="1048" y="109"/>
                  </a:cubicBezTo>
                  <a:cubicBezTo>
                    <a:pt x="1042" y="105"/>
                    <a:pt x="1034" y="107"/>
                    <a:pt x="1030" y="105"/>
                  </a:cubicBezTo>
                  <a:cubicBezTo>
                    <a:pt x="1024" y="103"/>
                    <a:pt x="1018" y="103"/>
                    <a:pt x="1018" y="108"/>
                  </a:cubicBezTo>
                  <a:cubicBezTo>
                    <a:pt x="1017" y="114"/>
                    <a:pt x="1007" y="102"/>
                    <a:pt x="1001" y="100"/>
                  </a:cubicBezTo>
                  <a:cubicBezTo>
                    <a:pt x="996" y="99"/>
                    <a:pt x="979" y="116"/>
                    <a:pt x="987" y="120"/>
                  </a:cubicBezTo>
                  <a:close/>
                  <a:moveTo>
                    <a:pt x="1039" y="152"/>
                  </a:moveTo>
                  <a:cubicBezTo>
                    <a:pt x="1044" y="151"/>
                    <a:pt x="1036" y="143"/>
                    <a:pt x="1028" y="141"/>
                  </a:cubicBezTo>
                  <a:cubicBezTo>
                    <a:pt x="1021" y="140"/>
                    <a:pt x="1013" y="147"/>
                    <a:pt x="1014" y="148"/>
                  </a:cubicBezTo>
                  <a:cubicBezTo>
                    <a:pt x="1017" y="151"/>
                    <a:pt x="1035" y="153"/>
                    <a:pt x="1039" y="152"/>
                  </a:cubicBezTo>
                  <a:close/>
                  <a:moveTo>
                    <a:pt x="1019" y="135"/>
                  </a:moveTo>
                  <a:cubicBezTo>
                    <a:pt x="1019" y="132"/>
                    <a:pt x="1006" y="137"/>
                    <a:pt x="1011" y="139"/>
                  </a:cubicBezTo>
                  <a:cubicBezTo>
                    <a:pt x="1014" y="140"/>
                    <a:pt x="1019" y="139"/>
                    <a:pt x="1019" y="135"/>
                  </a:cubicBezTo>
                  <a:close/>
                  <a:moveTo>
                    <a:pt x="1063" y="120"/>
                  </a:moveTo>
                  <a:cubicBezTo>
                    <a:pt x="1069" y="120"/>
                    <a:pt x="1072" y="126"/>
                    <a:pt x="1083" y="127"/>
                  </a:cubicBezTo>
                  <a:cubicBezTo>
                    <a:pt x="1094" y="127"/>
                    <a:pt x="1103" y="125"/>
                    <a:pt x="1103" y="123"/>
                  </a:cubicBezTo>
                  <a:cubicBezTo>
                    <a:pt x="1103" y="120"/>
                    <a:pt x="1093" y="117"/>
                    <a:pt x="1090" y="119"/>
                  </a:cubicBezTo>
                  <a:cubicBezTo>
                    <a:pt x="1086" y="120"/>
                    <a:pt x="1084" y="115"/>
                    <a:pt x="1080" y="117"/>
                  </a:cubicBezTo>
                  <a:cubicBezTo>
                    <a:pt x="1076" y="118"/>
                    <a:pt x="1070" y="118"/>
                    <a:pt x="1068" y="114"/>
                  </a:cubicBezTo>
                  <a:cubicBezTo>
                    <a:pt x="1066" y="111"/>
                    <a:pt x="1060" y="120"/>
                    <a:pt x="1063" y="120"/>
                  </a:cubicBezTo>
                  <a:close/>
                  <a:moveTo>
                    <a:pt x="231" y="19"/>
                  </a:moveTo>
                  <a:cubicBezTo>
                    <a:pt x="237" y="13"/>
                    <a:pt x="244" y="18"/>
                    <a:pt x="245" y="16"/>
                  </a:cubicBezTo>
                  <a:cubicBezTo>
                    <a:pt x="246" y="13"/>
                    <a:pt x="234" y="13"/>
                    <a:pt x="230" y="15"/>
                  </a:cubicBezTo>
                  <a:cubicBezTo>
                    <a:pt x="226" y="17"/>
                    <a:pt x="216" y="15"/>
                    <a:pt x="217" y="18"/>
                  </a:cubicBezTo>
                  <a:cubicBezTo>
                    <a:pt x="218" y="20"/>
                    <a:pt x="225" y="24"/>
                    <a:pt x="231" y="19"/>
                  </a:cubicBezTo>
                  <a:close/>
                  <a:moveTo>
                    <a:pt x="1037" y="439"/>
                  </a:moveTo>
                  <a:cubicBezTo>
                    <a:pt x="1034" y="432"/>
                    <a:pt x="1041" y="425"/>
                    <a:pt x="1036" y="421"/>
                  </a:cubicBezTo>
                  <a:cubicBezTo>
                    <a:pt x="1031" y="418"/>
                    <a:pt x="1033" y="410"/>
                    <a:pt x="1031" y="412"/>
                  </a:cubicBezTo>
                  <a:cubicBezTo>
                    <a:pt x="1028" y="413"/>
                    <a:pt x="1031" y="420"/>
                    <a:pt x="1027" y="420"/>
                  </a:cubicBezTo>
                  <a:cubicBezTo>
                    <a:pt x="1023" y="421"/>
                    <a:pt x="1027" y="424"/>
                    <a:pt x="1025" y="429"/>
                  </a:cubicBezTo>
                  <a:cubicBezTo>
                    <a:pt x="1024" y="434"/>
                    <a:pt x="1026" y="442"/>
                    <a:pt x="1028" y="446"/>
                  </a:cubicBezTo>
                  <a:cubicBezTo>
                    <a:pt x="1030" y="451"/>
                    <a:pt x="1025" y="475"/>
                    <a:pt x="1027" y="479"/>
                  </a:cubicBezTo>
                  <a:cubicBezTo>
                    <a:pt x="1029" y="482"/>
                    <a:pt x="1024" y="500"/>
                    <a:pt x="1026" y="502"/>
                  </a:cubicBezTo>
                  <a:cubicBezTo>
                    <a:pt x="1029" y="506"/>
                    <a:pt x="1027" y="497"/>
                    <a:pt x="1031" y="497"/>
                  </a:cubicBezTo>
                  <a:cubicBezTo>
                    <a:pt x="1035" y="496"/>
                    <a:pt x="1035" y="502"/>
                    <a:pt x="1038" y="503"/>
                  </a:cubicBezTo>
                  <a:cubicBezTo>
                    <a:pt x="1041" y="504"/>
                    <a:pt x="1039" y="495"/>
                    <a:pt x="1037" y="495"/>
                  </a:cubicBezTo>
                  <a:cubicBezTo>
                    <a:pt x="1034" y="496"/>
                    <a:pt x="1032" y="489"/>
                    <a:pt x="1031" y="485"/>
                  </a:cubicBezTo>
                  <a:cubicBezTo>
                    <a:pt x="1030" y="481"/>
                    <a:pt x="1033" y="477"/>
                    <a:pt x="1033" y="472"/>
                  </a:cubicBezTo>
                  <a:cubicBezTo>
                    <a:pt x="1033" y="467"/>
                    <a:pt x="1040" y="467"/>
                    <a:pt x="1043" y="471"/>
                  </a:cubicBezTo>
                  <a:cubicBezTo>
                    <a:pt x="1047" y="475"/>
                    <a:pt x="1048" y="472"/>
                    <a:pt x="1046" y="469"/>
                  </a:cubicBezTo>
                  <a:cubicBezTo>
                    <a:pt x="1045" y="467"/>
                    <a:pt x="1040" y="447"/>
                    <a:pt x="1037" y="439"/>
                  </a:cubicBezTo>
                  <a:close/>
                  <a:moveTo>
                    <a:pt x="254" y="16"/>
                  </a:moveTo>
                  <a:cubicBezTo>
                    <a:pt x="258" y="19"/>
                    <a:pt x="245" y="18"/>
                    <a:pt x="243" y="21"/>
                  </a:cubicBezTo>
                  <a:cubicBezTo>
                    <a:pt x="241" y="23"/>
                    <a:pt x="233" y="22"/>
                    <a:pt x="235" y="25"/>
                  </a:cubicBezTo>
                  <a:cubicBezTo>
                    <a:pt x="236" y="28"/>
                    <a:pt x="249" y="28"/>
                    <a:pt x="249" y="26"/>
                  </a:cubicBezTo>
                  <a:cubicBezTo>
                    <a:pt x="249" y="23"/>
                    <a:pt x="255" y="26"/>
                    <a:pt x="255" y="23"/>
                  </a:cubicBezTo>
                  <a:cubicBezTo>
                    <a:pt x="256" y="21"/>
                    <a:pt x="258" y="19"/>
                    <a:pt x="265" y="18"/>
                  </a:cubicBezTo>
                  <a:cubicBezTo>
                    <a:pt x="272" y="18"/>
                    <a:pt x="272" y="15"/>
                    <a:pt x="266" y="12"/>
                  </a:cubicBezTo>
                  <a:cubicBezTo>
                    <a:pt x="259" y="9"/>
                    <a:pt x="251" y="14"/>
                    <a:pt x="254" y="16"/>
                  </a:cubicBezTo>
                  <a:close/>
                  <a:moveTo>
                    <a:pt x="244" y="218"/>
                  </a:moveTo>
                  <a:cubicBezTo>
                    <a:pt x="250" y="224"/>
                    <a:pt x="256" y="215"/>
                    <a:pt x="259" y="214"/>
                  </a:cubicBezTo>
                  <a:cubicBezTo>
                    <a:pt x="262" y="214"/>
                    <a:pt x="257" y="210"/>
                    <a:pt x="252" y="209"/>
                  </a:cubicBezTo>
                  <a:cubicBezTo>
                    <a:pt x="246" y="207"/>
                    <a:pt x="238" y="213"/>
                    <a:pt x="244" y="218"/>
                  </a:cubicBezTo>
                  <a:close/>
                  <a:moveTo>
                    <a:pt x="1436" y="260"/>
                  </a:moveTo>
                  <a:cubicBezTo>
                    <a:pt x="1434" y="259"/>
                    <a:pt x="1426" y="254"/>
                    <a:pt x="1424" y="251"/>
                  </a:cubicBezTo>
                  <a:cubicBezTo>
                    <a:pt x="1422" y="248"/>
                    <a:pt x="1412" y="247"/>
                    <a:pt x="1412" y="248"/>
                  </a:cubicBezTo>
                  <a:cubicBezTo>
                    <a:pt x="1412" y="250"/>
                    <a:pt x="1409" y="248"/>
                    <a:pt x="1408" y="246"/>
                  </a:cubicBezTo>
                  <a:cubicBezTo>
                    <a:pt x="1408" y="245"/>
                    <a:pt x="1397" y="245"/>
                    <a:pt x="1397" y="246"/>
                  </a:cubicBezTo>
                  <a:cubicBezTo>
                    <a:pt x="1397" y="248"/>
                    <a:pt x="1400" y="248"/>
                    <a:pt x="1401" y="250"/>
                  </a:cubicBezTo>
                  <a:cubicBezTo>
                    <a:pt x="1403" y="252"/>
                    <a:pt x="1399" y="253"/>
                    <a:pt x="1400" y="256"/>
                  </a:cubicBezTo>
                  <a:cubicBezTo>
                    <a:pt x="1401" y="258"/>
                    <a:pt x="1396" y="254"/>
                    <a:pt x="1395" y="253"/>
                  </a:cubicBezTo>
                  <a:cubicBezTo>
                    <a:pt x="1393" y="252"/>
                    <a:pt x="1394" y="247"/>
                    <a:pt x="1394" y="245"/>
                  </a:cubicBezTo>
                  <a:cubicBezTo>
                    <a:pt x="1395" y="242"/>
                    <a:pt x="1391" y="243"/>
                    <a:pt x="1391" y="240"/>
                  </a:cubicBezTo>
                  <a:cubicBezTo>
                    <a:pt x="1391" y="238"/>
                    <a:pt x="1379" y="233"/>
                    <a:pt x="1375" y="231"/>
                  </a:cubicBezTo>
                  <a:cubicBezTo>
                    <a:pt x="1370" y="229"/>
                    <a:pt x="1364" y="227"/>
                    <a:pt x="1362" y="224"/>
                  </a:cubicBezTo>
                  <a:cubicBezTo>
                    <a:pt x="1361" y="222"/>
                    <a:pt x="1352" y="222"/>
                    <a:pt x="1349" y="218"/>
                  </a:cubicBezTo>
                  <a:cubicBezTo>
                    <a:pt x="1346" y="215"/>
                    <a:pt x="1331" y="209"/>
                    <a:pt x="1325" y="209"/>
                  </a:cubicBezTo>
                  <a:cubicBezTo>
                    <a:pt x="1319" y="208"/>
                    <a:pt x="1321" y="205"/>
                    <a:pt x="1318" y="205"/>
                  </a:cubicBezTo>
                  <a:cubicBezTo>
                    <a:pt x="1315" y="206"/>
                    <a:pt x="1302" y="205"/>
                    <a:pt x="1298" y="205"/>
                  </a:cubicBezTo>
                  <a:cubicBezTo>
                    <a:pt x="1294" y="204"/>
                    <a:pt x="1293" y="207"/>
                    <a:pt x="1290" y="206"/>
                  </a:cubicBezTo>
                  <a:cubicBezTo>
                    <a:pt x="1287" y="205"/>
                    <a:pt x="1272" y="199"/>
                    <a:pt x="1271" y="201"/>
                  </a:cubicBezTo>
                  <a:cubicBezTo>
                    <a:pt x="1269" y="203"/>
                    <a:pt x="1270" y="206"/>
                    <a:pt x="1268" y="207"/>
                  </a:cubicBezTo>
                  <a:cubicBezTo>
                    <a:pt x="1266" y="207"/>
                    <a:pt x="1268" y="210"/>
                    <a:pt x="1272" y="213"/>
                  </a:cubicBezTo>
                  <a:cubicBezTo>
                    <a:pt x="1276" y="217"/>
                    <a:pt x="1274" y="220"/>
                    <a:pt x="1270" y="222"/>
                  </a:cubicBezTo>
                  <a:cubicBezTo>
                    <a:pt x="1266" y="223"/>
                    <a:pt x="1260" y="220"/>
                    <a:pt x="1258" y="217"/>
                  </a:cubicBezTo>
                  <a:cubicBezTo>
                    <a:pt x="1257" y="214"/>
                    <a:pt x="1251" y="216"/>
                    <a:pt x="1250" y="212"/>
                  </a:cubicBezTo>
                  <a:cubicBezTo>
                    <a:pt x="1249" y="208"/>
                    <a:pt x="1252" y="208"/>
                    <a:pt x="1254" y="210"/>
                  </a:cubicBezTo>
                  <a:cubicBezTo>
                    <a:pt x="1257" y="212"/>
                    <a:pt x="1260" y="210"/>
                    <a:pt x="1260" y="207"/>
                  </a:cubicBezTo>
                  <a:cubicBezTo>
                    <a:pt x="1261" y="205"/>
                    <a:pt x="1254" y="203"/>
                    <a:pt x="1250" y="203"/>
                  </a:cubicBezTo>
                  <a:cubicBezTo>
                    <a:pt x="1246" y="203"/>
                    <a:pt x="1244" y="209"/>
                    <a:pt x="1240" y="211"/>
                  </a:cubicBezTo>
                  <a:cubicBezTo>
                    <a:pt x="1236" y="213"/>
                    <a:pt x="1220" y="210"/>
                    <a:pt x="1219" y="208"/>
                  </a:cubicBezTo>
                  <a:cubicBezTo>
                    <a:pt x="1217" y="207"/>
                    <a:pt x="1196" y="208"/>
                    <a:pt x="1193" y="210"/>
                  </a:cubicBezTo>
                  <a:cubicBezTo>
                    <a:pt x="1191" y="211"/>
                    <a:pt x="1193" y="217"/>
                    <a:pt x="1192" y="218"/>
                  </a:cubicBezTo>
                  <a:cubicBezTo>
                    <a:pt x="1191" y="218"/>
                    <a:pt x="1189" y="211"/>
                    <a:pt x="1189" y="210"/>
                  </a:cubicBezTo>
                  <a:cubicBezTo>
                    <a:pt x="1189" y="208"/>
                    <a:pt x="1187" y="207"/>
                    <a:pt x="1183" y="207"/>
                  </a:cubicBezTo>
                  <a:cubicBezTo>
                    <a:pt x="1179" y="207"/>
                    <a:pt x="1177" y="207"/>
                    <a:pt x="1179" y="206"/>
                  </a:cubicBezTo>
                  <a:cubicBezTo>
                    <a:pt x="1180" y="204"/>
                    <a:pt x="1177" y="202"/>
                    <a:pt x="1180" y="200"/>
                  </a:cubicBezTo>
                  <a:cubicBezTo>
                    <a:pt x="1183" y="198"/>
                    <a:pt x="1175" y="191"/>
                    <a:pt x="1166" y="188"/>
                  </a:cubicBezTo>
                  <a:cubicBezTo>
                    <a:pt x="1158" y="185"/>
                    <a:pt x="1139" y="187"/>
                    <a:pt x="1134" y="188"/>
                  </a:cubicBezTo>
                  <a:cubicBezTo>
                    <a:pt x="1129" y="190"/>
                    <a:pt x="1120" y="189"/>
                    <a:pt x="1115" y="189"/>
                  </a:cubicBezTo>
                  <a:cubicBezTo>
                    <a:pt x="1110" y="190"/>
                    <a:pt x="1114" y="188"/>
                    <a:pt x="1113" y="185"/>
                  </a:cubicBezTo>
                  <a:cubicBezTo>
                    <a:pt x="1111" y="183"/>
                    <a:pt x="1103" y="180"/>
                    <a:pt x="1102" y="182"/>
                  </a:cubicBezTo>
                  <a:cubicBezTo>
                    <a:pt x="1101" y="184"/>
                    <a:pt x="1099" y="182"/>
                    <a:pt x="1099" y="181"/>
                  </a:cubicBezTo>
                  <a:cubicBezTo>
                    <a:pt x="1099" y="180"/>
                    <a:pt x="1091" y="177"/>
                    <a:pt x="1088" y="177"/>
                  </a:cubicBezTo>
                  <a:cubicBezTo>
                    <a:pt x="1085" y="178"/>
                    <a:pt x="1084" y="175"/>
                    <a:pt x="1087" y="175"/>
                  </a:cubicBezTo>
                  <a:cubicBezTo>
                    <a:pt x="1091" y="175"/>
                    <a:pt x="1097" y="175"/>
                    <a:pt x="1094" y="171"/>
                  </a:cubicBezTo>
                  <a:cubicBezTo>
                    <a:pt x="1091" y="167"/>
                    <a:pt x="1069" y="166"/>
                    <a:pt x="1067" y="167"/>
                  </a:cubicBezTo>
                  <a:cubicBezTo>
                    <a:pt x="1065" y="168"/>
                    <a:pt x="1067" y="171"/>
                    <a:pt x="1062" y="175"/>
                  </a:cubicBezTo>
                  <a:cubicBezTo>
                    <a:pt x="1057" y="180"/>
                    <a:pt x="1052" y="177"/>
                    <a:pt x="1053" y="174"/>
                  </a:cubicBezTo>
                  <a:cubicBezTo>
                    <a:pt x="1054" y="172"/>
                    <a:pt x="1060" y="173"/>
                    <a:pt x="1060" y="170"/>
                  </a:cubicBezTo>
                  <a:cubicBezTo>
                    <a:pt x="1060" y="168"/>
                    <a:pt x="1051" y="169"/>
                    <a:pt x="1050" y="167"/>
                  </a:cubicBezTo>
                  <a:cubicBezTo>
                    <a:pt x="1049" y="166"/>
                    <a:pt x="1052" y="164"/>
                    <a:pt x="1055" y="165"/>
                  </a:cubicBezTo>
                  <a:cubicBezTo>
                    <a:pt x="1058" y="166"/>
                    <a:pt x="1063" y="167"/>
                    <a:pt x="1063" y="165"/>
                  </a:cubicBezTo>
                  <a:cubicBezTo>
                    <a:pt x="1064" y="164"/>
                    <a:pt x="1060" y="164"/>
                    <a:pt x="1055" y="163"/>
                  </a:cubicBezTo>
                  <a:cubicBezTo>
                    <a:pt x="1050" y="162"/>
                    <a:pt x="1038" y="159"/>
                    <a:pt x="1032" y="160"/>
                  </a:cubicBezTo>
                  <a:cubicBezTo>
                    <a:pt x="1026" y="160"/>
                    <a:pt x="1023" y="157"/>
                    <a:pt x="1019" y="157"/>
                  </a:cubicBezTo>
                  <a:cubicBezTo>
                    <a:pt x="1016" y="157"/>
                    <a:pt x="1016" y="159"/>
                    <a:pt x="1017" y="161"/>
                  </a:cubicBezTo>
                  <a:cubicBezTo>
                    <a:pt x="1019" y="163"/>
                    <a:pt x="1014" y="164"/>
                    <a:pt x="1010" y="163"/>
                  </a:cubicBezTo>
                  <a:cubicBezTo>
                    <a:pt x="1006" y="163"/>
                    <a:pt x="1000" y="166"/>
                    <a:pt x="1002" y="169"/>
                  </a:cubicBezTo>
                  <a:cubicBezTo>
                    <a:pt x="1004" y="172"/>
                    <a:pt x="1007" y="168"/>
                    <a:pt x="1009" y="169"/>
                  </a:cubicBezTo>
                  <a:cubicBezTo>
                    <a:pt x="1011" y="170"/>
                    <a:pt x="1004" y="172"/>
                    <a:pt x="1007" y="173"/>
                  </a:cubicBezTo>
                  <a:cubicBezTo>
                    <a:pt x="1010" y="175"/>
                    <a:pt x="1009" y="178"/>
                    <a:pt x="1009" y="179"/>
                  </a:cubicBezTo>
                  <a:cubicBezTo>
                    <a:pt x="1009" y="180"/>
                    <a:pt x="1004" y="181"/>
                    <a:pt x="1002" y="179"/>
                  </a:cubicBezTo>
                  <a:cubicBezTo>
                    <a:pt x="1001" y="177"/>
                    <a:pt x="998" y="179"/>
                    <a:pt x="994" y="179"/>
                  </a:cubicBezTo>
                  <a:cubicBezTo>
                    <a:pt x="991" y="178"/>
                    <a:pt x="988" y="180"/>
                    <a:pt x="992" y="180"/>
                  </a:cubicBezTo>
                  <a:cubicBezTo>
                    <a:pt x="996" y="181"/>
                    <a:pt x="997" y="183"/>
                    <a:pt x="992" y="184"/>
                  </a:cubicBezTo>
                  <a:cubicBezTo>
                    <a:pt x="987" y="184"/>
                    <a:pt x="988" y="179"/>
                    <a:pt x="985" y="180"/>
                  </a:cubicBezTo>
                  <a:cubicBezTo>
                    <a:pt x="982" y="180"/>
                    <a:pt x="976" y="177"/>
                    <a:pt x="972" y="178"/>
                  </a:cubicBezTo>
                  <a:cubicBezTo>
                    <a:pt x="969" y="178"/>
                    <a:pt x="967" y="180"/>
                    <a:pt x="963" y="181"/>
                  </a:cubicBezTo>
                  <a:cubicBezTo>
                    <a:pt x="958" y="181"/>
                    <a:pt x="952" y="178"/>
                    <a:pt x="950" y="176"/>
                  </a:cubicBezTo>
                  <a:cubicBezTo>
                    <a:pt x="948" y="173"/>
                    <a:pt x="947" y="173"/>
                    <a:pt x="945" y="176"/>
                  </a:cubicBezTo>
                  <a:cubicBezTo>
                    <a:pt x="943" y="178"/>
                    <a:pt x="943" y="184"/>
                    <a:pt x="941" y="184"/>
                  </a:cubicBezTo>
                  <a:cubicBezTo>
                    <a:pt x="938" y="185"/>
                    <a:pt x="938" y="189"/>
                    <a:pt x="935" y="191"/>
                  </a:cubicBezTo>
                  <a:cubicBezTo>
                    <a:pt x="933" y="192"/>
                    <a:pt x="933" y="189"/>
                    <a:pt x="930" y="189"/>
                  </a:cubicBezTo>
                  <a:cubicBezTo>
                    <a:pt x="927" y="189"/>
                    <a:pt x="918" y="180"/>
                    <a:pt x="917" y="178"/>
                  </a:cubicBezTo>
                  <a:cubicBezTo>
                    <a:pt x="917" y="175"/>
                    <a:pt x="911" y="170"/>
                    <a:pt x="910" y="169"/>
                  </a:cubicBezTo>
                  <a:cubicBezTo>
                    <a:pt x="908" y="168"/>
                    <a:pt x="911" y="168"/>
                    <a:pt x="913" y="169"/>
                  </a:cubicBezTo>
                  <a:cubicBezTo>
                    <a:pt x="915" y="171"/>
                    <a:pt x="917" y="171"/>
                    <a:pt x="919" y="170"/>
                  </a:cubicBezTo>
                  <a:cubicBezTo>
                    <a:pt x="921" y="169"/>
                    <a:pt x="921" y="164"/>
                    <a:pt x="918" y="164"/>
                  </a:cubicBezTo>
                  <a:cubicBezTo>
                    <a:pt x="914" y="164"/>
                    <a:pt x="916" y="161"/>
                    <a:pt x="917" y="161"/>
                  </a:cubicBezTo>
                  <a:cubicBezTo>
                    <a:pt x="919" y="160"/>
                    <a:pt x="913" y="155"/>
                    <a:pt x="915" y="155"/>
                  </a:cubicBezTo>
                  <a:cubicBezTo>
                    <a:pt x="917" y="154"/>
                    <a:pt x="917" y="152"/>
                    <a:pt x="914" y="152"/>
                  </a:cubicBezTo>
                  <a:cubicBezTo>
                    <a:pt x="911" y="152"/>
                    <a:pt x="908" y="149"/>
                    <a:pt x="908" y="148"/>
                  </a:cubicBezTo>
                  <a:cubicBezTo>
                    <a:pt x="908" y="147"/>
                    <a:pt x="896" y="146"/>
                    <a:pt x="897" y="148"/>
                  </a:cubicBezTo>
                  <a:cubicBezTo>
                    <a:pt x="897" y="150"/>
                    <a:pt x="893" y="150"/>
                    <a:pt x="894" y="148"/>
                  </a:cubicBezTo>
                  <a:cubicBezTo>
                    <a:pt x="894" y="146"/>
                    <a:pt x="890" y="147"/>
                    <a:pt x="884" y="145"/>
                  </a:cubicBezTo>
                  <a:cubicBezTo>
                    <a:pt x="879" y="144"/>
                    <a:pt x="879" y="140"/>
                    <a:pt x="877" y="140"/>
                  </a:cubicBezTo>
                  <a:cubicBezTo>
                    <a:pt x="875" y="139"/>
                    <a:pt x="876" y="145"/>
                    <a:pt x="873" y="144"/>
                  </a:cubicBezTo>
                  <a:cubicBezTo>
                    <a:pt x="870" y="143"/>
                    <a:pt x="867" y="145"/>
                    <a:pt x="869" y="148"/>
                  </a:cubicBezTo>
                  <a:cubicBezTo>
                    <a:pt x="870" y="151"/>
                    <a:pt x="869" y="152"/>
                    <a:pt x="868" y="154"/>
                  </a:cubicBezTo>
                  <a:cubicBezTo>
                    <a:pt x="868" y="157"/>
                    <a:pt x="867" y="156"/>
                    <a:pt x="863" y="155"/>
                  </a:cubicBezTo>
                  <a:cubicBezTo>
                    <a:pt x="860" y="154"/>
                    <a:pt x="860" y="158"/>
                    <a:pt x="853" y="156"/>
                  </a:cubicBezTo>
                  <a:cubicBezTo>
                    <a:pt x="846" y="154"/>
                    <a:pt x="843" y="156"/>
                    <a:pt x="842" y="154"/>
                  </a:cubicBezTo>
                  <a:cubicBezTo>
                    <a:pt x="841" y="151"/>
                    <a:pt x="839" y="151"/>
                    <a:pt x="838" y="153"/>
                  </a:cubicBezTo>
                  <a:cubicBezTo>
                    <a:pt x="838" y="155"/>
                    <a:pt x="827" y="154"/>
                    <a:pt x="826" y="151"/>
                  </a:cubicBezTo>
                  <a:cubicBezTo>
                    <a:pt x="826" y="149"/>
                    <a:pt x="828" y="148"/>
                    <a:pt x="830" y="148"/>
                  </a:cubicBezTo>
                  <a:cubicBezTo>
                    <a:pt x="832" y="147"/>
                    <a:pt x="828" y="146"/>
                    <a:pt x="822" y="146"/>
                  </a:cubicBezTo>
                  <a:cubicBezTo>
                    <a:pt x="817" y="146"/>
                    <a:pt x="813" y="143"/>
                    <a:pt x="807" y="144"/>
                  </a:cubicBezTo>
                  <a:cubicBezTo>
                    <a:pt x="801" y="144"/>
                    <a:pt x="788" y="146"/>
                    <a:pt x="786" y="146"/>
                  </a:cubicBezTo>
                  <a:cubicBezTo>
                    <a:pt x="784" y="147"/>
                    <a:pt x="787" y="151"/>
                    <a:pt x="785" y="151"/>
                  </a:cubicBezTo>
                  <a:cubicBezTo>
                    <a:pt x="782" y="151"/>
                    <a:pt x="784" y="145"/>
                    <a:pt x="783" y="143"/>
                  </a:cubicBezTo>
                  <a:cubicBezTo>
                    <a:pt x="783" y="140"/>
                    <a:pt x="778" y="140"/>
                    <a:pt x="779" y="142"/>
                  </a:cubicBezTo>
                  <a:cubicBezTo>
                    <a:pt x="780" y="144"/>
                    <a:pt x="772" y="145"/>
                    <a:pt x="770" y="143"/>
                  </a:cubicBezTo>
                  <a:cubicBezTo>
                    <a:pt x="768" y="141"/>
                    <a:pt x="765" y="139"/>
                    <a:pt x="761" y="138"/>
                  </a:cubicBezTo>
                  <a:cubicBezTo>
                    <a:pt x="756" y="137"/>
                    <a:pt x="750" y="142"/>
                    <a:pt x="751" y="143"/>
                  </a:cubicBezTo>
                  <a:cubicBezTo>
                    <a:pt x="752" y="145"/>
                    <a:pt x="756" y="144"/>
                    <a:pt x="756" y="145"/>
                  </a:cubicBezTo>
                  <a:cubicBezTo>
                    <a:pt x="756" y="147"/>
                    <a:pt x="746" y="146"/>
                    <a:pt x="746" y="148"/>
                  </a:cubicBezTo>
                  <a:cubicBezTo>
                    <a:pt x="746" y="150"/>
                    <a:pt x="736" y="152"/>
                    <a:pt x="733" y="152"/>
                  </a:cubicBezTo>
                  <a:cubicBezTo>
                    <a:pt x="725" y="153"/>
                    <a:pt x="723" y="153"/>
                    <a:pt x="719" y="156"/>
                  </a:cubicBezTo>
                  <a:cubicBezTo>
                    <a:pt x="715" y="160"/>
                    <a:pt x="718" y="154"/>
                    <a:pt x="721" y="151"/>
                  </a:cubicBezTo>
                  <a:cubicBezTo>
                    <a:pt x="724" y="148"/>
                    <a:pt x="727" y="149"/>
                    <a:pt x="729" y="147"/>
                  </a:cubicBezTo>
                  <a:cubicBezTo>
                    <a:pt x="731" y="144"/>
                    <a:pt x="734" y="144"/>
                    <a:pt x="738" y="144"/>
                  </a:cubicBezTo>
                  <a:cubicBezTo>
                    <a:pt x="743" y="143"/>
                    <a:pt x="743" y="140"/>
                    <a:pt x="745" y="139"/>
                  </a:cubicBezTo>
                  <a:cubicBezTo>
                    <a:pt x="747" y="138"/>
                    <a:pt x="753" y="136"/>
                    <a:pt x="754" y="134"/>
                  </a:cubicBezTo>
                  <a:cubicBezTo>
                    <a:pt x="755" y="132"/>
                    <a:pt x="766" y="128"/>
                    <a:pt x="768" y="128"/>
                  </a:cubicBezTo>
                  <a:cubicBezTo>
                    <a:pt x="770" y="128"/>
                    <a:pt x="771" y="123"/>
                    <a:pt x="772" y="123"/>
                  </a:cubicBezTo>
                  <a:cubicBezTo>
                    <a:pt x="773" y="123"/>
                    <a:pt x="780" y="121"/>
                    <a:pt x="782" y="120"/>
                  </a:cubicBezTo>
                  <a:cubicBezTo>
                    <a:pt x="785" y="118"/>
                    <a:pt x="786" y="116"/>
                    <a:pt x="786" y="114"/>
                  </a:cubicBezTo>
                  <a:cubicBezTo>
                    <a:pt x="786" y="113"/>
                    <a:pt x="783" y="113"/>
                    <a:pt x="783" y="112"/>
                  </a:cubicBezTo>
                  <a:cubicBezTo>
                    <a:pt x="782" y="110"/>
                    <a:pt x="784" y="111"/>
                    <a:pt x="787" y="110"/>
                  </a:cubicBezTo>
                  <a:cubicBezTo>
                    <a:pt x="789" y="109"/>
                    <a:pt x="787" y="106"/>
                    <a:pt x="785" y="106"/>
                  </a:cubicBezTo>
                  <a:cubicBezTo>
                    <a:pt x="783" y="107"/>
                    <a:pt x="786" y="104"/>
                    <a:pt x="784" y="102"/>
                  </a:cubicBezTo>
                  <a:cubicBezTo>
                    <a:pt x="782" y="100"/>
                    <a:pt x="778" y="103"/>
                    <a:pt x="778" y="101"/>
                  </a:cubicBezTo>
                  <a:cubicBezTo>
                    <a:pt x="779" y="99"/>
                    <a:pt x="778" y="96"/>
                    <a:pt x="777" y="94"/>
                  </a:cubicBezTo>
                  <a:cubicBezTo>
                    <a:pt x="775" y="93"/>
                    <a:pt x="772" y="97"/>
                    <a:pt x="769" y="94"/>
                  </a:cubicBezTo>
                  <a:cubicBezTo>
                    <a:pt x="766" y="92"/>
                    <a:pt x="757" y="91"/>
                    <a:pt x="757" y="92"/>
                  </a:cubicBezTo>
                  <a:cubicBezTo>
                    <a:pt x="757" y="93"/>
                    <a:pt x="753" y="90"/>
                    <a:pt x="752" y="91"/>
                  </a:cubicBezTo>
                  <a:cubicBezTo>
                    <a:pt x="751" y="92"/>
                    <a:pt x="744" y="92"/>
                    <a:pt x="742" y="91"/>
                  </a:cubicBezTo>
                  <a:cubicBezTo>
                    <a:pt x="739" y="91"/>
                    <a:pt x="736" y="92"/>
                    <a:pt x="736" y="94"/>
                  </a:cubicBezTo>
                  <a:cubicBezTo>
                    <a:pt x="736" y="97"/>
                    <a:pt x="727" y="96"/>
                    <a:pt x="726" y="95"/>
                  </a:cubicBezTo>
                  <a:cubicBezTo>
                    <a:pt x="724" y="95"/>
                    <a:pt x="732" y="89"/>
                    <a:pt x="732" y="88"/>
                  </a:cubicBezTo>
                  <a:cubicBezTo>
                    <a:pt x="732" y="87"/>
                    <a:pt x="719" y="88"/>
                    <a:pt x="718" y="87"/>
                  </a:cubicBezTo>
                  <a:cubicBezTo>
                    <a:pt x="717" y="85"/>
                    <a:pt x="711" y="85"/>
                    <a:pt x="708" y="85"/>
                  </a:cubicBezTo>
                  <a:cubicBezTo>
                    <a:pt x="705" y="85"/>
                    <a:pt x="708" y="84"/>
                    <a:pt x="710" y="84"/>
                  </a:cubicBezTo>
                  <a:cubicBezTo>
                    <a:pt x="713" y="84"/>
                    <a:pt x="715" y="82"/>
                    <a:pt x="718" y="81"/>
                  </a:cubicBezTo>
                  <a:cubicBezTo>
                    <a:pt x="721" y="81"/>
                    <a:pt x="720" y="80"/>
                    <a:pt x="719" y="78"/>
                  </a:cubicBezTo>
                  <a:cubicBezTo>
                    <a:pt x="718" y="76"/>
                    <a:pt x="715" y="77"/>
                    <a:pt x="712" y="76"/>
                  </a:cubicBezTo>
                  <a:cubicBezTo>
                    <a:pt x="709" y="75"/>
                    <a:pt x="706" y="74"/>
                    <a:pt x="703" y="74"/>
                  </a:cubicBezTo>
                  <a:cubicBezTo>
                    <a:pt x="701" y="74"/>
                    <a:pt x="698" y="75"/>
                    <a:pt x="692" y="76"/>
                  </a:cubicBezTo>
                  <a:cubicBezTo>
                    <a:pt x="686" y="77"/>
                    <a:pt x="686" y="82"/>
                    <a:pt x="683" y="83"/>
                  </a:cubicBezTo>
                  <a:cubicBezTo>
                    <a:pt x="680" y="85"/>
                    <a:pt x="675" y="90"/>
                    <a:pt x="677" y="91"/>
                  </a:cubicBezTo>
                  <a:cubicBezTo>
                    <a:pt x="680" y="91"/>
                    <a:pt x="678" y="93"/>
                    <a:pt x="679" y="94"/>
                  </a:cubicBezTo>
                  <a:cubicBezTo>
                    <a:pt x="679" y="96"/>
                    <a:pt x="677" y="96"/>
                    <a:pt x="674" y="96"/>
                  </a:cubicBezTo>
                  <a:cubicBezTo>
                    <a:pt x="671" y="95"/>
                    <a:pt x="661" y="95"/>
                    <a:pt x="661" y="97"/>
                  </a:cubicBezTo>
                  <a:cubicBezTo>
                    <a:pt x="661" y="100"/>
                    <a:pt x="667" y="101"/>
                    <a:pt x="667" y="102"/>
                  </a:cubicBezTo>
                  <a:cubicBezTo>
                    <a:pt x="666" y="103"/>
                    <a:pt x="662" y="102"/>
                    <a:pt x="660" y="100"/>
                  </a:cubicBezTo>
                  <a:cubicBezTo>
                    <a:pt x="658" y="99"/>
                    <a:pt x="654" y="100"/>
                    <a:pt x="653" y="102"/>
                  </a:cubicBezTo>
                  <a:cubicBezTo>
                    <a:pt x="652" y="104"/>
                    <a:pt x="649" y="104"/>
                    <a:pt x="647" y="103"/>
                  </a:cubicBezTo>
                  <a:cubicBezTo>
                    <a:pt x="646" y="103"/>
                    <a:pt x="644" y="104"/>
                    <a:pt x="642" y="104"/>
                  </a:cubicBezTo>
                  <a:cubicBezTo>
                    <a:pt x="640" y="103"/>
                    <a:pt x="646" y="100"/>
                    <a:pt x="644" y="99"/>
                  </a:cubicBezTo>
                  <a:cubicBezTo>
                    <a:pt x="643" y="97"/>
                    <a:pt x="637" y="99"/>
                    <a:pt x="636" y="101"/>
                  </a:cubicBezTo>
                  <a:cubicBezTo>
                    <a:pt x="636" y="103"/>
                    <a:pt x="632" y="99"/>
                    <a:pt x="631" y="100"/>
                  </a:cubicBezTo>
                  <a:cubicBezTo>
                    <a:pt x="629" y="101"/>
                    <a:pt x="628" y="102"/>
                    <a:pt x="625" y="103"/>
                  </a:cubicBezTo>
                  <a:cubicBezTo>
                    <a:pt x="623" y="104"/>
                    <a:pt x="618" y="102"/>
                    <a:pt x="617" y="104"/>
                  </a:cubicBezTo>
                  <a:cubicBezTo>
                    <a:pt x="616" y="106"/>
                    <a:pt x="622" y="106"/>
                    <a:pt x="622" y="107"/>
                  </a:cubicBezTo>
                  <a:cubicBezTo>
                    <a:pt x="622" y="108"/>
                    <a:pt x="609" y="108"/>
                    <a:pt x="608" y="109"/>
                  </a:cubicBezTo>
                  <a:cubicBezTo>
                    <a:pt x="608" y="111"/>
                    <a:pt x="603" y="111"/>
                    <a:pt x="598" y="111"/>
                  </a:cubicBezTo>
                  <a:cubicBezTo>
                    <a:pt x="592" y="111"/>
                    <a:pt x="594" y="114"/>
                    <a:pt x="590" y="114"/>
                  </a:cubicBezTo>
                  <a:cubicBezTo>
                    <a:pt x="585" y="115"/>
                    <a:pt x="583" y="115"/>
                    <a:pt x="582" y="118"/>
                  </a:cubicBezTo>
                  <a:cubicBezTo>
                    <a:pt x="581" y="120"/>
                    <a:pt x="577" y="120"/>
                    <a:pt x="576" y="119"/>
                  </a:cubicBezTo>
                  <a:cubicBezTo>
                    <a:pt x="574" y="117"/>
                    <a:pt x="570" y="119"/>
                    <a:pt x="572" y="120"/>
                  </a:cubicBezTo>
                  <a:cubicBezTo>
                    <a:pt x="574" y="120"/>
                    <a:pt x="572" y="122"/>
                    <a:pt x="571" y="122"/>
                  </a:cubicBezTo>
                  <a:cubicBezTo>
                    <a:pt x="570" y="121"/>
                    <a:pt x="566" y="124"/>
                    <a:pt x="568" y="124"/>
                  </a:cubicBezTo>
                  <a:cubicBezTo>
                    <a:pt x="570" y="123"/>
                    <a:pt x="571" y="125"/>
                    <a:pt x="570" y="127"/>
                  </a:cubicBezTo>
                  <a:cubicBezTo>
                    <a:pt x="569" y="128"/>
                    <a:pt x="564" y="125"/>
                    <a:pt x="563" y="126"/>
                  </a:cubicBezTo>
                  <a:cubicBezTo>
                    <a:pt x="562" y="128"/>
                    <a:pt x="565" y="129"/>
                    <a:pt x="567" y="129"/>
                  </a:cubicBezTo>
                  <a:cubicBezTo>
                    <a:pt x="570" y="129"/>
                    <a:pt x="571" y="130"/>
                    <a:pt x="571" y="132"/>
                  </a:cubicBezTo>
                  <a:cubicBezTo>
                    <a:pt x="571" y="133"/>
                    <a:pt x="566" y="131"/>
                    <a:pt x="565" y="132"/>
                  </a:cubicBezTo>
                  <a:cubicBezTo>
                    <a:pt x="564" y="134"/>
                    <a:pt x="566" y="134"/>
                    <a:pt x="568" y="134"/>
                  </a:cubicBezTo>
                  <a:cubicBezTo>
                    <a:pt x="570" y="135"/>
                    <a:pt x="569" y="136"/>
                    <a:pt x="571" y="137"/>
                  </a:cubicBezTo>
                  <a:cubicBezTo>
                    <a:pt x="571" y="138"/>
                    <a:pt x="571" y="138"/>
                    <a:pt x="571" y="138"/>
                  </a:cubicBezTo>
                  <a:cubicBezTo>
                    <a:pt x="572" y="139"/>
                    <a:pt x="570" y="140"/>
                    <a:pt x="570" y="141"/>
                  </a:cubicBezTo>
                  <a:cubicBezTo>
                    <a:pt x="571" y="143"/>
                    <a:pt x="568" y="144"/>
                    <a:pt x="568" y="142"/>
                  </a:cubicBezTo>
                  <a:cubicBezTo>
                    <a:pt x="568" y="141"/>
                    <a:pt x="561" y="140"/>
                    <a:pt x="560" y="142"/>
                  </a:cubicBezTo>
                  <a:cubicBezTo>
                    <a:pt x="559" y="143"/>
                    <a:pt x="558" y="145"/>
                    <a:pt x="556" y="143"/>
                  </a:cubicBezTo>
                  <a:cubicBezTo>
                    <a:pt x="554" y="142"/>
                    <a:pt x="550" y="144"/>
                    <a:pt x="544" y="144"/>
                  </a:cubicBezTo>
                  <a:cubicBezTo>
                    <a:pt x="537" y="144"/>
                    <a:pt x="525" y="145"/>
                    <a:pt x="522" y="146"/>
                  </a:cubicBezTo>
                  <a:cubicBezTo>
                    <a:pt x="519" y="147"/>
                    <a:pt x="516" y="151"/>
                    <a:pt x="519" y="154"/>
                  </a:cubicBezTo>
                  <a:cubicBezTo>
                    <a:pt x="522" y="157"/>
                    <a:pt x="519" y="158"/>
                    <a:pt x="519" y="160"/>
                  </a:cubicBezTo>
                  <a:cubicBezTo>
                    <a:pt x="519" y="162"/>
                    <a:pt x="526" y="166"/>
                    <a:pt x="530" y="166"/>
                  </a:cubicBezTo>
                  <a:cubicBezTo>
                    <a:pt x="534" y="166"/>
                    <a:pt x="538" y="171"/>
                    <a:pt x="535" y="174"/>
                  </a:cubicBezTo>
                  <a:cubicBezTo>
                    <a:pt x="533" y="177"/>
                    <a:pt x="526" y="173"/>
                    <a:pt x="521" y="170"/>
                  </a:cubicBezTo>
                  <a:cubicBezTo>
                    <a:pt x="516" y="166"/>
                    <a:pt x="505" y="164"/>
                    <a:pt x="502" y="165"/>
                  </a:cubicBezTo>
                  <a:cubicBezTo>
                    <a:pt x="498" y="165"/>
                    <a:pt x="500" y="161"/>
                    <a:pt x="496" y="162"/>
                  </a:cubicBezTo>
                  <a:cubicBezTo>
                    <a:pt x="491" y="162"/>
                    <a:pt x="487" y="166"/>
                    <a:pt x="490" y="166"/>
                  </a:cubicBezTo>
                  <a:cubicBezTo>
                    <a:pt x="493" y="166"/>
                    <a:pt x="495" y="166"/>
                    <a:pt x="494" y="167"/>
                  </a:cubicBezTo>
                  <a:cubicBezTo>
                    <a:pt x="492" y="169"/>
                    <a:pt x="495" y="168"/>
                    <a:pt x="498" y="170"/>
                  </a:cubicBezTo>
                  <a:cubicBezTo>
                    <a:pt x="502" y="171"/>
                    <a:pt x="495" y="174"/>
                    <a:pt x="491" y="171"/>
                  </a:cubicBezTo>
                  <a:cubicBezTo>
                    <a:pt x="488" y="168"/>
                    <a:pt x="483" y="171"/>
                    <a:pt x="482" y="173"/>
                  </a:cubicBezTo>
                  <a:cubicBezTo>
                    <a:pt x="481" y="175"/>
                    <a:pt x="487" y="181"/>
                    <a:pt x="493" y="182"/>
                  </a:cubicBezTo>
                  <a:cubicBezTo>
                    <a:pt x="500" y="183"/>
                    <a:pt x="498" y="185"/>
                    <a:pt x="501" y="186"/>
                  </a:cubicBezTo>
                  <a:cubicBezTo>
                    <a:pt x="504" y="187"/>
                    <a:pt x="502" y="188"/>
                    <a:pt x="500" y="188"/>
                  </a:cubicBezTo>
                  <a:cubicBezTo>
                    <a:pt x="498" y="188"/>
                    <a:pt x="493" y="185"/>
                    <a:pt x="490" y="183"/>
                  </a:cubicBezTo>
                  <a:cubicBezTo>
                    <a:pt x="487" y="182"/>
                    <a:pt x="478" y="184"/>
                    <a:pt x="476" y="182"/>
                  </a:cubicBezTo>
                  <a:cubicBezTo>
                    <a:pt x="474" y="180"/>
                    <a:pt x="477" y="178"/>
                    <a:pt x="475" y="177"/>
                  </a:cubicBezTo>
                  <a:cubicBezTo>
                    <a:pt x="474" y="175"/>
                    <a:pt x="475" y="172"/>
                    <a:pt x="477" y="168"/>
                  </a:cubicBezTo>
                  <a:cubicBezTo>
                    <a:pt x="480" y="165"/>
                    <a:pt x="477" y="159"/>
                    <a:pt x="474" y="158"/>
                  </a:cubicBezTo>
                  <a:cubicBezTo>
                    <a:pt x="470" y="157"/>
                    <a:pt x="471" y="160"/>
                    <a:pt x="471" y="161"/>
                  </a:cubicBezTo>
                  <a:cubicBezTo>
                    <a:pt x="472" y="162"/>
                    <a:pt x="472" y="167"/>
                    <a:pt x="469" y="170"/>
                  </a:cubicBezTo>
                  <a:cubicBezTo>
                    <a:pt x="467" y="173"/>
                    <a:pt x="459" y="173"/>
                    <a:pt x="459" y="175"/>
                  </a:cubicBezTo>
                  <a:cubicBezTo>
                    <a:pt x="459" y="177"/>
                    <a:pt x="454" y="179"/>
                    <a:pt x="456" y="180"/>
                  </a:cubicBezTo>
                  <a:cubicBezTo>
                    <a:pt x="458" y="182"/>
                    <a:pt x="464" y="190"/>
                    <a:pt x="465" y="192"/>
                  </a:cubicBezTo>
                  <a:cubicBezTo>
                    <a:pt x="466" y="194"/>
                    <a:pt x="459" y="202"/>
                    <a:pt x="461" y="206"/>
                  </a:cubicBezTo>
                  <a:cubicBezTo>
                    <a:pt x="462" y="211"/>
                    <a:pt x="460" y="213"/>
                    <a:pt x="461" y="215"/>
                  </a:cubicBezTo>
                  <a:cubicBezTo>
                    <a:pt x="462" y="217"/>
                    <a:pt x="465" y="215"/>
                    <a:pt x="467" y="216"/>
                  </a:cubicBezTo>
                  <a:cubicBezTo>
                    <a:pt x="469" y="217"/>
                    <a:pt x="473" y="215"/>
                    <a:pt x="477" y="214"/>
                  </a:cubicBezTo>
                  <a:cubicBezTo>
                    <a:pt x="482" y="213"/>
                    <a:pt x="490" y="218"/>
                    <a:pt x="493" y="219"/>
                  </a:cubicBezTo>
                  <a:cubicBezTo>
                    <a:pt x="496" y="221"/>
                    <a:pt x="495" y="223"/>
                    <a:pt x="496" y="226"/>
                  </a:cubicBezTo>
                  <a:cubicBezTo>
                    <a:pt x="498" y="228"/>
                    <a:pt x="493" y="228"/>
                    <a:pt x="493" y="232"/>
                  </a:cubicBezTo>
                  <a:cubicBezTo>
                    <a:pt x="493" y="236"/>
                    <a:pt x="502" y="237"/>
                    <a:pt x="502" y="238"/>
                  </a:cubicBezTo>
                  <a:cubicBezTo>
                    <a:pt x="503" y="240"/>
                    <a:pt x="496" y="239"/>
                    <a:pt x="493" y="238"/>
                  </a:cubicBezTo>
                  <a:cubicBezTo>
                    <a:pt x="490" y="237"/>
                    <a:pt x="490" y="233"/>
                    <a:pt x="489" y="232"/>
                  </a:cubicBezTo>
                  <a:cubicBezTo>
                    <a:pt x="488" y="232"/>
                    <a:pt x="491" y="229"/>
                    <a:pt x="491" y="226"/>
                  </a:cubicBezTo>
                  <a:cubicBezTo>
                    <a:pt x="491" y="224"/>
                    <a:pt x="488" y="222"/>
                    <a:pt x="487" y="221"/>
                  </a:cubicBezTo>
                  <a:cubicBezTo>
                    <a:pt x="486" y="219"/>
                    <a:pt x="484" y="217"/>
                    <a:pt x="482" y="217"/>
                  </a:cubicBezTo>
                  <a:cubicBezTo>
                    <a:pt x="479" y="218"/>
                    <a:pt x="471" y="219"/>
                    <a:pt x="469" y="221"/>
                  </a:cubicBezTo>
                  <a:cubicBezTo>
                    <a:pt x="466" y="223"/>
                    <a:pt x="469" y="229"/>
                    <a:pt x="470" y="233"/>
                  </a:cubicBezTo>
                  <a:cubicBezTo>
                    <a:pt x="472" y="236"/>
                    <a:pt x="463" y="240"/>
                    <a:pt x="463" y="242"/>
                  </a:cubicBezTo>
                  <a:cubicBezTo>
                    <a:pt x="464" y="245"/>
                    <a:pt x="461" y="246"/>
                    <a:pt x="457" y="248"/>
                  </a:cubicBezTo>
                  <a:cubicBezTo>
                    <a:pt x="453" y="250"/>
                    <a:pt x="449" y="252"/>
                    <a:pt x="449" y="255"/>
                  </a:cubicBezTo>
                  <a:cubicBezTo>
                    <a:pt x="449" y="258"/>
                    <a:pt x="444" y="256"/>
                    <a:pt x="442" y="255"/>
                  </a:cubicBezTo>
                  <a:cubicBezTo>
                    <a:pt x="439" y="253"/>
                    <a:pt x="436" y="256"/>
                    <a:pt x="432" y="256"/>
                  </a:cubicBezTo>
                  <a:cubicBezTo>
                    <a:pt x="428" y="255"/>
                    <a:pt x="428" y="252"/>
                    <a:pt x="425" y="253"/>
                  </a:cubicBezTo>
                  <a:cubicBezTo>
                    <a:pt x="422" y="255"/>
                    <a:pt x="420" y="252"/>
                    <a:pt x="421" y="250"/>
                  </a:cubicBezTo>
                  <a:cubicBezTo>
                    <a:pt x="422" y="248"/>
                    <a:pt x="425" y="249"/>
                    <a:pt x="426" y="251"/>
                  </a:cubicBezTo>
                  <a:cubicBezTo>
                    <a:pt x="426" y="253"/>
                    <a:pt x="428" y="252"/>
                    <a:pt x="431" y="250"/>
                  </a:cubicBezTo>
                  <a:cubicBezTo>
                    <a:pt x="433" y="249"/>
                    <a:pt x="432" y="252"/>
                    <a:pt x="435" y="252"/>
                  </a:cubicBezTo>
                  <a:cubicBezTo>
                    <a:pt x="439" y="253"/>
                    <a:pt x="437" y="251"/>
                    <a:pt x="440" y="251"/>
                  </a:cubicBezTo>
                  <a:cubicBezTo>
                    <a:pt x="442" y="251"/>
                    <a:pt x="443" y="250"/>
                    <a:pt x="442" y="249"/>
                  </a:cubicBezTo>
                  <a:cubicBezTo>
                    <a:pt x="441" y="247"/>
                    <a:pt x="444" y="246"/>
                    <a:pt x="445" y="246"/>
                  </a:cubicBezTo>
                  <a:cubicBezTo>
                    <a:pt x="447" y="245"/>
                    <a:pt x="446" y="242"/>
                    <a:pt x="448" y="241"/>
                  </a:cubicBezTo>
                  <a:cubicBezTo>
                    <a:pt x="450" y="240"/>
                    <a:pt x="449" y="239"/>
                    <a:pt x="450" y="239"/>
                  </a:cubicBezTo>
                  <a:cubicBezTo>
                    <a:pt x="452" y="238"/>
                    <a:pt x="453" y="236"/>
                    <a:pt x="454" y="236"/>
                  </a:cubicBezTo>
                  <a:cubicBezTo>
                    <a:pt x="456" y="236"/>
                    <a:pt x="457" y="233"/>
                    <a:pt x="456" y="232"/>
                  </a:cubicBezTo>
                  <a:cubicBezTo>
                    <a:pt x="455" y="230"/>
                    <a:pt x="457" y="227"/>
                    <a:pt x="458" y="226"/>
                  </a:cubicBezTo>
                  <a:cubicBezTo>
                    <a:pt x="460" y="226"/>
                    <a:pt x="460" y="224"/>
                    <a:pt x="458" y="223"/>
                  </a:cubicBezTo>
                  <a:cubicBezTo>
                    <a:pt x="457" y="222"/>
                    <a:pt x="451" y="218"/>
                    <a:pt x="452" y="216"/>
                  </a:cubicBezTo>
                  <a:cubicBezTo>
                    <a:pt x="452" y="213"/>
                    <a:pt x="451" y="209"/>
                    <a:pt x="452" y="207"/>
                  </a:cubicBezTo>
                  <a:cubicBezTo>
                    <a:pt x="452" y="205"/>
                    <a:pt x="452" y="202"/>
                    <a:pt x="451" y="199"/>
                  </a:cubicBezTo>
                  <a:cubicBezTo>
                    <a:pt x="451" y="197"/>
                    <a:pt x="453" y="195"/>
                    <a:pt x="454" y="190"/>
                  </a:cubicBezTo>
                  <a:cubicBezTo>
                    <a:pt x="454" y="186"/>
                    <a:pt x="449" y="182"/>
                    <a:pt x="447" y="181"/>
                  </a:cubicBezTo>
                  <a:cubicBezTo>
                    <a:pt x="444" y="180"/>
                    <a:pt x="446" y="178"/>
                    <a:pt x="449" y="175"/>
                  </a:cubicBezTo>
                  <a:cubicBezTo>
                    <a:pt x="453" y="172"/>
                    <a:pt x="453" y="162"/>
                    <a:pt x="453" y="160"/>
                  </a:cubicBezTo>
                  <a:cubicBezTo>
                    <a:pt x="453" y="158"/>
                    <a:pt x="445" y="156"/>
                    <a:pt x="443" y="157"/>
                  </a:cubicBezTo>
                  <a:cubicBezTo>
                    <a:pt x="440" y="157"/>
                    <a:pt x="429" y="156"/>
                    <a:pt x="427" y="156"/>
                  </a:cubicBezTo>
                  <a:cubicBezTo>
                    <a:pt x="424" y="155"/>
                    <a:pt x="423" y="158"/>
                    <a:pt x="422" y="161"/>
                  </a:cubicBezTo>
                  <a:cubicBezTo>
                    <a:pt x="421" y="163"/>
                    <a:pt x="418" y="167"/>
                    <a:pt x="416" y="173"/>
                  </a:cubicBezTo>
                  <a:cubicBezTo>
                    <a:pt x="415" y="178"/>
                    <a:pt x="408" y="180"/>
                    <a:pt x="405" y="181"/>
                  </a:cubicBezTo>
                  <a:cubicBezTo>
                    <a:pt x="402" y="182"/>
                    <a:pt x="400" y="187"/>
                    <a:pt x="402" y="189"/>
                  </a:cubicBezTo>
                  <a:cubicBezTo>
                    <a:pt x="403" y="191"/>
                    <a:pt x="405" y="189"/>
                    <a:pt x="406" y="190"/>
                  </a:cubicBezTo>
                  <a:cubicBezTo>
                    <a:pt x="408" y="190"/>
                    <a:pt x="406" y="196"/>
                    <a:pt x="405" y="196"/>
                  </a:cubicBezTo>
                  <a:cubicBezTo>
                    <a:pt x="404" y="197"/>
                    <a:pt x="407" y="199"/>
                    <a:pt x="405" y="200"/>
                  </a:cubicBezTo>
                  <a:cubicBezTo>
                    <a:pt x="403" y="202"/>
                    <a:pt x="401" y="205"/>
                    <a:pt x="402" y="206"/>
                  </a:cubicBezTo>
                  <a:cubicBezTo>
                    <a:pt x="403" y="208"/>
                    <a:pt x="409" y="208"/>
                    <a:pt x="412" y="210"/>
                  </a:cubicBezTo>
                  <a:cubicBezTo>
                    <a:pt x="414" y="211"/>
                    <a:pt x="413" y="214"/>
                    <a:pt x="415" y="217"/>
                  </a:cubicBezTo>
                  <a:cubicBezTo>
                    <a:pt x="417" y="219"/>
                    <a:pt x="420" y="218"/>
                    <a:pt x="421" y="219"/>
                  </a:cubicBezTo>
                  <a:cubicBezTo>
                    <a:pt x="422" y="221"/>
                    <a:pt x="417" y="227"/>
                    <a:pt x="415" y="228"/>
                  </a:cubicBezTo>
                  <a:cubicBezTo>
                    <a:pt x="414" y="228"/>
                    <a:pt x="407" y="221"/>
                    <a:pt x="405" y="220"/>
                  </a:cubicBezTo>
                  <a:cubicBezTo>
                    <a:pt x="403" y="218"/>
                    <a:pt x="395" y="216"/>
                    <a:pt x="392" y="214"/>
                  </a:cubicBezTo>
                  <a:cubicBezTo>
                    <a:pt x="388" y="212"/>
                    <a:pt x="385" y="212"/>
                    <a:pt x="380" y="209"/>
                  </a:cubicBezTo>
                  <a:cubicBezTo>
                    <a:pt x="376" y="206"/>
                    <a:pt x="373" y="205"/>
                    <a:pt x="365" y="205"/>
                  </a:cubicBezTo>
                  <a:cubicBezTo>
                    <a:pt x="357" y="205"/>
                    <a:pt x="352" y="203"/>
                    <a:pt x="349" y="204"/>
                  </a:cubicBezTo>
                  <a:cubicBezTo>
                    <a:pt x="347" y="204"/>
                    <a:pt x="348" y="201"/>
                    <a:pt x="343" y="199"/>
                  </a:cubicBezTo>
                  <a:cubicBezTo>
                    <a:pt x="339" y="197"/>
                    <a:pt x="336" y="194"/>
                    <a:pt x="333" y="196"/>
                  </a:cubicBezTo>
                  <a:cubicBezTo>
                    <a:pt x="330" y="197"/>
                    <a:pt x="331" y="202"/>
                    <a:pt x="335" y="203"/>
                  </a:cubicBezTo>
                  <a:cubicBezTo>
                    <a:pt x="339" y="203"/>
                    <a:pt x="337" y="205"/>
                    <a:pt x="342" y="205"/>
                  </a:cubicBezTo>
                  <a:cubicBezTo>
                    <a:pt x="346" y="205"/>
                    <a:pt x="347" y="206"/>
                    <a:pt x="347" y="209"/>
                  </a:cubicBezTo>
                  <a:cubicBezTo>
                    <a:pt x="347" y="212"/>
                    <a:pt x="349" y="214"/>
                    <a:pt x="351" y="216"/>
                  </a:cubicBezTo>
                  <a:cubicBezTo>
                    <a:pt x="353" y="218"/>
                    <a:pt x="352" y="221"/>
                    <a:pt x="348" y="221"/>
                  </a:cubicBezTo>
                  <a:cubicBezTo>
                    <a:pt x="345" y="221"/>
                    <a:pt x="341" y="221"/>
                    <a:pt x="343" y="223"/>
                  </a:cubicBezTo>
                  <a:cubicBezTo>
                    <a:pt x="344" y="226"/>
                    <a:pt x="342" y="226"/>
                    <a:pt x="338" y="225"/>
                  </a:cubicBezTo>
                  <a:cubicBezTo>
                    <a:pt x="335" y="224"/>
                    <a:pt x="337" y="222"/>
                    <a:pt x="338" y="220"/>
                  </a:cubicBezTo>
                  <a:cubicBezTo>
                    <a:pt x="340" y="219"/>
                    <a:pt x="335" y="217"/>
                    <a:pt x="333" y="216"/>
                  </a:cubicBezTo>
                  <a:cubicBezTo>
                    <a:pt x="331" y="216"/>
                    <a:pt x="322" y="222"/>
                    <a:pt x="320" y="223"/>
                  </a:cubicBezTo>
                  <a:cubicBezTo>
                    <a:pt x="318" y="224"/>
                    <a:pt x="312" y="221"/>
                    <a:pt x="306" y="223"/>
                  </a:cubicBezTo>
                  <a:cubicBezTo>
                    <a:pt x="300" y="224"/>
                    <a:pt x="300" y="229"/>
                    <a:pt x="298" y="229"/>
                  </a:cubicBezTo>
                  <a:cubicBezTo>
                    <a:pt x="296" y="228"/>
                    <a:pt x="289" y="229"/>
                    <a:pt x="287" y="228"/>
                  </a:cubicBezTo>
                  <a:cubicBezTo>
                    <a:pt x="284" y="226"/>
                    <a:pt x="286" y="225"/>
                    <a:pt x="289" y="225"/>
                  </a:cubicBezTo>
                  <a:cubicBezTo>
                    <a:pt x="291" y="226"/>
                    <a:pt x="292" y="225"/>
                    <a:pt x="291" y="223"/>
                  </a:cubicBezTo>
                  <a:cubicBezTo>
                    <a:pt x="289" y="221"/>
                    <a:pt x="293" y="218"/>
                    <a:pt x="293" y="217"/>
                  </a:cubicBezTo>
                  <a:cubicBezTo>
                    <a:pt x="293" y="216"/>
                    <a:pt x="283" y="219"/>
                    <a:pt x="281" y="221"/>
                  </a:cubicBezTo>
                  <a:cubicBezTo>
                    <a:pt x="280" y="222"/>
                    <a:pt x="281" y="224"/>
                    <a:pt x="280" y="225"/>
                  </a:cubicBezTo>
                  <a:cubicBezTo>
                    <a:pt x="278" y="226"/>
                    <a:pt x="278" y="224"/>
                    <a:pt x="276" y="223"/>
                  </a:cubicBezTo>
                  <a:cubicBezTo>
                    <a:pt x="274" y="222"/>
                    <a:pt x="259" y="226"/>
                    <a:pt x="257" y="229"/>
                  </a:cubicBezTo>
                  <a:cubicBezTo>
                    <a:pt x="254" y="232"/>
                    <a:pt x="249" y="232"/>
                    <a:pt x="249" y="234"/>
                  </a:cubicBezTo>
                  <a:cubicBezTo>
                    <a:pt x="249" y="236"/>
                    <a:pt x="242" y="235"/>
                    <a:pt x="239" y="237"/>
                  </a:cubicBezTo>
                  <a:cubicBezTo>
                    <a:pt x="237" y="238"/>
                    <a:pt x="238" y="243"/>
                    <a:pt x="237" y="245"/>
                  </a:cubicBezTo>
                  <a:cubicBezTo>
                    <a:pt x="236" y="248"/>
                    <a:pt x="226" y="247"/>
                    <a:pt x="223" y="247"/>
                  </a:cubicBezTo>
                  <a:cubicBezTo>
                    <a:pt x="220" y="247"/>
                    <a:pt x="219" y="241"/>
                    <a:pt x="216" y="241"/>
                  </a:cubicBezTo>
                  <a:cubicBezTo>
                    <a:pt x="214" y="241"/>
                    <a:pt x="215" y="237"/>
                    <a:pt x="216" y="236"/>
                  </a:cubicBezTo>
                  <a:cubicBezTo>
                    <a:pt x="217" y="234"/>
                    <a:pt x="219" y="235"/>
                    <a:pt x="222" y="233"/>
                  </a:cubicBezTo>
                  <a:cubicBezTo>
                    <a:pt x="225" y="231"/>
                    <a:pt x="228" y="234"/>
                    <a:pt x="229" y="233"/>
                  </a:cubicBezTo>
                  <a:cubicBezTo>
                    <a:pt x="231" y="232"/>
                    <a:pt x="225" y="228"/>
                    <a:pt x="224" y="225"/>
                  </a:cubicBezTo>
                  <a:cubicBezTo>
                    <a:pt x="224" y="222"/>
                    <a:pt x="217" y="221"/>
                    <a:pt x="214" y="222"/>
                  </a:cubicBezTo>
                  <a:cubicBezTo>
                    <a:pt x="210" y="223"/>
                    <a:pt x="206" y="222"/>
                    <a:pt x="203" y="221"/>
                  </a:cubicBezTo>
                  <a:cubicBezTo>
                    <a:pt x="201" y="220"/>
                    <a:pt x="201" y="223"/>
                    <a:pt x="205" y="224"/>
                  </a:cubicBezTo>
                  <a:cubicBezTo>
                    <a:pt x="209" y="225"/>
                    <a:pt x="207" y="228"/>
                    <a:pt x="207" y="230"/>
                  </a:cubicBezTo>
                  <a:cubicBezTo>
                    <a:pt x="208" y="232"/>
                    <a:pt x="206" y="236"/>
                    <a:pt x="204" y="239"/>
                  </a:cubicBezTo>
                  <a:cubicBezTo>
                    <a:pt x="202" y="242"/>
                    <a:pt x="203" y="242"/>
                    <a:pt x="207" y="242"/>
                  </a:cubicBezTo>
                  <a:cubicBezTo>
                    <a:pt x="210" y="242"/>
                    <a:pt x="210" y="246"/>
                    <a:pt x="210" y="250"/>
                  </a:cubicBezTo>
                  <a:cubicBezTo>
                    <a:pt x="210" y="253"/>
                    <a:pt x="207" y="254"/>
                    <a:pt x="207" y="256"/>
                  </a:cubicBezTo>
                  <a:cubicBezTo>
                    <a:pt x="207" y="259"/>
                    <a:pt x="204" y="255"/>
                    <a:pt x="204" y="256"/>
                  </a:cubicBezTo>
                  <a:cubicBezTo>
                    <a:pt x="203" y="257"/>
                    <a:pt x="202" y="256"/>
                    <a:pt x="201" y="254"/>
                  </a:cubicBezTo>
                  <a:cubicBezTo>
                    <a:pt x="201" y="252"/>
                    <a:pt x="195" y="253"/>
                    <a:pt x="193" y="252"/>
                  </a:cubicBezTo>
                  <a:cubicBezTo>
                    <a:pt x="190" y="251"/>
                    <a:pt x="189" y="252"/>
                    <a:pt x="187" y="255"/>
                  </a:cubicBezTo>
                  <a:cubicBezTo>
                    <a:pt x="186" y="257"/>
                    <a:pt x="182" y="258"/>
                    <a:pt x="180" y="258"/>
                  </a:cubicBezTo>
                  <a:cubicBezTo>
                    <a:pt x="177" y="258"/>
                    <a:pt x="174" y="262"/>
                    <a:pt x="172" y="264"/>
                  </a:cubicBezTo>
                  <a:cubicBezTo>
                    <a:pt x="169" y="265"/>
                    <a:pt x="169" y="268"/>
                    <a:pt x="172" y="271"/>
                  </a:cubicBezTo>
                  <a:cubicBezTo>
                    <a:pt x="175" y="274"/>
                    <a:pt x="176" y="276"/>
                    <a:pt x="176" y="278"/>
                  </a:cubicBezTo>
                  <a:cubicBezTo>
                    <a:pt x="175" y="279"/>
                    <a:pt x="167" y="279"/>
                    <a:pt x="166" y="277"/>
                  </a:cubicBezTo>
                  <a:cubicBezTo>
                    <a:pt x="164" y="275"/>
                    <a:pt x="159" y="275"/>
                    <a:pt x="157" y="275"/>
                  </a:cubicBezTo>
                  <a:cubicBezTo>
                    <a:pt x="155" y="275"/>
                    <a:pt x="150" y="269"/>
                    <a:pt x="147" y="269"/>
                  </a:cubicBezTo>
                  <a:cubicBezTo>
                    <a:pt x="145" y="269"/>
                    <a:pt x="143" y="272"/>
                    <a:pt x="142" y="274"/>
                  </a:cubicBezTo>
                  <a:cubicBezTo>
                    <a:pt x="141" y="276"/>
                    <a:pt x="143" y="276"/>
                    <a:pt x="145" y="279"/>
                  </a:cubicBezTo>
                  <a:cubicBezTo>
                    <a:pt x="146" y="282"/>
                    <a:pt x="151" y="282"/>
                    <a:pt x="153" y="282"/>
                  </a:cubicBezTo>
                  <a:cubicBezTo>
                    <a:pt x="155" y="282"/>
                    <a:pt x="154" y="285"/>
                    <a:pt x="154" y="287"/>
                  </a:cubicBezTo>
                  <a:cubicBezTo>
                    <a:pt x="153" y="288"/>
                    <a:pt x="149" y="289"/>
                    <a:pt x="147" y="288"/>
                  </a:cubicBezTo>
                  <a:cubicBezTo>
                    <a:pt x="146" y="286"/>
                    <a:pt x="141" y="288"/>
                    <a:pt x="141" y="286"/>
                  </a:cubicBezTo>
                  <a:cubicBezTo>
                    <a:pt x="141" y="284"/>
                    <a:pt x="137" y="281"/>
                    <a:pt x="133" y="281"/>
                  </a:cubicBezTo>
                  <a:cubicBezTo>
                    <a:pt x="129" y="282"/>
                    <a:pt x="128" y="280"/>
                    <a:pt x="129" y="277"/>
                  </a:cubicBezTo>
                  <a:cubicBezTo>
                    <a:pt x="129" y="274"/>
                    <a:pt x="127" y="272"/>
                    <a:pt x="127" y="270"/>
                  </a:cubicBezTo>
                  <a:cubicBezTo>
                    <a:pt x="127" y="269"/>
                    <a:pt x="125" y="266"/>
                    <a:pt x="127" y="265"/>
                  </a:cubicBezTo>
                  <a:cubicBezTo>
                    <a:pt x="129" y="264"/>
                    <a:pt x="127" y="262"/>
                    <a:pt x="128" y="260"/>
                  </a:cubicBezTo>
                  <a:cubicBezTo>
                    <a:pt x="128" y="258"/>
                    <a:pt x="124" y="255"/>
                    <a:pt x="121" y="255"/>
                  </a:cubicBezTo>
                  <a:cubicBezTo>
                    <a:pt x="118" y="255"/>
                    <a:pt x="119" y="252"/>
                    <a:pt x="116" y="251"/>
                  </a:cubicBezTo>
                  <a:cubicBezTo>
                    <a:pt x="113" y="251"/>
                    <a:pt x="108" y="246"/>
                    <a:pt x="108" y="244"/>
                  </a:cubicBezTo>
                  <a:cubicBezTo>
                    <a:pt x="107" y="242"/>
                    <a:pt x="103" y="242"/>
                    <a:pt x="105" y="242"/>
                  </a:cubicBezTo>
                  <a:cubicBezTo>
                    <a:pt x="106" y="241"/>
                    <a:pt x="109" y="242"/>
                    <a:pt x="111" y="244"/>
                  </a:cubicBezTo>
                  <a:cubicBezTo>
                    <a:pt x="114" y="246"/>
                    <a:pt x="117" y="248"/>
                    <a:pt x="123" y="249"/>
                  </a:cubicBezTo>
                  <a:cubicBezTo>
                    <a:pt x="129" y="250"/>
                    <a:pt x="131" y="253"/>
                    <a:pt x="138" y="254"/>
                  </a:cubicBezTo>
                  <a:cubicBezTo>
                    <a:pt x="144" y="255"/>
                    <a:pt x="148" y="256"/>
                    <a:pt x="158" y="257"/>
                  </a:cubicBezTo>
                  <a:cubicBezTo>
                    <a:pt x="167" y="258"/>
                    <a:pt x="179" y="249"/>
                    <a:pt x="182" y="246"/>
                  </a:cubicBezTo>
                  <a:cubicBezTo>
                    <a:pt x="185" y="244"/>
                    <a:pt x="181" y="238"/>
                    <a:pt x="181" y="236"/>
                  </a:cubicBezTo>
                  <a:cubicBezTo>
                    <a:pt x="181" y="234"/>
                    <a:pt x="177" y="234"/>
                    <a:pt x="176" y="233"/>
                  </a:cubicBezTo>
                  <a:cubicBezTo>
                    <a:pt x="176" y="231"/>
                    <a:pt x="173" y="228"/>
                    <a:pt x="169" y="228"/>
                  </a:cubicBezTo>
                  <a:cubicBezTo>
                    <a:pt x="166" y="228"/>
                    <a:pt x="165" y="224"/>
                    <a:pt x="162" y="224"/>
                  </a:cubicBezTo>
                  <a:cubicBezTo>
                    <a:pt x="160" y="225"/>
                    <a:pt x="158" y="223"/>
                    <a:pt x="150" y="218"/>
                  </a:cubicBezTo>
                  <a:cubicBezTo>
                    <a:pt x="143" y="213"/>
                    <a:pt x="132" y="210"/>
                    <a:pt x="130" y="210"/>
                  </a:cubicBezTo>
                  <a:cubicBezTo>
                    <a:pt x="129" y="211"/>
                    <a:pt x="127" y="212"/>
                    <a:pt x="126" y="210"/>
                  </a:cubicBezTo>
                  <a:cubicBezTo>
                    <a:pt x="125" y="208"/>
                    <a:pt x="122" y="208"/>
                    <a:pt x="120" y="210"/>
                  </a:cubicBezTo>
                  <a:cubicBezTo>
                    <a:pt x="118" y="211"/>
                    <a:pt x="116" y="209"/>
                    <a:pt x="112" y="209"/>
                  </a:cubicBezTo>
                  <a:cubicBezTo>
                    <a:pt x="108" y="210"/>
                    <a:pt x="106" y="208"/>
                    <a:pt x="107" y="207"/>
                  </a:cubicBezTo>
                  <a:cubicBezTo>
                    <a:pt x="108" y="206"/>
                    <a:pt x="114" y="207"/>
                    <a:pt x="114" y="205"/>
                  </a:cubicBezTo>
                  <a:cubicBezTo>
                    <a:pt x="113" y="203"/>
                    <a:pt x="111" y="205"/>
                    <a:pt x="108" y="202"/>
                  </a:cubicBezTo>
                  <a:cubicBezTo>
                    <a:pt x="105" y="200"/>
                    <a:pt x="103" y="202"/>
                    <a:pt x="102" y="204"/>
                  </a:cubicBezTo>
                  <a:cubicBezTo>
                    <a:pt x="101" y="205"/>
                    <a:pt x="99" y="205"/>
                    <a:pt x="97" y="203"/>
                  </a:cubicBezTo>
                  <a:cubicBezTo>
                    <a:pt x="97" y="203"/>
                    <a:pt x="97" y="203"/>
                    <a:pt x="96" y="203"/>
                  </a:cubicBezTo>
                  <a:cubicBezTo>
                    <a:pt x="96" y="206"/>
                    <a:pt x="94" y="206"/>
                    <a:pt x="92" y="206"/>
                  </a:cubicBezTo>
                  <a:cubicBezTo>
                    <a:pt x="90" y="205"/>
                    <a:pt x="88" y="209"/>
                    <a:pt x="85" y="209"/>
                  </a:cubicBezTo>
                  <a:cubicBezTo>
                    <a:pt x="83" y="209"/>
                    <a:pt x="80" y="212"/>
                    <a:pt x="79" y="214"/>
                  </a:cubicBezTo>
                  <a:cubicBezTo>
                    <a:pt x="79" y="216"/>
                    <a:pt x="76" y="215"/>
                    <a:pt x="76" y="217"/>
                  </a:cubicBezTo>
                  <a:cubicBezTo>
                    <a:pt x="76" y="218"/>
                    <a:pt x="76" y="220"/>
                    <a:pt x="75" y="221"/>
                  </a:cubicBezTo>
                  <a:cubicBezTo>
                    <a:pt x="74" y="223"/>
                    <a:pt x="75" y="223"/>
                    <a:pt x="76" y="226"/>
                  </a:cubicBezTo>
                  <a:cubicBezTo>
                    <a:pt x="77" y="228"/>
                    <a:pt x="80" y="228"/>
                    <a:pt x="81" y="229"/>
                  </a:cubicBezTo>
                  <a:cubicBezTo>
                    <a:pt x="83" y="230"/>
                    <a:pt x="87" y="234"/>
                    <a:pt x="87" y="235"/>
                  </a:cubicBezTo>
                  <a:cubicBezTo>
                    <a:pt x="87" y="237"/>
                    <a:pt x="84" y="240"/>
                    <a:pt x="82" y="241"/>
                  </a:cubicBezTo>
                  <a:cubicBezTo>
                    <a:pt x="81" y="242"/>
                    <a:pt x="79" y="245"/>
                    <a:pt x="80" y="246"/>
                  </a:cubicBezTo>
                  <a:cubicBezTo>
                    <a:pt x="81" y="248"/>
                    <a:pt x="85" y="254"/>
                    <a:pt x="88" y="259"/>
                  </a:cubicBezTo>
                  <a:cubicBezTo>
                    <a:pt x="90" y="264"/>
                    <a:pt x="87" y="262"/>
                    <a:pt x="85" y="264"/>
                  </a:cubicBezTo>
                  <a:cubicBezTo>
                    <a:pt x="83" y="266"/>
                    <a:pt x="86" y="269"/>
                    <a:pt x="86" y="270"/>
                  </a:cubicBezTo>
                  <a:cubicBezTo>
                    <a:pt x="87" y="272"/>
                    <a:pt x="84" y="272"/>
                    <a:pt x="84" y="273"/>
                  </a:cubicBezTo>
                  <a:cubicBezTo>
                    <a:pt x="84" y="274"/>
                    <a:pt x="88" y="275"/>
                    <a:pt x="88" y="276"/>
                  </a:cubicBezTo>
                  <a:cubicBezTo>
                    <a:pt x="89" y="277"/>
                    <a:pt x="86" y="278"/>
                    <a:pt x="87" y="280"/>
                  </a:cubicBezTo>
                  <a:cubicBezTo>
                    <a:pt x="88" y="282"/>
                    <a:pt x="91" y="282"/>
                    <a:pt x="92" y="284"/>
                  </a:cubicBezTo>
                  <a:cubicBezTo>
                    <a:pt x="92" y="287"/>
                    <a:pt x="86" y="287"/>
                    <a:pt x="86" y="289"/>
                  </a:cubicBezTo>
                  <a:cubicBezTo>
                    <a:pt x="87" y="291"/>
                    <a:pt x="94" y="294"/>
                    <a:pt x="97" y="297"/>
                  </a:cubicBezTo>
                  <a:cubicBezTo>
                    <a:pt x="100" y="301"/>
                    <a:pt x="100" y="302"/>
                    <a:pt x="99" y="304"/>
                  </a:cubicBezTo>
                  <a:cubicBezTo>
                    <a:pt x="98" y="308"/>
                    <a:pt x="89" y="311"/>
                    <a:pt x="87" y="316"/>
                  </a:cubicBezTo>
                  <a:cubicBezTo>
                    <a:pt x="85" y="320"/>
                    <a:pt x="77" y="323"/>
                    <a:pt x="74" y="326"/>
                  </a:cubicBezTo>
                  <a:cubicBezTo>
                    <a:pt x="73" y="328"/>
                    <a:pt x="71" y="330"/>
                    <a:pt x="70" y="332"/>
                  </a:cubicBezTo>
                  <a:cubicBezTo>
                    <a:pt x="71" y="331"/>
                    <a:pt x="73" y="331"/>
                    <a:pt x="74" y="330"/>
                  </a:cubicBezTo>
                  <a:cubicBezTo>
                    <a:pt x="75" y="329"/>
                    <a:pt x="77" y="334"/>
                    <a:pt x="79" y="336"/>
                  </a:cubicBezTo>
                  <a:cubicBezTo>
                    <a:pt x="81" y="337"/>
                    <a:pt x="85" y="336"/>
                    <a:pt x="86" y="337"/>
                  </a:cubicBezTo>
                  <a:cubicBezTo>
                    <a:pt x="88" y="339"/>
                    <a:pt x="85" y="339"/>
                    <a:pt x="82" y="338"/>
                  </a:cubicBezTo>
                  <a:cubicBezTo>
                    <a:pt x="79" y="338"/>
                    <a:pt x="79" y="340"/>
                    <a:pt x="74" y="341"/>
                  </a:cubicBezTo>
                  <a:cubicBezTo>
                    <a:pt x="71" y="342"/>
                    <a:pt x="71" y="344"/>
                    <a:pt x="70" y="344"/>
                  </a:cubicBezTo>
                  <a:cubicBezTo>
                    <a:pt x="72" y="347"/>
                    <a:pt x="69" y="348"/>
                    <a:pt x="68" y="350"/>
                  </a:cubicBezTo>
                  <a:cubicBezTo>
                    <a:pt x="67" y="352"/>
                    <a:pt x="66" y="353"/>
                    <a:pt x="65" y="354"/>
                  </a:cubicBezTo>
                  <a:cubicBezTo>
                    <a:pt x="65" y="356"/>
                    <a:pt x="66" y="357"/>
                    <a:pt x="66" y="359"/>
                  </a:cubicBezTo>
                  <a:cubicBezTo>
                    <a:pt x="66" y="361"/>
                    <a:pt x="67" y="362"/>
                    <a:pt x="68" y="364"/>
                  </a:cubicBezTo>
                  <a:cubicBezTo>
                    <a:pt x="69" y="365"/>
                    <a:pt x="67" y="365"/>
                    <a:pt x="66" y="366"/>
                  </a:cubicBezTo>
                  <a:cubicBezTo>
                    <a:pt x="65" y="367"/>
                    <a:pt x="65" y="369"/>
                    <a:pt x="67" y="371"/>
                  </a:cubicBezTo>
                  <a:cubicBezTo>
                    <a:pt x="68" y="372"/>
                    <a:pt x="68" y="374"/>
                    <a:pt x="68" y="376"/>
                  </a:cubicBezTo>
                  <a:cubicBezTo>
                    <a:pt x="67" y="377"/>
                    <a:pt x="69" y="379"/>
                    <a:pt x="70" y="380"/>
                  </a:cubicBezTo>
                  <a:cubicBezTo>
                    <a:pt x="72" y="382"/>
                    <a:pt x="71" y="385"/>
                    <a:pt x="73" y="386"/>
                  </a:cubicBezTo>
                  <a:cubicBezTo>
                    <a:pt x="74" y="387"/>
                    <a:pt x="75" y="388"/>
                    <a:pt x="77" y="388"/>
                  </a:cubicBezTo>
                  <a:cubicBezTo>
                    <a:pt x="79" y="387"/>
                    <a:pt x="80" y="388"/>
                    <a:pt x="81" y="390"/>
                  </a:cubicBezTo>
                  <a:cubicBezTo>
                    <a:pt x="82" y="391"/>
                    <a:pt x="84" y="390"/>
                    <a:pt x="86" y="390"/>
                  </a:cubicBezTo>
                  <a:cubicBezTo>
                    <a:pt x="88" y="389"/>
                    <a:pt x="93" y="391"/>
                    <a:pt x="94" y="392"/>
                  </a:cubicBezTo>
                  <a:cubicBezTo>
                    <a:pt x="95" y="392"/>
                    <a:pt x="94" y="396"/>
                    <a:pt x="94" y="398"/>
                  </a:cubicBezTo>
                  <a:cubicBezTo>
                    <a:pt x="95" y="400"/>
                    <a:pt x="93" y="402"/>
                    <a:pt x="95" y="404"/>
                  </a:cubicBezTo>
                  <a:cubicBezTo>
                    <a:pt x="97" y="405"/>
                    <a:pt x="97" y="408"/>
                    <a:pt x="99" y="409"/>
                  </a:cubicBezTo>
                  <a:cubicBezTo>
                    <a:pt x="102" y="410"/>
                    <a:pt x="103" y="413"/>
                    <a:pt x="104" y="413"/>
                  </a:cubicBezTo>
                  <a:cubicBezTo>
                    <a:pt x="106" y="414"/>
                    <a:pt x="108" y="416"/>
                    <a:pt x="109" y="418"/>
                  </a:cubicBezTo>
                  <a:cubicBezTo>
                    <a:pt x="109" y="419"/>
                    <a:pt x="106" y="421"/>
                    <a:pt x="104" y="422"/>
                  </a:cubicBezTo>
                  <a:cubicBezTo>
                    <a:pt x="103" y="422"/>
                    <a:pt x="100" y="419"/>
                    <a:pt x="99" y="421"/>
                  </a:cubicBezTo>
                  <a:cubicBezTo>
                    <a:pt x="97" y="422"/>
                    <a:pt x="99" y="424"/>
                    <a:pt x="100" y="429"/>
                  </a:cubicBezTo>
                  <a:cubicBezTo>
                    <a:pt x="101" y="433"/>
                    <a:pt x="102" y="433"/>
                    <a:pt x="103" y="433"/>
                  </a:cubicBezTo>
                  <a:cubicBezTo>
                    <a:pt x="105" y="433"/>
                    <a:pt x="106" y="432"/>
                    <a:pt x="107" y="431"/>
                  </a:cubicBezTo>
                  <a:cubicBezTo>
                    <a:pt x="109" y="430"/>
                    <a:pt x="112" y="431"/>
                    <a:pt x="113" y="431"/>
                  </a:cubicBezTo>
                  <a:cubicBezTo>
                    <a:pt x="114" y="430"/>
                    <a:pt x="119" y="430"/>
                    <a:pt x="120" y="432"/>
                  </a:cubicBezTo>
                  <a:cubicBezTo>
                    <a:pt x="121" y="433"/>
                    <a:pt x="122" y="437"/>
                    <a:pt x="121" y="438"/>
                  </a:cubicBezTo>
                  <a:cubicBezTo>
                    <a:pt x="120" y="439"/>
                    <a:pt x="122" y="441"/>
                    <a:pt x="123" y="443"/>
                  </a:cubicBezTo>
                  <a:cubicBezTo>
                    <a:pt x="124" y="444"/>
                    <a:pt x="128" y="444"/>
                    <a:pt x="129" y="444"/>
                  </a:cubicBezTo>
                  <a:cubicBezTo>
                    <a:pt x="130" y="445"/>
                    <a:pt x="133" y="449"/>
                    <a:pt x="133" y="451"/>
                  </a:cubicBezTo>
                  <a:cubicBezTo>
                    <a:pt x="132" y="452"/>
                    <a:pt x="135" y="453"/>
                    <a:pt x="136" y="452"/>
                  </a:cubicBezTo>
                  <a:cubicBezTo>
                    <a:pt x="137" y="452"/>
                    <a:pt x="138" y="453"/>
                    <a:pt x="140" y="454"/>
                  </a:cubicBezTo>
                  <a:cubicBezTo>
                    <a:pt x="141" y="455"/>
                    <a:pt x="143" y="455"/>
                    <a:pt x="144" y="454"/>
                  </a:cubicBezTo>
                  <a:cubicBezTo>
                    <a:pt x="146" y="453"/>
                    <a:pt x="148" y="452"/>
                    <a:pt x="149" y="453"/>
                  </a:cubicBezTo>
                  <a:cubicBezTo>
                    <a:pt x="150" y="455"/>
                    <a:pt x="153" y="457"/>
                    <a:pt x="153" y="458"/>
                  </a:cubicBezTo>
                  <a:cubicBezTo>
                    <a:pt x="153" y="459"/>
                    <a:pt x="157" y="458"/>
                    <a:pt x="160" y="459"/>
                  </a:cubicBezTo>
                  <a:cubicBezTo>
                    <a:pt x="162" y="460"/>
                    <a:pt x="164" y="460"/>
                    <a:pt x="167" y="461"/>
                  </a:cubicBezTo>
                  <a:cubicBezTo>
                    <a:pt x="169" y="462"/>
                    <a:pt x="171" y="462"/>
                    <a:pt x="172" y="464"/>
                  </a:cubicBezTo>
                  <a:cubicBezTo>
                    <a:pt x="172" y="465"/>
                    <a:pt x="169" y="467"/>
                    <a:pt x="169" y="467"/>
                  </a:cubicBezTo>
                  <a:cubicBezTo>
                    <a:pt x="169" y="468"/>
                    <a:pt x="171" y="469"/>
                    <a:pt x="171" y="470"/>
                  </a:cubicBezTo>
                  <a:cubicBezTo>
                    <a:pt x="171" y="471"/>
                    <a:pt x="169" y="471"/>
                    <a:pt x="168" y="472"/>
                  </a:cubicBezTo>
                  <a:cubicBezTo>
                    <a:pt x="168" y="473"/>
                    <a:pt x="170" y="474"/>
                    <a:pt x="170" y="475"/>
                  </a:cubicBezTo>
                  <a:cubicBezTo>
                    <a:pt x="170" y="476"/>
                    <a:pt x="169" y="479"/>
                    <a:pt x="169" y="480"/>
                  </a:cubicBezTo>
                  <a:cubicBezTo>
                    <a:pt x="169" y="481"/>
                    <a:pt x="163" y="480"/>
                    <a:pt x="162" y="480"/>
                  </a:cubicBezTo>
                  <a:cubicBezTo>
                    <a:pt x="160" y="480"/>
                    <a:pt x="156" y="484"/>
                    <a:pt x="155" y="484"/>
                  </a:cubicBezTo>
                  <a:cubicBezTo>
                    <a:pt x="154" y="485"/>
                    <a:pt x="155" y="487"/>
                    <a:pt x="155" y="488"/>
                  </a:cubicBezTo>
                  <a:cubicBezTo>
                    <a:pt x="159" y="488"/>
                    <a:pt x="163" y="487"/>
                    <a:pt x="164" y="488"/>
                  </a:cubicBezTo>
                  <a:cubicBezTo>
                    <a:pt x="164" y="490"/>
                    <a:pt x="155" y="494"/>
                    <a:pt x="153" y="494"/>
                  </a:cubicBezTo>
                  <a:cubicBezTo>
                    <a:pt x="151" y="495"/>
                    <a:pt x="156" y="498"/>
                    <a:pt x="156" y="499"/>
                  </a:cubicBezTo>
                  <a:cubicBezTo>
                    <a:pt x="156" y="501"/>
                    <a:pt x="151" y="501"/>
                    <a:pt x="151" y="504"/>
                  </a:cubicBezTo>
                  <a:cubicBezTo>
                    <a:pt x="152" y="507"/>
                    <a:pt x="150" y="508"/>
                    <a:pt x="147" y="508"/>
                  </a:cubicBezTo>
                  <a:cubicBezTo>
                    <a:pt x="144" y="508"/>
                    <a:pt x="143" y="509"/>
                    <a:pt x="144" y="509"/>
                  </a:cubicBezTo>
                  <a:cubicBezTo>
                    <a:pt x="146" y="510"/>
                    <a:pt x="146" y="513"/>
                    <a:pt x="151" y="515"/>
                  </a:cubicBezTo>
                  <a:cubicBezTo>
                    <a:pt x="156" y="516"/>
                    <a:pt x="162" y="521"/>
                    <a:pt x="167" y="526"/>
                  </a:cubicBezTo>
                  <a:cubicBezTo>
                    <a:pt x="167" y="527"/>
                    <a:pt x="168" y="527"/>
                    <a:pt x="169" y="528"/>
                  </a:cubicBezTo>
                  <a:cubicBezTo>
                    <a:pt x="170" y="527"/>
                    <a:pt x="171" y="527"/>
                    <a:pt x="172" y="526"/>
                  </a:cubicBezTo>
                  <a:cubicBezTo>
                    <a:pt x="175" y="526"/>
                    <a:pt x="180" y="528"/>
                    <a:pt x="182" y="529"/>
                  </a:cubicBezTo>
                  <a:cubicBezTo>
                    <a:pt x="185" y="531"/>
                    <a:pt x="194" y="529"/>
                    <a:pt x="195" y="531"/>
                  </a:cubicBezTo>
                  <a:cubicBezTo>
                    <a:pt x="196" y="532"/>
                    <a:pt x="199" y="534"/>
                    <a:pt x="200" y="534"/>
                  </a:cubicBezTo>
                  <a:cubicBezTo>
                    <a:pt x="202" y="534"/>
                    <a:pt x="204" y="538"/>
                    <a:pt x="206" y="537"/>
                  </a:cubicBezTo>
                  <a:cubicBezTo>
                    <a:pt x="207" y="535"/>
                    <a:pt x="213" y="535"/>
                    <a:pt x="214" y="535"/>
                  </a:cubicBezTo>
                  <a:cubicBezTo>
                    <a:pt x="216" y="535"/>
                    <a:pt x="216" y="537"/>
                    <a:pt x="217" y="537"/>
                  </a:cubicBezTo>
                  <a:cubicBezTo>
                    <a:pt x="219" y="537"/>
                    <a:pt x="219" y="542"/>
                    <a:pt x="220" y="542"/>
                  </a:cubicBezTo>
                  <a:cubicBezTo>
                    <a:pt x="221" y="541"/>
                    <a:pt x="225" y="545"/>
                    <a:pt x="228" y="545"/>
                  </a:cubicBezTo>
                  <a:cubicBezTo>
                    <a:pt x="230" y="546"/>
                    <a:pt x="233" y="550"/>
                    <a:pt x="234" y="550"/>
                  </a:cubicBezTo>
                  <a:cubicBezTo>
                    <a:pt x="235" y="550"/>
                    <a:pt x="237" y="552"/>
                    <a:pt x="238" y="550"/>
                  </a:cubicBezTo>
                  <a:cubicBezTo>
                    <a:pt x="239" y="548"/>
                    <a:pt x="242" y="549"/>
                    <a:pt x="243" y="546"/>
                  </a:cubicBezTo>
                  <a:cubicBezTo>
                    <a:pt x="239" y="540"/>
                    <a:pt x="233" y="534"/>
                    <a:pt x="234" y="531"/>
                  </a:cubicBezTo>
                  <a:cubicBezTo>
                    <a:pt x="234" y="527"/>
                    <a:pt x="236" y="524"/>
                    <a:pt x="230" y="520"/>
                  </a:cubicBezTo>
                  <a:cubicBezTo>
                    <a:pt x="225" y="515"/>
                    <a:pt x="231" y="512"/>
                    <a:pt x="235" y="508"/>
                  </a:cubicBezTo>
                  <a:cubicBezTo>
                    <a:pt x="238" y="503"/>
                    <a:pt x="245" y="502"/>
                    <a:pt x="250" y="499"/>
                  </a:cubicBezTo>
                  <a:cubicBezTo>
                    <a:pt x="249" y="498"/>
                    <a:pt x="248" y="497"/>
                    <a:pt x="247" y="497"/>
                  </a:cubicBezTo>
                  <a:cubicBezTo>
                    <a:pt x="243" y="495"/>
                    <a:pt x="242" y="494"/>
                    <a:pt x="245" y="493"/>
                  </a:cubicBezTo>
                  <a:cubicBezTo>
                    <a:pt x="248" y="492"/>
                    <a:pt x="246" y="491"/>
                    <a:pt x="244" y="488"/>
                  </a:cubicBezTo>
                  <a:cubicBezTo>
                    <a:pt x="241" y="485"/>
                    <a:pt x="240" y="482"/>
                    <a:pt x="239" y="482"/>
                  </a:cubicBezTo>
                  <a:cubicBezTo>
                    <a:pt x="237" y="482"/>
                    <a:pt x="235" y="482"/>
                    <a:pt x="233" y="482"/>
                  </a:cubicBezTo>
                  <a:cubicBezTo>
                    <a:pt x="230" y="483"/>
                    <a:pt x="231" y="480"/>
                    <a:pt x="231" y="478"/>
                  </a:cubicBezTo>
                  <a:cubicBezTo>
                    <a:pt x="231" y="475"/>
                    <a:pt x="227" y="476"/>
                    <a:pt x="226" y="475"/>
                  </a:cubicBezTo>
                  <a:cubicBezTo>
                    <a:pt x="225" y="473"/>
                    <a:pt x="227" y="470"/>
                    <a:pt x="228" y="469"/>
                  </a:cubicBezTo>
                  <a:cubicBezTo>
                    <a:pt x="229" y="469"/>
                    <a:pt x="231" y="468"/>
                    <a:pt x="231" y="467"/>
                  </a:cubicBezTo>
                  <a:cubicBezTo>
                    <a:pt x="231" y="466"/>
                    <a:pt x="227" y="465"/>
                    <a:pt x="228" y="463"/>
                  </a:cubicBezTo>
                  <a:cubicBezTo>
                    <a:pt x="230" y="460"/>
                    <a:pt x="233" y="460"/>
                    <a:pt x="233" y="457"/>
                  </a:cubicBezTo>
                  <a:cubicBezTo>
                    <a:pt x="233" y="455"/>
                    <a:pt x="235" y="452"/>
                    <a:pt x="238" y="454"/>
                  </a:cubicBezTo>
                  <a:cubicBezTo>
                    <a:pt x="240" y="456"/>
                    <a:pt x="242" y="461"/>
                    <a:pt x="245" y="460"/>
                  </a:cubicBezTo>
                  <a:cubicBezTo>
                    <a:pt x="248" y="459"/>
                    <a:pt x="246" y="456"/>
                    <a:pt x="245" y="455"/>
                  </a:cubicBezTo>
                  <a:cubicBezTo>
                    <a:pt x="245" y="453"/>
                    <a:pt x="244" y="451"/>
                    <a:pt x="248" y="450"/>
                  </a:cubicBezTo>
                  <a:cubicBezTo>
                    <a:pt x="251" y="449"/>
                    <a:pt x="249" y="446"/>
                    <a:pt x="252" y="446"/>
                  </a:cubicBezTo>
                  <a:cubicBezTo>
                    <a:pt x="255" y="446"/>
                    <a:pt x="259" y="443"/>
                    <a:pt x="261" y="442"/>
                  </a:cubicBezTo>
                  <a:cubicBezTo>
                    <a:pt x="262" y="441"/>
                    <a:pt x="266" y="439"/>
                    <a:pt x="267" y="440"/>
                  </a:cubicBezTo>
                  <a:cubicBezTo>
                    <a:pt x="269" y="441"/>
                    <a:pt x="271" y="443"/>
                    <a:pt x="272" y="440"/>
                  </a:cubicBezTo>
                  <a:cubicBezTo>
                    <a:pt x="273" y="438"/>
                    <a:pt x="277" y="439"/>
                    <a:pt x="278" y="440"/>
                  </a:cubicBezTo>
                  <a:cubicBezTo>
                    <a:pt x="278" y="442"/>
                    <a:pt x="285" y="442"/>
                    <a:pt x="287" y="443"/>
                  </a:cubicBezTo>
                  <a:cubicBezTo>
                    <a:pt x="290" y="445"/>
                    <a:pt x="295" y="448"/>
                    <a:pt x="295" y="449"/>
                  </a:cubicBezTo>
                  <a:cubicBezTo>
                    <a:pt x="295" y="451"/>
                    <a:pt x="297" y="453"/>
                    <a:pt x="297" y="450"/>
                  </a:cubicBezTo>
                  <a:cubicBezTo>
                    <a:pt x="297" y="448"/>
                    <a:pt x="299" y="448"/>
                    <a:pt x="302" y="450"/>
                  </a:cubicBezTo>
                  <a:cubicBezTo>
                    <a:pt x="305" y="452"/>
                    <a:pt x="309" y="451"/>
                    <a:pt x="310" y="449"/>
                  </a:cubicBezTo>
                  <a:cubicBezTo>
                    <a:pt x="310" y="448"/>
                    <a:pt x="316" y="445"/>
                    <a:pt x="318" y="447"/>
                  </a:cubicBezTo>
                  <a:cubicBezTo>
                    <a:pt x="320" y="448"/>
                    <a:pt x="320" y="449"/>
                    <a:pt x="323" y="447"/>
                  </a:cubicBezTo>
                  <a:cubicBezTo>
                    <a:pt x="325" y="445"/>
                    <a:pt x="330" y="445"/>
                    <a:pt x="331" y="448"/>
                  </a:cubicBezTo>
                  <a:cubicBezTo>
                    <a:pt x="332" y="450"/>
                    <a:pt x="334" y="450"/>
                    <a:pt x="336" y="450"/>
                  </a:cubicBezTo>
                  <a:cubicBezTo>
                    <a:pt x="339" y="450"/>
                    <a:pt x="339" y="454"/>
                    <a:pt x="341" y="453"/>
                  </a:cubicBezTo>
                  <a:cubicBezTo>
                    <a:pt x="342" y="452"/>
                    <a:pt x="342" y="448"/>
                    <a:pt x="344" y="449"/>
                  </a:cubicBezTo>
                  <a:cubicBezTo>
                    <a:pt x="345" y="449"/>
                    <a:pt x="347" y="451"/>
                    <a:pt x="350" y="451"/>
                  </a:cubicBezTo>
                  <a:cubicBezTo>
                    <a:pt x="353" y="451"/>
                    <a:pt x="355" y="451"/>
                    <a:pt x="355" y="448"/>
                  </a:cubicBezTo>
                  <a:cubicBezTo>
                    <a:pt x="355" y="446"/>
                    <a:pt x="355" y="442"/>
                    <a:pt x="353" y="442"/>
                  </a:cubicBezTo>
                  <a:cubicBezTo>
                    <a:pt x="351" y="442"/>
                    <a:pt x="349" y="441"/>
                    <a:pt x="347" y="441"/>
                  </a:cubicBezTo>
                  <a:cubicBezTo>
                    <a:pt x="345" y="441"/>
                    <a:pt x="342" y="437"/>
                    <a:pt x="345" y="436"/>
                  </a:cubicBezTo>
                  <a:cubicBezTo>
                    <a:pt x="347" y="435"/>
                    <a:pt x="351" y="433"/>
                    <a:pt x="350" y="432"/>
                  </a:cubicBezTo>
                  <a:cubicBezTo>
                    <a:pt x="349" y="430"/>
                    <a:pt x="348" y="426"/>
                    <a:pt x="351" y="426"/>
                  </a:cubicBezTo>
                  <a:cubicBezTo>
                    <a:pt x="354" y="425"/>
                    <a:pt x="361" y="425"/>
                    <a:pt x="360" y="424"/>
                  </a:cubicBezTo>
                  <a:cubicBezTo>
                    <a:pt x="360" y="423"/>
                    <a:pt x="354" y="422"/>
                    <a:pt x="353" y="420"/>
                  </a:cubicBezTo>
                  <a:cubicBezTo>
                    <a:pt x="352" y="418"/>
                    <a:pt x="351" y="414"/>
                    <a:pt x="352" y="413"/>
                  </a:cubicBezTo>
                  <a:cubicBezTo>
                    <a:pt x="354" y="413"/>
                    <a:pt x="357" y="414"/>
                    <a:pt x="360" y="413"/>
                  </a:cubicBezTo>
                  <a:cubicBezTo>
                    <a:pt x="362" y="412"/>
                    <a:pt x="367" y="414"/>
                    <a:pt x="370" y="412"/>
                  </a:cubicBezTo>
                  <a:cubicBezTo>
                    <a:pt x="373" y="410"/>
                    <a:pt x="379" y="409"/>
                    <a:pt x="382" y="409"/>
                  </a:cubicBezTo>
                  <a:cubicBezTo>
                    <a:pt x="386" y="409"/>
                    <a:pt x="388" y="407"/>
                    <a:pt x="391" y="407"/>
                  </a:cubicBezTo>
                  <a:cubicBezTo>
                    <a:pt x="394" y="406"/>
                    <a:pt x="401" y="405"/>
                    <a:pt x="403" y="404"/>
                  </a:cubicBezTo>
                  <a:cubicBezTo>
                    <a:pt x="405" y="404"/>
                    <a:pt x="415" y="402"/>
                    <a:pt x="415" y="400"/>
                  </a:cubicBezTo>
                  <a:cubicBezTo>
                    <a:pt x="416" y="398"/>
                    <a:pt x="424" y="397"/>
                    <a:pt x="426" y="398"/>
                  </a:cubicBezTo>
                  <a:cubicBezTo>
                    <a:pt x="428" y="399"/>
                    <a:pt x="430" y="399"/>
                    <a:pt x="432" y="399"/>
                  </a:cubicBezTo>
                  <a:cubicBezTo>
                    <a:pt x="434" y="398"/>
                    <a:pt x="438" y="400"/>
                    <a:pt x="438" y="402"/>
                  </a:cubicBezTo>
                  <a:cubicBezTo>
                    <a:pt x="437" y="404"/>
                    <a:pt x="439" y="406"/>
                    <a:pt x="439" y="408"/>
                  </a:cubicBezTo>
                  <a:cubicBezTo>
                    <a:pt x="439" y="410"/>
                    <a:pt x="437" y="410"/>
                    <a:pt x="438" y="412"/>
                  </a:cubicBezTo>
                  <a:cubicBezTo>
                    <a:pt x="439" y="413"/>
                    <a:pt x="444" y="412"/>
                    <a:pt x="446" y="410"/>
                  </a:cubicBezTo>
                  <a:cubicBezTo>
                    <a:pt x="447" y="409"/>
                    <a:pt x="449" y="411"/>
                    <a:pt x="449" y="412"/>
                  </a:cubicBezTo>
                  <a:cubicBezTo>
                    <a:pt x="449" y="414"/>
                    <a:pt x="451" y="415"/>
                    <a:pt x="451" y="413"/>
                  </a:cubicBezTo>
                  <a:cubicBezTo>
                    <a:pt x="451" y="411"/>
                    <a:pt x="454" y="412"/>
                    <a:pt x="455" y="413"/>
                  </a:cubicBezTo>
                  <a:cubicBezTo>
                    <a:pt x="456" y="415"/>
                    <a:pt x="460" y="412"/>
                    <a:pt x="460" y="414"/>
                  </a:cubicBezTo>
                  <a:cubicBezTo>
                    <a:pt x="460" y="416"/>
                    <a:pt x="455" y="417"/>
                    <a:pt x="457" y="419"/>
                  </a:cubicBezTo>
                  <a:cubicBezTo>
                    <a:pt x="459" y="421"/>
                    <a:pt x="460" y="417"/>
                    <a:pt x="463" y="418"/>
                  </a:cubicBezTo>
                  <a:cubicBezTo>
                    <a:pt x="466" y="419"/>
                    <a:pt x="470" y="415"/>
                    <a:pt x="472" y="414"/>
                  </a:cubicBezTo>
                  <a:cubicBezTo>
                    <a:pt x="475" y="414"/>
                    <a:pt x="478" y="411"/>
                    <a:pt x="480" y="410"/>
                  </a:cubicBezTo>
                  <a:cubicBezTo>
                    <a:pt x="482" y="409"/>
                    <a:pt x="487" y="409"/>
                    <a:pt x="486" y="410"/>
                  </a:cubicBezTo>
                  <a:cubicBezTo>
                    <a:pt x="484" y="412"/>
                    <a:pt x="482" y="415"/>
                    <a:pt x="488" y="417"/>
                  </a:cubicBezTo>
                  <a:cubicBezTo>
                    <a:pt x="494" y="419"/>
                    <a:pt x="500" y="430"/>
                    <a:pt x="504" y="435"/>
                  </a:cubicBezTo>
                  <a:cubicBezTo>
                    <a:pt x="507" y="441"/>
                    <a:pt x="510" y="450"/>
                    <a:pt x="512" y="450"/>
                  </a:cubicBezTo>
                  <a:cubicBezTo>
                    <a:pt x="514" y="450"/>
                    <a:pt x="515" y="445"/>
                    <a:pt x="517" y="445"/>
                  </a:cubicBezTo>
                  <a:cubicBezTo>
                    <a:pt x="520" y="444"/>
                    <a:pt x="521" y="449"/>
                    <a:pt x="524" y="449"/>
                  </a:cubicBezTo>
                  <a:cubicBezTo>
                    <a:pt x="526" y="450"/>
                    <a:pt x="530" y="452"/>
                    <a:pt x="532" y="451"/>
                  </a:cubicBezTo>
                  <a:cubicBezTo>
                    <a:pt x="534" y="450"/>
                    <a:pt x="539" y="447"/>
                    <a:pt x="540" y="448"/>
                  </a:cubicBezTo>
                  <a:cubicBezTo>
                    <a:pt x="542" y="449"/>
                    <a:pt x="544" y="449"/>
                    <a:pt x="546" y="453"/>
                  </a:cubicBezTo>
                  <a:cubicBezTo>
                    <a:pt x="547" y="456"/>
                    <a:pt x="549" y="457"/>
                    <a:pt x="551" y="457"/>
                  </a:cubicBezTo>
                  <a:cubicBezTo>
                    <a:pt x="552" y="457"/>
                    <a:pt x="553" y="459"/>
                    <a:pt x="553" y="460"/>
                  </a:cubicBezTo>
                  <a:cubicBezTo>
                    <a:pt x="553" y="462"/>
                    <a:pt x="555" y="464"/>
                    <a:pt x="557" y="464"/>
                  </a:cubicBezTo>
                  <a:cubicBezTo>
                    <a:pt x="558" y="464"/>
                    <a:pt x="562" y="463"/>
                    <a:pt x="564" y="463"/>
                  </a:cubicBezTo>
                  <a:cubicBezTo>
                    <a:pt x="565" y="462"/>
                    <a:pt x="566" y="461"/>
                    <a:pt x="567" y="463"/>
                  </a:cubicBezTo>
                  <a:cubicBezTo>
                    <a:pt x="567" y="465"/>
                    <a:pt x="569" y="467"/>
                    <a:pt x="571" y="467"/>
                  </a:cubicBezTo>
                  <a:cubicBezTo>
                    <a:pt x="572" y="467"/>
                    <a:pt x="575" y="469"/>
                    <a:pt x="575" y="467"/>
                  </a:cubicBezTo>
                  <a:cubicBezTo>
                    <a:pt x="576" y="466"/>
                    <a:pt x="580" y="465"/>
                    <a:pt x="581" y="465"/>
                  </a:cubicBezTo>
                  <a:cubicBezTo>
                    <a:pt x="583" y="465"/>
                    <a:pt x="588" y="464"/>
                    <a:pt x="589" y="462"/>
                  </a:cubicBezTo>
                  <a:cubicBezTo>
                    <a:pt x="590" y="459"/>
                    <a:pt x="594" y="459"/>
                    <a:pt x="595" y="458"/>
                  </a:cubicBezTo>
                  <a:cubicBezTo>
                    <a:pt x="597" y="456"/>
                    <a:pt x="600" y="456"/>
                    <a:pt x="601" y="454"/>
                  </a:cubicBezTo>
                  <a:cubicBezTo>
                    <a:pt x="602" y="453"/>
                    <a:pt x="606" y="453"/>
                    <a:pt x="607" y="452"/>
                  </a:cubicBezTo>
                  <a:cubicBezTo>
                    <a:pt x="607" y="450"/>
                    <a:pt x="611" y="450"/>
                    <a:pt x="613" y="451"/>
                  </a:cubicBezTo>
                  <a:cubicBezTo>
                    <a:pt x="614" y="451"/>
                    <a:pt x="623" y="453"/>
                    <a:pt x="624" y="453"/>
                  </a:cubicBezTo>
                  <a:cubicBezTo>
                    <a:pt x="625" y="452"/>
                    <a:pt x="626" y="457"/>
                    <a:pt x="627" y="457"/>
                  </a:cubicBezTo>
                  <a:cubicBezTo>
                    <a:pt x="628" y="458"/>
                    <a:pt x="633" y="461"/>
                    <a:pt x="634" y="460"/>
                  </a:cubicBezTo>
                  <a:cubicBezTo>
                    <a:pt x="635" y="459"/>
                    <a:pt x="638" y="458"/>
                    <a:pt x="641" y="460"/>
                  </a:cubicBezTo>
                  <a:cubicBezTo>
                    <a:pt x="643" y="461"/>
                    <a:pt x="646" y="463"/>
                    <a:pt x="647" y="461"/>
                  </a:cubicBezTo>
                  <a:cubicBezTo>
                    <a:pt x="648" y="460"/>
                    <a:pt x="653" y="459"/>
                    <a:pt x="654" y="458"/>
                  </a:cubicBezTo>
                  <a:cubicBezTo>
                    <a:pt x="654" y="457"/>
                    <a:pt x="655" y="454"/>
                    <a:pt x="654" y="453"/>
                  </a:cubicBezTo>
                  <a:cubicBezTo>
                    <a:pt x="653" y="452"/>
                    <a:pt x="651" y="448"/>
                    <a:pt x="651" y="446"/>
                  </a:cubicBezTo>
                  <a:cubicBezTo>
                    <a:pt x="650" y="444"/>
                    <a:pt x="654" y="443"/>
                    <a:pt x="654" y="442"/>
                  </a:cubicBezTo>
                  <a:cubicBezTo>
                    <a:pt x="655" y="440"/>
                    <a:pt x="658" y="440"/>
                    <a:pt x="659" y="439"/>
                  </a:cubicBezTo>
                  <a:cubicBezTo>
                    <a:pt x="660" y="438"/>
                    <a:pt x="660" y="435"/>
                    <a:pt x="662" y="436"/>
                  </a:cubicBezTo>
                  <a:cubicBezTo>
                    <a:pt x="664" y="436"/>
                    <a:pt x="667" y="438"/>
                    <a:pt x="668" y="438"/>
                  </a:cubicBezTo>
                  <a:cubicBezTo>
                    <a:pt x="669" y="439"/>
                    <a:pt x="672" y="440"/>
                    <a:pt x="673" y="440"/>
                  </a:cubicBezTo>
                  <a:cubicBezTo>
                    <a:pt x="675" y="440"/>
                    <a:pt x="678" y="441"/>
                    <a:pt x="679" y="442"/>
                  </a:cubicBezTo>
                  <a:cubicBezTo>
                    <a:pt x="681" y="443"/>
                    <a:pt x="687" y="443"/>
                    <a:pt x="688" y="445"/>
                  </a:cubicBezTo>
                  <a:cubicBezTo>
                    <a:pt x="689" y="446"/>
                    <a:pt x="687" y="450"/>
                    <a:pt x="689" y="452"/>
                  </a:cubicBezTo>
                  <a:cubicBezTo>
                    <a:pt x="690" y="453"/>
                    <a:pt x="693" y="457"/>
                    <a:pt x="694" y="456"/>
                  </a:cubicBezTo>
                  <a:cubicBezTo>
                    <a:pt x="695" y="455"/>
                    <a:pt x="700" y="458"/>
                    <a:pt x="701" y="458"/>
                  </a:cubicBezTo>
                  <a:cubicBezTo>
                    <a:pt x="703" y="458"/>
                    <a:pt x="706" y="455"/>
                    <a:pt x="707" y="455"/>
                  </a:cubicBezTo>
                  <a:cubicBezTo>
                    <a:pt x="709" y="455"/>
                    <a:pt x="714" y="454"/>
                    <a:pt x="715" y="454"/>
                  </a:cubicBezTo>
                  <a:cubicBezTo>
                    <a:pt x="717" y="454"/>
                    <a:pt x="722" y="456"/>
                    <a:pt x="723" y="456"/>
                  </a:cubicBezTo>
                  <a:cubicBezTo>
                    <a:pt x="724" y="455"/>
                    <a:pt x="729" y="456"/>
                    <a:pt x="729" y="458"/>
                  </a:cubicBezTo>
                  <a:cubicBezTo>
                    <a:pt x="730" y="459"/>
                    <a:pt x="736" y="459"/>
                    <a:pt x="736" y="461"/>
                  </a:cubicBezTo>
                  <a:cubicBezTo>
                    <a:pt x="736" y="463"/>
                    <a:pt x="740" y="464"/>
                    <a:pt x="741" y="466"/>
                  </a:cubicBezTo>
                  <a:cubicBezTo>
                    <a:pt x="742" y="468"/>
                    <a:pt x="750" y="466"/>
                    <a:pt x="751" y="468"/>
                  </a:cubicBezTo>
                  <a:cubicBezTo>
                    <a:pt x="753" y="469"/>
                    <a:pt x="762" y="469"/>
                    <a:pt x="763" y="468"/>
                  </a:cubicBezTo>
                  <a:cubicBezTo>
                    <a:pt x="763" y="467"/>
                    <a:pt x="772" y="466"/>
                    <a:pt x="774" y="465"/>
                  </a:cubicBezTo>
                  <a:cubicBezTo>
                    <a:pt x="775" y="464"/>
                    <a:pt x="780" y="464"/>
                    <a:pt x="780" y="462"/>
                  </a:cubicBezTo>
                  <a:cubicBezTo>
                    <a:pt x="781" y="461"/>
                    <a:pt x="785" y="459"/>
                    <a:pt x="787" y="458"/>
                  </a:cubicBezTo>
                  <a:cubicBezTo>
                    <a:pt x="789" y="456"/>
                    <a:pt x="797" y="457"/>
                    <a:pt x="797" y="458"/>
                  </a:cubicBezTo>
                  <a:cubicBezTo>
                    <a:pt x="798" y="460"/>
                    <a:pt x="803" y="461"/>
                    <a:pt x="805" y="460"/>
                  </a:cubicBezTo>
                  <a:cubicBezTo>
                    <a:pt x="807" y="459"/>
                    <a:pt x="812" y="460"/>
                    <a:pt x="813" y="462"/>
                  </a:cubicBezTo>
                  <a:cubicBezTo>
                    <a:pt x="813" y="464"/>
                    <a:pt x="819" y="465"/>
                    <a:pt x="821" y="464"/>
                  </a:cubicBezTo>
                  <a:cubicBezTo>
                    <a:pt x="822" y="464"/>
                    <a:pt x="827" y="460"/>
                    <a:pt x="829" y="460"/>
                  </a:cubicBezTo>
                  <a:cubicBezTo>
                    <a:pt x="831" y="460"/>
                    <a:pt x="833" y="458"/>
                    <a:pt x="833" y="456"/>
                  </a:cubicBezTo>
                  <a:cubicBezTo>
                    <a:pt x="832" y="454"/>
                    <a:pt x="836" y="449"/>
                    <a:pt x="837" y="447"/>
                  </a:cubicBezTo>
                  <a:cubicBezTo>
                    <a:pt x="837" y="445"/>
                    <a:pt x="841" y="440"/>
                    <a:pt x="842" y="439"/>
                  </a:cubicBezTo>
                  <a:cubicBezTo>
                    <a:pt x="843" y="439"/>
                    <a:pt x="846" y="437"/>
                    <a:pt x="846" y="435"/>
                  </a:cubicBezTo>
                  <a:cubicBezTo>
                    <a:pt x="845" y="434"/>
                    <a:pt x="845" y="429"/>
                    <a:pt x="843" y="429"/>
                  </a:cubicBezTo>
                  <a:cubicBezTo>
                    <a:pt x="842" y="429"/>
                    <a:pt x="839" y="429"/>
                    <a:pt x="842" y="425"/>
                  </a:cubicBezTo>
                  <a:cubicBezTo>
                    <a:pt x="846" y="420"/>
                    <a:pt x="852" y="421"/>
                    <a:pt x="853" y="421"/>
                  </a:cubicBezTo>
                  <a:cubicBezTo>
                    <a:pt x="854" y="421"/>
                    <a:pt x="862" y="419"/>
                    <a:pt x="865" y="420"/>
                  </a:cubicBezTo>
                  <a:cubicBezTo>
                    <a:pt x="869" y="421"/>
                    <a:pt x="871" y="420"/>
                    <a:pt x="875" y="422"/>
                  </a:cubicBezTo>
                  <a:cubicBezTo>
                    <a:pt x="879" y="424"/>
                    <a:pt x="884" y="423"/>
                    <a:pt x="885" y="425"/>
                  </a:cubicBezTo>
                  <a:cubicBezTo>
                    <a:pt x="886" y="426"/>
                    <a:pt x="891" y="428"/>
                    <a:pt x="891" y="431"/>
                  </a:cubicBezTo>
                  <a:cubicBezTo>
                    <a:pt x="890" y="434"/>
                    <a:pt x="893" y="432"/>
                    <a:pt x="895" y="439"/>
                  </a:cubicBezTo>
                  <a:cubicBezTo>
                    <a:pt x="896" y="445"/>
                    <a:pt x="899" y="446"/>
                    <a:pt x="900" y="449"/>
                  </a:cubicBezTo>
                  <a:cubicBezTo>
                    <a:pt x="900" y="452"/>
                    <a:pt x="904" y="457"/>
                    <a:pt x="904" y="459"/>
                  </a:cubicBezTo>
                  <a:cubicBezTo>
                    <a:pt x="903" y="461"/>
                    <a:pt x="903" y="463"/>
                    <a:pt x="907" y="464"/>
                  </a:cubicBezTo>
                  <a:cubicBezTo>
                    <a:pt x="911" y="464"/>
                    <a:pt x="914" y="467"/>
                    <a:pt x="915" y="467"/>
                  </a:cubicBezTo>
                  <a:cubicBezTo>
                    <a:pt x="916" y="466"/>
                    <a:pt x="921" y="468"/>
                    <a:pt x="924" y="470"/>
                  </a:cubicBezTo>
                  <a:cubicBezTo>
                    <a:pt x="926" y="473"/>
                    <a:pt x="930" y="472"/>
                    <a:pt x="930" y="474"/>
                  </a:cubicBezTo>
                  <a:cubicBezTo>
                    <a:pt x="929" y="477"/>
                    <a:pt x="932" y="479"/>
                    <a:pt x="931" y="481"/>
                  </a:cubicBezTo>
                  <a:cubicBezTo>
                    <a:pt x="931" y="484"/>
                    <a:pt x="936" y="485"/>
                    <a:pt x="940" y="485"/>
                  </a:cubicBezTo>
                  <a:cubicBezTo>
                    <a:pt x="943" y="484"/>
                    <a:pt x="946" y="486"/>
                    <a:pt x="947" y="483"/>
                  </a:cubicBezTo>
                  <a:cubicBezTo>
                    <a:pt x="949" y="480"/>
                    <a:pt x="954" y="481"/>
                    <a:pt x="955" y="480"/>
                  </a:cubicBezTo>
                  <a:cubicBezTo>
                    <a:pt x="957" y="479"/>
                    <a:pt x="962" y="477"/>
                    <a:pt x="962" y="482"/>
                  </a:cubicBezTo>
                  <a:cubicBezTo>
                    <a:pt x="962" y="486"/>
                    <a:pt x="965" y="487"/>
                    <a:pt x="962" y="489"/>
                  </a:cubicBezTo>
                  <a:cubicBezTo>
                    <a:pt x="960" y="490"/>
                    <a:pt x="959" y="497"/>
                    <a:pt x="958" y="499"/>
                  </a:cubicBezTo>
                  <a:cubicBezTo>
                    <a:pt x="957" y="502"/>
                    <a:pt x="953" y="503"/>
                    <a:pt x="953" y="506"/>
                  </a:cubicBezTo>
                  <a:cubicBezTo>
                    <a:pt x="952" y="509"/>
                    <a:pt x="949" y="509"/>
                    <a:pt x="949" y="511"/>
                  </a:cubicBezTo>
                  <a:cubicBezTo>
                    <a:pt x="949" y="514"/>
                    <a:pt x="944" y="513"/>
                    <a:pt x="941" y="511"/>
                  </a:cubicBezTo>
                  <a:cubicBezTo>
                    <a:pt x="939" y="510"/>
                    <a:pt x="936" y="515"/>
                    <a:pt x="934" y="515"/>
                  </a:cubicBezTo>
                  <a:cubicBezTo>
                    <a:pt x="932" y="515"/>
                    <a:pt x="933" y="519"/>
                    <a:pt x="933" y="521"/>
                  </a:cubicBezTo>
                  <a:cubicBezTo>
                    <a:pt x="934" y="522"/>
                    <a:pt x="932" y="525"/>
                    <a:pt x="934" y="528"/>
                  </a:cubicBezTo>
                  <a:cubicBezTo>
                    <a:pt x="934" y="529"/>
                    <a:pt x="934" y="532"/>
                    <a:pt x="934" y="536"/>
                  </a:cubicBezTo>
                  <a:cubicBezTo>
                    <a:pt x="937" y="533"/>
                    <a:pt x="940" y="532"/>
                    <a:pt x="941" y="532"/>
                  </a:cubicBezTo>
                  <a:cubicBezTo>
                    <a:pt x="944" y="532"/>
                    <a:pt x="947" y="537"/>
                    <a:pt x="951" y="537"/>
                  </a:cubicBezTo>
                  <a:cubicBezTo>
                    <a:pt x="954" y="537"/>
                    <a:pt x="970" y="527"/>
                    <a:pt x="970" y="525"/>
                  </a:cubicBezTo>
                  <a:cubicBezTo>
                    <a:pt x="971" y="523"/>
                    <a:pt x="980" y="514"/>
                    <a:pt x="984" y="510"/>
                  </a:cubicBezTo>
                  <a:cubicBezTo>
                    <a:pt x="988" y="505"/>
                    <a:pt x="994" y="499"/>
                    <a:pt x="996" y="493"/>
                  </a:cubicBezTo>
                  <a:cubicBezTo>
                    <a:pt x="998" y="490"/>
                    <a:pt x="1004" y="484"/>
                    <a:pt x="1005" y="481"/>
                  </a:cubicBezTo>
                  <a:cubicBezTo>
                    <a:pt x="1007" y="479"/>
                    <a:pt x="1008" y="479"/>
                    <a:pt x="1011" y="473"/>
                  </a:cubicBezTo>
                  <a:cubicBezTo>
                    <a:pt x="1013" y="467"/>
                    <a:pt x="1013" y="452"/>
                    <a:pt x="1014" y="451"/>
                  </a:cubicBezTo>
                  <a:cubicBezTo>
                    <a:pt x="1015" y="450"/>
                    <a:pt x="1015" y="447"/>
                    <a:pt x="1016" y="445"/>
                  </a:cubicBezTo>
                  <a:cubicBezTo>
                    <a:pt x="1017" y="444"/>
                    <a:pt x="1016" y="442"/>
                    <a:pt x="1019" y="439"/>
                  </a:cubicBezTo>
                  <a:cubicBezTo>
                    <a:pt x="1021" y="437"/>
                    <a:pt x="1021" y="435"/>
                    <a:pt x="1020" y="434"/>
                  </a:cubicBezTo>
                  <a:cubicBezTo>
                    <a:pt x="1020" y="432"/>
                    <a:pt x="1020" y="429"/>
                    <a:pt x="1020" y="427"/>
                  </a:cubicBezTo>
                  <a:cubicBezTo>
                    <a:pt x="1019" y="426"/>
                    <a:pt x="1019" y="426"/>
                    <a:pt x="1021" y="425"/>
                  </a:cubicBezTo>
                  <a:cubicBezTo>
                    <a:pt x="1022" y="424"/>
                    <a:pt x="1020" y="422"/>
                    <a:pt x="1018" y="421"/>
                  </a:cubicBezTo>
                  <a:cubicBezTo>
                    <a:pt x="1016" y="420"/>
                    <a:pt x="1013" y="419"/>
                    <a:pt x="1013" y="417"/>
                  </a:cubicBezTo>
                  <a:cubicBezTo>
                    <a:pt x="1012" y="414"/>
                    <a:pt x="1009" y="411"/>
                    <a:pt x="1006" y="412"/>
                  </a:cubicBezTo>
                  <a:cubicBezTo>
                    <a:pt x="1003" y="412"/>
                    <a:pt x="998" y="410"/>
                    <a:pt x="999" y="412"/>
                  </a:cubicBezTo>
                  <a:cubicBezTo>
                    <a:pt x="999" y="414"/>
                    <a:pt x="999" y="415"/>
                    <a:pt x="997" y="415"/>
                  </a:cubicBezTo>
                  <a:cubicBezTo>
                    <a:pt x="996" y="414"/>
                    <a:pt x="995" y="416"/>
                    <a:pt x="994" y="418"/>
                  </a:cubicBezTo>
                  <a:cubicBezTo>
                    <a:pt x="992" y="420"/>
                    <a:pt x="986" y="421"/>
                    <a:pt x="989" y="418"/>
                  </a:cubicBezTo>
                  <a:cubicBezTo>
                    <a:pt x="991" y="416"/>
                    <a:pt x="988" y="416"/>
                    <a:pt x="988" y="413"/>
                  </a:cubicBezTo>
                  <a:cubicBezTo>
                    <a:pt x="989" y="411"/>
                    <a:pt x="991" y="408"/>
                    <a:pt x="988" y="410"/>
                  </a:cubicBezTo>
                  <a:cubicBezTo>
                    <a:pt x="985" y="412"/>
                    <a:pt x="985" y="416"/>
                    <a:pt x="983" y="416"/>
                  </a:cubicBezTo>
                  <a:cubicBezTo>
                    <a:pt x="981" y="417"/>
                    <a:pt x="981" y="409"/>
                    <a:pt x="982" y="407"/>
                  </a:cubicBezTo>
                  <a:cubicBezTo>
                    <a:pt x="983" y="406"/>
                    <a:pt x="978" y="408"/>
                    <a:pt x="972" y="407"/>
                  </a:cubicBezTo>
                  <a:cubicBezTo>
                    <a:pt x="967" y="407"/>
                    <a:pt x="969" y="403"/>
                    <a:pt x="973" y="401"/>
                  </a:cubicBezTo>
                  <a:cubicBezTo>
                    <a:pt x="977" y="399"/>
                    <a:pt x="976" y="397"/>
                    <a:pt x="978" y="396"/>
                  </a:cubicBezTo>
                  <a:cubicBezTo>
                    <a:pt x="980" y="395"/>
                    <a:pt x="986" y="391"/>
                    <a:pt x="989" y="389"/>
                  </a:cubicBezTo>
                  <a:cubicBezTo>
                    <a:pt x="992" y="388"/>
                    <a:pt x="993" y="385"/>
                    <a:pt x="994" y="383"/>
                  </a:cubicBezTo>
                  <a:cubicBezTo>
                    <a:pt x="995" y="381"/>
                    <a:pt x="1001" y="379"/>
                    <a:pt x="1006" y="374"/>
                  </a:cubicBezTo>
                  <a:cubicBezTo>
                    <a:pt x="1011" y="370"/>
                    <a:pt x="1014" y="367"/>
                    <a:pt x="1015" y="365"/>
                  </a:cubicBezTo>
                  <a:cubicBezTo>
                    <a:pt x="1016" y="362"/>
                    <a:pt x="1024" y="359"/>
                    <a:pt x="1024" y="357"/>
                  </a:cubicBezTo>
                  <a:cubicBezTo>
                    <a:pt x="1025" y="355"/>
                    <a:pt x="1034" y="350"/>
                    <a:pt x="1040" y="349"/>
                  </a:cubicBezTo>
                  <a:cubicBezTo>
                    <a:pt x="1047" y="347"/>
                    <a:pt x="1057" y="349"/>
                    <a:pt x="1059" y="351"/>
                  </a:cubicBezTo>
                  <a:cubicBezTo>
                    <a:pt x="1060" y="353"/>
                    <a:pt x="1062" y="352"/>
                    <a:pt x="1063" y="351"/>
                  </a:cubicBezTo>
                  <a:cubicBezTo>
                    <a:pt x="1064" y="350"/>
                    <a:pt x="1066" y="350"/>
                    <a:pt x="1071" y="351"/>
                  </a:cubicBezTo>
                  <a:cubicBezTo>
                    <a:pt x="1075" y="351"/>
                    <a:pt x="1076" y="349"/>
                    <a:pt x="1079" y="350"/>
                  </a:cubicBezTo>
                  <a:cubicBezTo>
                    <a:pt x="1082" y="350"/>
                    <a:pt x="1084" y="351"/>
                    <a:pt x="1086" y="348"/>
                  </a:cubicBezTo>
                  <a:cubicBezTo>
                    <a:pt x="1088" y="344"/>
                    <a:pt x="1096" y="345"/>
                    <a:pt x="1098" y="346"/>
                  </a:cubicBezTo>
                  <a:cubicBezTo>
                    <a:pt x="1099" y="348"/>
                    <a:pt x="1101" y="349"/>
                    <a:pt x="1104" y="347"/>
                  </a:cubicBezTo>
                  <a:cubicBezTo>
                    <a:pt x="1107" y="345"/>
                    <a:pt x="1107" y="350"/>
                    <a:pt x="1110" y="350"/>
                  </a:cubicBezTo>
                  <a:cubicBezTo>
                    <a:pt x="1113" y="351"/>
                    <a:pt x="1111" y="353"/>
                    <a:pt x="1108" y="353"/>
                  </a:cubicBezTo>
                  <a:cubicBezTo>
                    <a:pt x="1106" y="353"/>
                    <a:pt x="1103" y="354"/>
                    <a:pt x="1106" y="356"/>
                  </a:cubicBezTo>
                  <a:cubicBezTo>
                    <a:pt x="1108" y="358"/>
                    <a:pt x="1112" y="354"/>
                    <a:pt x="1114" y="355"/>
                  </a:cubicBezTo>
                  <a:cubicBezTo>
                    <a:pt x="1116" y="355"/>
                    <a:pt x="1120" y="355"/>
                    <a:pt x="1123" y="353"/>
                  </a:cubicBezTo>
                  <a:cubicBezTo>
                    <a:pt x="1126" y="351"/>
                    <a:pt x="1127" y="355"/>
                    <a:pt x="1129" y="353"/>
                  </a:cubicBezTo>
                  <a:cubicBezTo>
                    <a:pt x="1131" y="351"/>
                    <a:pt x="1135" y="351"/>
                    <a:pt x="1138" y="351"/>
                  </a:cubicBezTo>
                  <a:cubicBezTo>
                    <a:pt x="1140" y="351"/>
                    <a:pt x="1138" y="348"/>
                    <a:pt x="1134" y="348"/>
                  </a:cubicBezTo>
                  <a:cubicBezTo>
                    <a:pt x="1130" y="348"/>
                    <a:pt x="1131" y="346"/>
                    <a:pt x="1134" y="341"/>
                  </a:cubicBezTo>
                  <a:cubicBezTo>
                    <a:pt x="1137" y="336"/>
                    <a:pt x="1142" y="333"/>
                    <a:pt x="1146" y="330"/>
                  </a:cubicBezTo>
                  <a:cubicBezTo>
                    <a:pt x="1150" y="327"/>
                    <a:pt x="1152" y="329"/>
                    <a:pt x="1152" y="327"/>
                  </a:cubicBezTo>
                  <a:cubicBezTo>
                    <a:pt x="1152" y="325"/>
                    <a:pt x="1154" y="319"/>
                    <a:pt x="1157" y="319"/>
                  </a:cubicBezTo>
                  <a:cubicBezTo>
                    <a:pt x="1159" y="319"/>
                    <a:pt x="1166" y="320"/>
                    <a:pt x="1170" y="318"/>
                  </a:cubicBezTo>
                  <a:cubicBezTo>
                    <a:pt x="1175" y="315"/>
                    <a:pt x="1174" y="319"/>
                    <a:pt x="1176" y="320"/>
                  </a:cubicBezTo>
                  <a:cubicBezTo>
                    <a:pt x="1178" y="321"/>
                    <a:pt x="1180" y="316"/>
                    <a:pt x="1182" y="318"/>
                  </a:cubicBezTo>
                  <a:cubicBezTo>
                    <a:pt x="1184" y="319"/>
                    <a:pt x="1179" y="322"/>
                    <a:pt x="1178" y="326"/>
                  </a:cubicBezTo>
                  <a:cubicBezTo>
                    <a:pt x="1177" y="329"/>
                    <a:pt x="1181" y="328"/>
                    <a:pt x="1183" y="329"/>
                  </a:cubicBezTo>
                  <a:cubicBezTo>
                    <a:pt x="1185" y="330"/>
                    <a:pt x="1180" y="331"/>
                    <a:pt x="1181" y="332"/>
                  </a:cubicBezTo>
                  <a:cubicBezTo>
                    <a:pt x="1181" y="333"/>
                    <a:pt x="1185" y="333"/>
                    <a:pt x="1191" y="328"/>
                  </a:cubicBezTo>
                  <a:cubicBezTo>
                    <a:pt x="1196" y="322"/>
                    <a:pt x="1201" y="321"/>
                    <a:pt x="1205" y="321"/>
                  </a:cubicBezTo>
                  <a:cubicBezTo>
                    <a:pt x="1208" y="322"/>
                    <a:pt x="1206" y="318"/>
                    <a:pt x="1206" y="313"/>
                  </a:cubicBezTo>
                  <a:cubicBezTo>
                    <a:pt x="1207" y="308"/>
                    <a:pt x="1217" y="306"/>
                    <a:pt x="1221" y="308"/>
                  </a:cubicBezTo>
                  <a:cubicBezTo>
                    <a:pt x="1224" y="309"/>
                    <a:pt x="1224" y="311"/>
                    <a:pt x="1221" y="310"/>
                  </a:cubicBezTo>
                  <a:cubicBezTo>
                    <a:pt x="1217" y="309"/>
                    <a:pt x="1214" y="312"/>
                    <a:pt x="1214" y="316"/>
                  </a:cubicBezTo>
                  <a:cubicBezTo>
                    <a:pt x="1214" y="320"/>
                    <a:pt x="1211" y="322"/>
                    <a:pt x="1213" y="323"/>
                  </a:cubicBezTo>
                  <a:cubicBezTo>
                    <a:pt x="1215" y="325"/>
                    <a:pt x="1211" y="325"/>
                    <a:pt x="1210" y="327"/>
                  </a:cubicBezTo>
                  <a:cubicBezTo>
                    <a:pt x="1210" y="329"/>
                    <a:pt x="1210" y="330"/>
                    <a:pt x="1208" y="331"/>
                  </a:cubicBezTo>
                  <a:cubicBezTo>
                    <a:pt x="1206" y="332"/>
                    <a:pt x="1197" y="333"/>
                    <a:pt x="1197" y="336"/>
                  </a:cubicBezTo>
                  <a:cubicBezTo>
                    <a:pt x="1197" y="339"/>
                    <a:pt x="1192" y="339"/>
                    <a:pt x="1190" y="343"/>
                  </a:cubicBezTo>
                  <a:cubicBezTo>
                    <a:pt x="1188" y="347"/>
                    <a:pt x="1180" y="350"/>
                    <a:pt x="1175" y="358"/>
                  </a:cubicBezTo>
                  <a:cubicBezTo>
                    <a:pt x="1169" y="366"/>
                    <a:pt x="1161" y="366"/>
                    <a:pt x="1161" y="367"/>
                  </a:cubicBezTo>
                  <a:cubicBezTo>
                    <a:pt x="1161" y="369"/>
                    <a:pt x="1155" y="369"/>
                    <a:pt x="1153" y="369"/>
                  </a:cubicBezTo>
                  <a:cubicBezTo>
                    <a:pt x="1151" y="369"/>
                    <a:pt x="1155" y="374"/>
                    <a:pt x="1150" y="379"/>
                  </a:cubicBezTo>
                  <a:cubicBezTo>
                    <a:pt x="1145" y="384"/>
                    <a:pt x="1142" y="391"/>
                    <a:pt x="1142" y="398"/>
                  </a:cubicBezTo>
                  <a:cubicBezTo>
                    <a:pt x="1142" y="405"/>
                    <a:pt x="1145" y="426"/>
                    <a:pt x="1147" y="429"/>
                  </a:cubicBezTo>
                  <a:cubicBezTo>
                    <a:pt x="1149" y="433"/>
                    <a:pt x="1148" y="442"/>
                    <a:pt x="1150" y="444"/>
                  </a:cubicBezTo>
                  <a:cubicBezTo>
                    <a:pt x="1151" y="446"/>
                    <a:pt x="1151" y="449"/>
                    <a:pt x="1152" y="450"/>
                  </a:cubicBezTo>
                  <a:cubicBezTo>
                    <a:pt x="1153" y="451"/>
                    <a:pt x="1157" y="445"/>
                    <a:pt x="1161" y="442"/>
                  </a:cubicBezTo>
                  <a:cubicBezTo>
                    <a:pt x="1164" y="440"/>
                    <a:pt x="1163" y="439"/>
                    <a:pt x="1165" y="437"/>
                  </a:cubicBezTo>
                  <a:cubicBezTo>
                    <a:pt x="1167" y="436"/>
                    <a:pt x="1166" y="430"/>
                    <a:pt x="1167" y="429"/>
                  </a:cubicBezTo>
                  <a:cubicBezTo>
                    <a:pt x="1167" y="427"/>
                    <a:pt x="1171" y="427"/>
                    <a:pt x="1172" y="425"/>
                  </a:cubicBezTo>
                  <a:cubicBezTo>
                    <a:pt x="1174" y="423"/>
                    <a:pt x="1177" y="424"/>
                    <a:pt x="1179" y="424"/>
                  </a:cubicBezTo>
                  <a:cubicBezTo>
                    <a:pt x="1180" y="423"/>
                    <a:pt x="1179" y="419"/>
                    <a:pt x="1178" y="417"/>
                  </a:cubicBezTo>
                  <a:cubicBezTo>
                    <a:pt x="1177" y="414"/>
                    <a:pt x="1183" y="411"/>
                    <a:pt x="1186" y="409"/>
                  </a:cubicBezTo>
                  <a:cubicBezTo>
                    <a:pt x="1189" y="407"/>
                    <a:pt x="1193" y="410"/>
                    <a:pt x="1196" y="407"/>
                  </a:cubicBezTo>
                  <a:cubicBezTo>
                    <a:pt x="1199" y="404"/>
                    <a:pt x="1196" y="400"/>
                    <a:pt x="1195" y="399"/>
                  </a:cubicBezTo>
                  <a:cubicBezTo>
                    <a:pt x="1193" y="397"/>
                    <a:pt x="1198" y="389"/>
                    <a:pt x="1201" y="389"/>
                  </a:cubicBezTo>
                  <a:cubicBezTo>
                    <a:pt x="1203" y="388"/>
                    <a:pt x="1205" y="390"/>
                    <a:pt x="1207" y="388"/>
                  </a:cubicBezTo>
                  <a:cubicBezTo>
                    <a:pt x="1209" y="386"/>
                    <a:pt x="1205" y="382"/>
                    <a:pt x="1203" y="383"/>
                  </a:cubicBezTo>
                  <a:cubicBezTo>
                    <a:pt x="1201" y="383"/>
                    <a:pt x="1201" y="376"/>
                    <a:pt x="1205" y="373"/>
                  </a:cubicBezTo>
                  <a:cubicBezTo>
                    <a:pt x="1209" y="370"/>
                    <a:pt x="1207" y="369"/>
                    <a:pt x="1205" y="369"/>
                  </a:cubicBezTo>
                  <a:cubicBezTo>
                    <a:pt x="1202" y="368"/>
                    <a:pt x="1201" y="369"/>
                    <a:pt x="1199" y="369"/>
                  </a:cubicBezTo>
                  <a:cubicBezTo>
                    <a:pt x="1197" y="369"/>
                    <a:pt x="1195" y="365"/>
                    <a:pt x="1198" y="360"/>
                  </a:cubicBezTo>
                  <a:cubicBezTo>
                    <a:pt x="1201" y="356"/>
                    <a:pt x="1205" y="357"/>
                    <a:pt x="1205" y="353"/>
                  </a:cubicBezTo>
                  <a:cubicBezTo>
                    <a:pt x="1206" y="349"/>
                    <a:pt x="1210" y="344"/>
                    <a:pt x="1212" y="342"/>
                  </a:cubicBezTo>
                  <a:cubicBezTo>
                    <a:pt x="1213" y="340"/>
                    <a:pt x="1217" y="342"/>
                    <a:pt x="1219" y="342"/>
                  </a:cubicBezTo>
                  <a:cubicBezTo>
                    <a:pt x="1221" y="342"/>
                    <a:pt x="1220" y="345"/>
                    <a:pt x="1222" y="343"/>
                  </a:cubicBezTo>
                  <a:cubicBezTo>
                    <a:pt x="1224" y="342"/>
                    <a:pt x="1228" y="335"/>
                    <a:pt x="1231" y="335"/>
                  </a:cubicBezTo>
                  <a:cubicBezTo>
                    <a:pt x="1234" y="335"/>
                    <a:pt x="1232" y="340"/>
                    <a:pt x="1232" y="343"/>
                  </a:cubicBezTo>
                  <a:cubicBezTo>
                    <a:pt x="1233" y="345"/>
                    <a:pt x="1235" y="342"/>
                    <a:pt x="1240" y="338"/>
                  </a:cubicBezTo>
                  <a:cubicBezTo>
                    <a:pt x="1246" y="334"/>
                    <a:pt x="1258" y="335"/>
                    <a:pt x="1261" y="337"/>
                  </a:cubicBezTo>
                  <a:cubicBezTo>
                    <a:pt x="1265" y="338"/>
                    <a:pt x="1266" y="342"/>
                    <a:pt x="1268" y="342"/>
                  </a:cubicBezTo>
                  <a:cubicBezTo>
                    <a:pt x="1271" y="341"/>
                    <a:pt x="1268" y="338"/>
                    <a:pt x="1271" y="337"/>
                  </a:cubicBezTo>
                  <a:cubicBezTo>
                    <a:pt x="1274" y="336"/>
                    <a:pt x="1279" y="333"/>
                    <a:pt x="1283" y="330"/>
                  </a:cubicBezTo>
                  <a:cubicBezTo>
                    <a:pt x="1287" y="327"/>
                    <a:pt x="1286" y="329"/>
                    <a:pt x="1288" y="327"/>
                  </a:cubicBezTo>
                  <a:cubicBezTo>
                    <a:pt x="1290" y="324"/>
                    <a:pt x="1292" y="325"/>
                    <a:pt x="1293" y="324"/>
                  </a:cubicBezTo>
                  <a:cubicBezTo>
                    <a:pt x="1294" y="322"/>
                    <a:pt x="1299" y="319"/>
                    <a:pt x="1307" y="317"/>
                  </a:cubicBezTo>
                  <a:cubicBezTo>
                    <a:pt x="1315" y="315"/>
                    <a:pt x="1325" y="310"/>
                    <a:pt x="1325" y="309"/>
                  </a:cubicBezTo>
                  <a:cubicBezTo>
                    <a:pt x="1324" y="307"/>
                    <a:pt x="1328" y="306"/>
                    <a:pt x="1328" y="308"/>
                  </a:cubicBezTo>
                  <a:cubicBezTo>
                    <a:pt x="1329" y="309"/>
                    <a:pt x="1331" y="309"/>
                    <a:pt x="1336" y="310"/>
                  </a:cubicBezTo>
                  <a:cubicBezTo>
                    <a:pt x="1340" y="311"/>
                    <a:pt x="1342" y="312"/>
                    <a:pt x="1345" y="309"/>
                  </a:cubicBezTo>
                  <a:cubicBezTo>
                    <a:pt x="1348" y="306"/>
                    <a:pt x="1344" y="305"/>
                    <a:pt x="1345" y="302"/>
                  </a:cubicBezTo>
                  <a:cubicBezTo>
                    <a:pt x="1345" y="300"/>
                    <a:pt x="1339" y="297"/>
                    <a:pt x="1340" y="294"/>
                  </a:cubicBezTo>
                  <a:cubicBezTo>
                    <a:pt x="1340" y="292"/>
                    <a:pt x="1335" y="285"/>
                    <a:pt x="1334" y="286"/>
                  </a:cubicBezTo>
                  <a:cubicBezTo>
                    <a:pt x="1332" y="288"/>
                    <a:pt x="1329" y="285"/>
                    <a:pt x="1329" y="283"/>
                  </a:cubicBezTo>
                  <a:cubicBezTo>
                    <a:pt x="1329" y="281"/>
                    <a:pt x="1329" y="279"/>
                    <a:pt x="1326" y="280"/>
                  </a:cubicBezTo>
                  <a:cubicBezTo>
                    <a:pt x="1324" y="282"/>
                    <a:pt x="1320" y="281"/>
                    <a:pt x="1319" y="279"/>
                  </a:cubicBezTo>
                  <a:cubicBezTo>
                    <a:pt x="1319" y="276"/>
                    <a:pt x="1324" y="275"/>
                    <a:pt x="1328" y="276"/>
                  </a:cubicBezTo>
                  <a:cubicBezTo>
                    <a:pt x="1331" y="278"/>
                    <a:pt x="1330" y="279"/>
                    <a:pt x="1332" y="280"/>
                  </a:cubicBezTo>
                  <a:cubicBezTo>
                    <a:pt x="1334" y="282"/>
                    <a:pt x="1339" y="281"/>
                    <a:pt x="1342" y="280"/>
                  </a:cubicBezTo>
                  <a:cubicBezTo>
                    <a:pt x="1344" y="279"/>
                    <a:pt x="1352" y="276"/>
                    <a:pt x="1353" y="274"/>
                  </a:cubicBezTo>
                  <a:cubicBezTo>
                    <a:pt x="1354" y="272"/>
                    <a:pt x="1353" y="271"/>
                    <a:pt x="1355" y="270"/>
                  </a:cubicBezTo>
                  <a:cubicBezTo>
                    <a:pt x="1358" y="269"/>
                    <a:pt x="1356" y="266"/>
                    <a:pt x="1354" y="265"/>
                  </a:cubicBezTo>
                  <a:cubicBezTo>
                    <a:pt x="1352" y="264"/>
                    <a:pt x="1352" y="261"/>
                    <a:pt x="1354" y="261"/>
                  </a:cubicBezTo>
                  <a:cubicBezTo>
                    <a:pt x="1357" y="261"/>
                    <a:pt x="1356" y="258"/>
                    <a:pt x="1358" y="258"/>
                  </a:cubicBezTo>
                  <a:cubicBezTo>
                    <a:pt x="1359" y="258"/>
                    <a:pt x="1359" y="259"/>
                    <a:pt x="1362" y="258"/>
                  </a:cubicBezTo>
                  <a:cubicBezTo>
                    <a:pt x="1365" y="256"/>
                    <a:pt x="1362" y="260"/>
                    <a:pt x="1361" y="262"/>
                  </a:cubicBezTo>
                  <a:cubicBezTo>
                    <a:pt x="1360" y="265"/>
                    <a:pt x="1363" y="267"/>
                    <a:pt x="1364" y="268"/>
                  </a:cubicBezTo>
                  <a:cubicBezTo>
                    <a:pt x="1364" y="269"/>
                    <a:pt x="1370" y="270"/>
                    <a:pt x="1373" y="268"/>
                  </a:cubicBezTo>
                  <a:cubicBezTo>
                    <a:pt x="1376" y="267"/>
                    <a:pt x="1385" y="270"/>
                    <a:pt x="1386" y="272"/>
                  </a:cubicBezTo>
                  <a:cubicBezTo>
                    <a:pt x="1386" y="275"/>
                    <a:pt x="1388" y="278"/>
                    <a:pt x="1392" y="280"/>
                  </a:cubicBezTo>
                  <a:cubicBezTo>
                    <a:pt x="1396" y="282"/>
                    <a:pt x="1399" y="281"/>
                    <a:pt x="1400" y="283"/>
                  </a:cubicBezTo>
                  <a:cubicBezTo>
                    <a:pt x="1401" y="285"/>
                    <a:pt x="1402" y="286"/>
                    <a:pt x="1405" y="285"/>
                  </a:cubicBezTo>
                  <a:cubicBezTo>
                    <a:pt x="1407" y="285"/>
                    <a:pt x="1408" y="287"/>
                    <a:pt x="1410" y="286"/>
                  </a:cubicBezTo>
                  <a:cubicBezTo>
                    <a:pt x="1411" y="284"/>
                    <a:pt x="1412" y="286"/>
                    <a:pt x="1414" y="285"/>
                  </a:cubicBezTo>
                  <a:cubicBezTo>
                    <a:pt x="1416" y="283"/>
                    <a:pt x="1410" y="281"/>
                    <a:pt x="1411" y="280"/>
                  </a:cubicBezTo>
                  <a:cubicBezTo>
                    <a:pt x="1411" y="278"/>
                    <a:pt x="1413" y="281"/>
                    <a:pt x="1415" y="281"/>
                  </a:cubicBezTo>
                  <a:cubicBezTo>
                    <a:pt x="1417" y="281"/>
                    <a:pt x="1414" y="277"/>
                    <a:pt x="1416" y="277"/>
                  </a:cubicBezTo>
                  <a:cubicBezTo>
                    <a:pt x="1417" y="276"/>
                    <a:pt x="1416" y="269"/>
                    <a:pt x="1414" y="269"/>
                  </a:cubicBezTo>
                  <a:cubicBezTo>
                    <a:pt x="1413" y="268"/>
                    <a:pt x="1414" y="265"/>
                    <a:pt x="1417" y="268"/>
                  </a:cubicBezTo>
                  <a:cubicBezTo>
                    <a:pt x="1420" y="270"/>
                    <a:pt x="1424" y="270"/>
                    <a:pt x="1426" y="270"/>
                  </a:cubicBezTo>
                  <a:cubicBezTo>
                    <a:pt x="1428" y="270"/>
                    <a:pt x="1426" y="268"/>
                    <a:pt x="1424" y="267"/>
                  </a:cubicBezTo>
                  <a:cubicBezTo>
                    <a:pt x="1422" y="267"/>
                    <a:pt x="1425" y="265"/>
                    <a:pt x="1426" y="266"/>
                  </a:cubicBezTo>
                  <a:cubicBezTo>
                    <a:pt x="1428" y="268"/>
                    <a:pt x="1431" y="268"/>
                    <a:pt x="1431" y="267"/>
                  </a:cubicBezTo>
                  <a:cubicBezTo>
                    <a:pt x="1431" y="265"/>
                    <a:pt x="1433" y="262"/>
                    <a:pt x="1435" y="262"/>
                  </a:cubicBezTo>
                  <a:cubicBezTo>
                    <a:pt x="1438" y="262"/>
                    <a:pt x="1439" y="261"/>
                    <a:pt x="1436" y="260"/>
                  </a:cubicBezTo>
                  <a:close/>
                  <a:moveTo>
                    <a:pt x="742" y="423"/>
                  </a:moveTo>
                  <a:cubicBezTo>
                    <a:pt x="735" y="430"/>
                    <a:pt x="721" y="431"/>
                    <a:pt x="721" y="436"/>
                  </a:cubicBezTo>
                  <a:cubicBezTo>
                    <a:pt x="721" y="442"/>
                    <a:pt x="703" y="444"/>
                    <a:pt x="702" y="442"/>
                  </a:cubicBezTo>
                  <a:cubicBezTo>
                    <a:pt x="701" y="440"/>
                    <a:pt x="715" y="439"/>
                    <a:pt x="718" y="432"/>
                  </a:cubicBezTo>
                  <a:cubicBezTo>
                    <a:pt x="721" y="424"/>
                    <a:pt x="734" y="421"/>
                    <a:pt x="740" y="411"/>
                  </a:cubicBezTo>
                  <a:cubicBezTo>
                    <a:pt x="745" y="404"/>
                    <a:pt x="749" y="393"/>
                    <a:pt x="751" y="393"/>
                  </a:cubicBezTo>
                  <a:cubicBezTo>
                    <a:pt x="754" y="394"/>
                    <a:pt x="749" y="417"/>
                    <a:pt x="742" y="423"/>
                  </a:cubicBezTo>
                  <a:close/>
                  <a:moveTo>
                    <a:pt x="774" y="131"/>
                  </a:moveTo>
                  <a:cubicBezTo>
                    <a:pt x="773" y="133"/>
                    <a:pt x="767" y="133"/>
                    <a:pt x="769" y="135"/>
                  </a:cubicBezTo>
                  <a:cubicBezTo>
                    <a:pt x="771" y="138"/>
                    <a:pt x="784" y="136"/>
                    <a:pt x="784" y="132"/>
                  </a:cubicBezTo>
                  <a:cubicBezTo>
                    <a:pt x="784" y="128"/>
                    <a:pt x="775" y="129"/>
                    <a:pt x="774" y="131"/>
                  </a:cubicBezTo>
                  <a:close/>
                  <a:moveTo>
                    <a:pt x="320" y="8"/>
                  </a:moveTo>
                  <a:cubicBezTo>
                    <a:pt x="326" y="8"/>
                    <a:pt x="324" y="4"/>
                    <a:pt x="328" y="5"/>
                  </a:cubicBezTo>
                  <a:cubicBezTo>
                    <a:pt x="332" y="5"/>
                    <a:pt x="338" y="5"/>
                    <a:pt x="336" y="2"/>
                  </a:cubicBezTo>
                  <a:cubicBezTo>
                    <a:pt x="334" y="0"/>
                    <a:pt x="319" y="1"/>
                    <a:pt x="321" y="3"/>
                  </a:cubicBezTo>
                  <a:cubicBezTo>
                    <a:pt x="322" y="5"/>
                    <a:pt x="309" y="4"/>
                    <a:pt x="309" y="5"/>
                  </a:cubicBezTo>
                  <a:cubicBezTo>
                    <a:pt x="310" y="6"/>
                    <a:pt x="314" y="8"/>
                    <a:pt x="320" y="8"/>
                  </a:cubicBezTo>
                  <a:close/>
                  <a:moveTo>
                    <a:pt x="289" y="25"/>
                  </a:moveTo>
                  <a:cubicBezTo>
                    <a:pt x="289" y="21"/>
                    <a:pt x="276" y="25"/>
                    <a:pt x="279" y="26"/>
                  </a:cubicBezTo>
                  <a:cubicBezTo>
                    <a:pt x="281" y="27"/>
                    <a:pt x="289" y="29"/>
                    <a:pt x="289" y="25"/>
                  </a:cubicBezTo>
                  <a:close/>
                  <a:moveTo>
                    <a:pt x="321" y="21"/>
                  </a:moveTo>
                  <a:cubicBezTo>
                    <a:pt x="322" y="23"/>
                    <a:pt x="320" y="24"/>
                    <a:pt x="315" y="24"/>
                  </a:cubicBezTo>
                  <a:cubicBezTo>
                    <a:pt x="310" y="24"/>
                    <a:pt x="308" y="26"/>
                    <a:pt x="310" y="29"/>
                  </a:cubicBezTo>
                  <a:cubicBezTo>
                    <a:pt x="313" y="31"/>
                    <a:pt x="326" y="30"/>
                    <a:pt x="329" y="27"/>
                  </a:cubicBezTo>
                  <a:cubicBezTo>
                    <a:pt x="331" y="24"/>
                    <a:pt x="337" y="27"/>
                    <a:pt x="338" y="24"/>
                  </a:cubicBezTo>
                  <a:cubicBezTo>
                    <a:pt x="339" y="21"/>
                    <a:pt x="321" y="19"/>
                    <a:pt x="321" y="21"/>
                  </a:cubicBezTo>
                  <a:close/>
                  <a:moveTo>
                    <a:pt x="364" y="17"/>
                  </a:moveTo>
                  <a:cubicBezTo>
                    <a:pt x="366" y="14"/>
                    <a:pt x="361" y="14"/>
                    <a:pt x="360" y="12"/>
                  </a:cubicBezTo>
                  <a:cubicBezTo>
                    <a:pt x="360" y="10"/>
                    <a:pt x="346" y="9"/>
                    <a:pt x="347" y="12"/>
                  </a:cubicBezTo>
                  <a:cubicBezTo>
                    <a:pt x="347" y="14"/>
                    <a:pt x="337" y="17"/>
                    <a:pt x="340" y="20"/>
                  </a:cubicBezTo>
                  <a:cubicBezTo>
                    <a:pt x="346" y="24"/>
                    <a:pt x="362" y="19"/>
                    <a:pt x="364" y="17"/>
                  </a:cubicBezTo>
                  <a:close/>
                  <a:moveTo>
                    <a:pt x="324" y="13"/>
                  </a:moveTo>
                  <a:cubicBezTo>
                    <a:pt x="325" y="7"/>
                    <a:pt x="316" y="12"/>
                    <a:pt x="310" y="9"/>
                  </a:cubicBezTo>
                  <a:cubicBezTo>
                    <a:pt x="304" y="6"/>
                    <a:pt x="300" y="6"/>
                    <a:pt x="304" y="10"/>
                  </a:cubicBezTo>
                  <a:cubicBezTo>
                    <a:pt x="306" y="12"/>
                    <a:pt x="293" y="13"/>
                    <a:pt x="295" y="15"/>
                  </a:cubicBezTo>
                  <a:cubicBezTo>
                    <a:pt x="300" y="20"/>
                    <a:pt x="324" y="18"/>
                    <a:pt x="324" y="13"/>
                  </a:cubicBezTo>
                  <a:close/>
                  <a:moveTo>
                    <a:pt x="287" y="151"/>
                  </a:moveTo>
                  <a:cubicBezTo>
                    <a:pt x="288" y="153"/>
                    <a:pt x="286" y="155"/>
                    <a:pt x="281" y="155"/>
                  </a:cubicBezTo>
                  <a:cubicBezTo>
                    <a:pt x="277" y="155"/>
                    <a:pt x="284" y="158"/>
                    <a:pt x="284" y="161"/>
                  </a:cubicBezTo>
                  <a:cubicBezTo>
                    <a:pt x="285" y="164"/>
                    <a:pt x="279" y="162"/>
                    <a:pt x="279" y="166"/>
                  </a:cubicBezTo>
                  <a:cubicBezTo>
                    <a:pt x="279" y="170"/>
                    <a:pt x="270" y="166"/>
                    <a:pt x="269" y="171"/>
                  </a:cubicBezTo>
                  <a:cubicBezTo>
                    <a:pt x="267" y="177"/>
                    <a:pt x="273" y="176"/>
                    <a:pt x="277" y="176"/>
                  </a:cubicBezTo>
                  <a:cubicBezTo>
                    <a:pt x="281" y="177"/>
                    <a:pt x="276" y="180"/>
                    <a:pt x="279" y="182"/>
                  </a:cubicBezTo>
                  <a:cubicBezTo>
                    <a:pt x="282" y="185"/>
                    <a:pt x="284" y="184"/>
                    <a:pt x="282" y="180"/>
                  </a:cubicBezTo>
                  <a:cubicBezTo>
                    <a:pt x="280" y="176"/>
                    <a:pt x="292" y="181"/>
                    <a:pt x="289" y="184"/>
                  </a:cubicBezTo>
                  <a:cubicBezTo>
                    <a:pt x="285" y="188"/>
                    <a:pt x="295" y="190"/>
                    <a:pt x="299" y="190"/>
                  </a:cubicBezTo>
                  <a:cubicBezTo>
                    <a:pt x="304" y="191"/>
                    <a:pt x="321" y="194"/>
                    <a:pt x="321" y="190"/>
                  </a:cubicBezTo>
                  <a:cubicBezTo>
                    <a:pt x="321" y="188"/>
                    <a:pt x="315" y="186"/>
                    <a:pt x="310" y="180"/>
                  </a:cubicBezTo>
                  <a:cubicBezTo>
                    <a:pt x="305" y="175"/>
                    <a:pt x="301" y="166"/>
                    <a:pt x="307" y="162"/>
                  </a:cubicBezTo>
                  <a:cubicBezTo>
                    <a:pt x="313" y="158"/>
                    <a:pt x="308" y="157"/>
                    <a:pt x="314" y="152"/>
                  </a:cubicBezTo>
                  <a:cubicBezTo>
                    <a:pt x="319" y="148"/>
                    <a:pt x="316" y="144"/>
                    <a:pt x="321" y="144"/>
                  </a:cubicBezTo>
                  <a:cubicBezTo>
                    <a:pt x="326" y="143"/>
                    <a:pt x="320" y="139"/>
                    <a:pt x="325" y="138"/>
                  </a:cubicBezTo>
                  <a:cubicBezTo>
                    <a:pt x="330" y="137"/>
                    <a:pt x="331" y="132"/>
                    <a:pt x="331" y="130"/>
                  </a:cubicBezTo>
                  <a:cubicBezTo>
                    <a:pt x="330" y="128"/>
                    <a:pt x="336" y="130"/>
                    <a:pt x="339" y="127"/>
                  </a:cubicBezTo>
                  <a:cubicBezTo>
                    <a:pt x="341" y="124"/>
                    <a:pt x="348" y="126"/>
                    <a:pt x="350" y="122"/>
                  </a:cubicBezTo>
                  <a:cubicBezTo>
                    <a:pt x="352" y="118"/>
                    <a:pt x="380" y="108"/>
                    <a:pt x="397" y="104"/>
                  </a:cubicBezTo>
                  <a:cubicBezTo>
                    <a:pt x="413" y="100"/>
                    <a:pt x="424" y="94"/>
                    <a:pt x="418" y="89"/>
                  </a:cubicBezTo>
                  <a:cubicBezTo>
                    <a:pt x="413" y="85"/>
                    <a:pt x="396" y="91"/>
                    <a:pt x="392" y="94"/>
                  </a:cubicBezTo>
                  <a:cubicBezTo>
                    <a:pt x="388" y="97"/>
                    <a:pt x="383" y="95"/>
                    <a:pt x="379" y="97"/>
                  </a:cubicBezTo>
                  <a:cubicBezTo>
                    <a:pt x="375" y="100"/>
                    <a:pt x="366" y="102"/>
                    <a:pt x="362" y="99"/>
                  </a:cubicBezTo>
                  <a:cubicBezTo>
                    <a:pt x="358" y="96"/>
                    <a:pt x="353" y="102"/>
                    <a:pt x="350" y="102"/>
                  </a:cubicBezTo>
                  <a:cubicBezTo>
                    <a:pt x="346" y="102"/>
                    <a:pt x="343" y="105"/>
                    <a:pt x="339" y="105"/>
                  </a:cubicBezTo>
                  <a:cubicBezTo>
                    <a:pt x="336" y="105"/>
                    <a:pt x="329" y="108"/>
                    <a:pt x="328" y="110"/>
                  </a:cubicBezTo>
                  <a:cubicBezTo>
                    <a:pt x="328" y="112"/>
                    <a:pt x="322" y="111"/>
                    <a:pt x="322" y="114"/>
                  </a:cubicBezTo>
                  <a:cubicBezTo>
                    <a:pt x="322" y="116"/>
                    <a:pt x="317" y="118"/>
                    <a:pt x="314" y="116"/>
                  </a:cubicBezTo>
                  <a:cubicBezTo>
                    <a:pt x="312" y="114"/>
                    <a:pt x="309" y="119"/>
                    <a:pt x="313" y="122"/>
                  </a:cubicBezTo>
                  <a:cubicBezTo>
                    <a:pt x="316" y="125"/>
                    <a:pt x="306" y="125"/>
                    <a:pt x="308" y="127"/>
                  </a:cubicBezTo>
                  <a:cubicBezTo>
                    <a:pt x="310" y="129"/>
                    <a:pt x="304" y="130"/>
                    <a:pt x="305" y="133"/>
                  </a:cubicBezTo>
                  <a:cubicBezTo>
                    <a:pt x="307" y="135"/>
                    <a:pt x="302" y="136"/>
                    <a:pt x="298" y="136"/>
                  </a:cubicBezTo>
                  <a:cubicBezTo>
                    <a:pt x="294" y="137"/>
                    <a:pt x="292" y="142"/>
                    <a:pt x="297" y="142"/>
                  </a:cubicBezTo>
                  <a:cubicBezTo>
                    <a:pt x="302" y="143"/>
                    <a:pt x="294" y="143"/>
                    <a:pt x="295" y="147"/>
                  </a:cubicBezTo>
                  <a:cubicBezTo>
                    <a:pt x="295" y="151"/>
                    <a:pt x="287" y="148"/>
                    <a:pt x="287" y="15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 name="Google Shape;374;p4">
              <a:extLst>
                <a:ext uri="{FF2B5EF4-FFF2-40B4-BE49-F238E27FC236}">
                  <a16:creationId xmlns:a16="http://schemas.microsoft.com/office/drawing/2014/main" id="{364277E4-5BCF-FAF8-D096-C0C20921F6F5}"/>
                </a:ext>
              </a:extLst>
            </p:cNvPr>
            <p:cNvSpPr/>
            <p:nvPr/>
          </p:nvSpPr>
          <p:spPr>
            <a:xfrm>
              <a:off x="6272218" y="2170852"/>
              <a:ext cx="3601620" cy="1383285"/>
            </a:xfrm>
            <a:custGeom>
              <a:avLst/>
              <a:gdLst/>
              <a:ahLst/>
              <a:cxnLst/>
              <a:rect l="l" t="t" r="r" b="b"/>
              <a:pathLst>
                <a:path w="1439" h="552" extrusionOk="0">
                  <a:moveTo>
                    <a:pt x="22" y="399"/>
                  </a:moveTo>
                  <a:cubicBezTo>
                    <a:pt x="21" y="399"/>
                    <a:pt x="18" y="398"/>
                    <a:pt x="17" y="397"/>
                  </a:cubicBezTo>
                  <a:cubicBezTo>
                    <a:pt x="16" y="396"/>
                    <a:pt x="14" y="396"/>
                    <a:pt x="12" y="397"/>
                  </a:cubicBezTo>
                  <a:cubicBezTo>
                    <a:pt x="12" y="397"/>
                    <a:pt x="13" y="397"/>
                    <a:pt x="13" y="398"/>
                  </a:cubicBezTo>
                  <a:cubicBezTo>
                    <a:pt x="14" y="400"/>
                    <a:pt x="9" y="400"/>
                    <a:pt x="10" y="402"/>
                  </a:cubicBezTo>
                  <a:cubicBezTo>
                    <a:pt x="12" y="405"/>
                    <a:pt x="6" y="405"/>
                    <a:pt x="6" y="402"/>
                  </a:cubicBezTo>
                  <a:cubicBezTo>
                    <a:pt x="6" y="400"/>
                    <a:pt x="0" y="401"/>
                    <a:pt x="1" y="403"/>
                  </a:cubicBezTo>
                  <a:cubicBezTo>
                    <a:pt x="1" y="403"/>
                    <a:pt x="1" y="404"/>
                    <a:pt x="0" y="405"/>
                  </a:cubicBezTo>
                  <a:cubicBezTo>
                    <a:pt x="2" y="405"/>
                    <a:pt x="4" y="406"/>
                    <a:pt x="4" y="406"/>
                  </a:cubicBezTo>
                  <a:cubicBezTo>
                    <a:pt x="6" y="407"/>
                    <a:pt x="20" y="408"/>
                    <a:pt x="26" y="407"/>
                  </a:cubicBezTo>
                  <a:cubicBezTo>
                    <a:pt x="26" y="406"/>
                    <a:pt x="27" y="403"/>
                    <a:pt x="27" y="402"/>
                  </a:cubicBezTo>
                  <a:cubicBezTo>
                    <a:pt x="27" y="400"/>
                    <a:pt x="23" y="398"/>
                    <a:pt x="22" y="399"/>
                  </a:cubicBezTo>
                  <a:close/>
                  <a:moveTo>
                    <a:pt x="382" y="15"/>
                  </a:moveTo>
                  <a:cubicBezTo>
                    <a:pt x="392" y="14"/>
                    <a:pt x="391" y="9"/>
                    <a:pt x="386" y="8"/>
                  </a:cubicBezTo>
                  <a:cubicBezTo>
                    <a:pt x="381" y="7"/>
                    <a:pt x="381" y="11"/>
                    <a:pt x="378" y="11"/>
                  </a:cubicBezTo>
                  <a:cubicBezTo>
                    <a:pt x="376" y="11"/>
                    <a:pt x="366" y="13"/>
                    <a:pt x="368" y="15"/>
                  </a:cubicBezTo>
                  <a:cubicBezTo>
                    <a:pt x="371" y="17"/>
                    <a:pt x="377" y="16"/>
                    <a:pt x="382" y="15"/>
                  </a:cubicBezTo>
                  <a:close/>
                  <a:moveTo>
                    <a:pt x="430" y="154"/>
                  </a:moveTo>
                  <a:cubicBezTo>
                    <a:pt x="434" y="154"/>
                    <a:pt x="442" y="153"/>
                    <a:pt x="443" y="151"/>
                  </a:cubicBezTo>
                  <a:cubicBezTo>
                    <a:pt x="444" y="149"/>
                    <a:pt x="440" y="147"/>
                    <a:pt x="434" y="147"/>
                  </a:cubicBezTo>
                  <a:cubicBezTo>
                    <a:pt x="428" y="147"/>
                    <a:pt x="427" y="153"/>
                    <a:pt x="430" y="154"/>
                  </a:cubicBezTo>
                  <a:close/>
                  <a:moveTo>
                    <a:pt x="614" y="27"/>
                  </a:moveTo>
                  <a:cubicBezTo>
                    <a:pt x="619" y="29"/>
                    <a:pt x="617" y="30"/>
                    <a:pt x="612" y="30"/>
                  </a:cubicBezTo>
                  <a:cubicBezTo>
                    <a:pt x="607" y="30"/>
                    <a:pt x="603" y="32"/>
                    <a:pt x="606" y="33"/>
                  </a:cubicBezTo>
                  <a:cubicBezTo>
                    <a:pt x="609" y="34"/>
                    <a:pt x="609" y="37"/>
                    <a:pt x="614" y="38"/>
                  </a:cubicBezTo>
                  <a:cubicBezTo>
                    <a:pt x="619" y="39"/>
                    <a:pt x="624" y="35"/>
                    <a:pt x="624" y="32"/>
                  </a:cubicBezTo>
                  <a:cubicBezTo>
                    <a:pt x="623" y="29"/>
                    <a:pt x="642" y="26"/>
                    <a:pt x="647" y="25"/>
                  </a:cubicBezTo>
                  <a:cubicBezTo>
                    <a:pt x="652" y="24"/>
                    <a:pt x="644" y="18"/>
                    <a:pt x="649" y="18"/>
                  </a:cubicBezTo>
                  <a:cubicBezTo>
                    <a:pt x="655" y="17"/>
                    <a:pt x="652" y="15"/>
                    <a:pt x="646" y="14"/>
                  </a:cubicBezTo>
                  <a:cubicBezTo>
                    <a:pt x="639" y="13"/>
                    <a:pt x="642" y="7"/>
                    <a:pt x="639" y="5"/>
                  </a:cubicBezTo>
                  <a:cubicBezTo>
                    <a:pt x="637" y="3"/>
                    <a:pt x="636" y="8"/>
                    <a:pt x="627" y="9"/>
                  </a:cubicBezTo>
                  <a:cubicBezTo>
                    <a:pt x="618" y="11"/>
                    <a:pt x="614" y="13"/>
                    <a:pt x="618" y="15"/>
                  </a:cubicBezTo>
                  <a:cubicBezTo>
                    <a:pt x="621" y="17"/>
                    <a:pt x="618" y="21"/>
                    <a:pt x="614" y="21"/>
                  </a:cubicBezTo>
                  <a:cubicBezTo>
                    <a:pt x="610" y="21"/>
                    <a:pt x="610" y="25"/>
                    <a:pt x="614" y="27"/>
                  </a:cubicBezTo>
                  <a:close/>
                  <a:moveTo>
                    <a:pt x="627" y="34"/>
                  </a:moveTo>
                  <a:cubicBezTo>
                    <a:pt x="627" y="36"/>
                    <a:pt x="619" y="39"/>
                    <a:pt x="622" y="41"/>
                  </a:cubicBezTo>
                  <a:cubicBezTo>
                    <a:pt x="624" y="43"/>
                    <a:pt x="625" y="42"/>
                    <a:pt x="628" y="43"/>
                  </a:cubicBezTo>
                  <a:cubicBezTo>
                    <a:pt x="630" y="43"/>
                    <a:pt x="632" y="50"/>
                    <a:pt x="636" y="49"/>
                  </a:cubicBezTo>
                  <a:cubicBezTo>
                    <a:pt x="641" y="48"/>
                    <a:pt x="653" y="54"/>
                    <a:pt x="660" y="54"/>
                  </a:cubicBezTo>
                  <a:cubicBezTo>
                    <a:pt x="667" y="54"/>
                    <a:pt x="668" y="48"/>
                    <a:pt x="666" y="47"/>
                  </a:cubicBezTo>
                  <a:cubicBezTo>
                    <a:pt x="664" y="47"/>
                    <a:pt x="666" y="44"/>
                    <a:pt x="670" y="38"/>
                  </a:cubicBezTo>
                  <a:cubicBezTo>
                    <a:pt x="673" y="32"/>
                    <a:pt x="657" y="28"/>
                    <a:pt x="657" y="32"/>
                  </a:cubicBezTo>
                  <a:cubicBezTo>
                    <a:pt x="657" y="37"/>
                    <a:pt x="652" y="31"/>
                    <a:pt x="651" y="29"/>
                  </a:cubicBezTo>
                  <a:cubicBezTo>
                    <a:pt x="649" y="26"/>
                    <a:pt x="627" y="31"/>
                    <a:pt x="627" y="34"/>
                  </a:cubicBezTo>
                  <a:close/>
                  <a:moveTo>
                    <a:pt x="503" y="158"/>
                  </a:moveTo>
                  <a:cubicBezTo>
                    <a:pt x="507" y="160"/>
                    <a:pt x="510" y="159"/>
                    <a:pt x="509" y="155"/>
                  </a:cubicBezTo>
                  <a:cubicBezTo>
                    <a:pt x="509" y="151"/>
                    <a:pt x="500" y="156"/>
                    <a:pt x="503" y="158"/>
                  </a:cubicBezTo>
                  <a:close/>
                  <a:moveTo>
                    <a:pt x="608" y="9"/>
                  </a:moveTo>
                  <a:cubicBezTo>
                    <a:pt x="609" y="5"/>
                    <a:pt x="592" y="7"/>
                    <a:pt x="597" y="10"/>
                  </a:cubicBezTo>
                  <a:cubicBezTo>
                    <a:pt x="598" y="12"/>
                    <a:pt x="607" y="13"/>
                    <a:pt x="608" y="9"/>
                  </a:cubicBezTo>
                  <a:close/>
                  <a:moveTo>
                    <a:pt x="1340" y="189"/>
                  </a:moveTo>
                  <a:cubicBezTo>
                    <a:pt x="1345" y="192"/>
                    <a:pt x="1348" y="186"/>
                    <a:pt x="1352" y="189"/>
                  </a:cubicBezTo>
                  <a:cubicBezTo>
                    <a:pt x="1356" y="192"/>
                    <a:pt x="1366" y="188"/>
                    <a:pt x="1370" y="187"/>
                  </a:cubicBezTo>
                  <a:cubicBezTo>
                    <a:pt x="1374" y="186"/>
                    <a:pt x="1372" y="181"/>
                    <a:pt x="1361" y="180"/>
                  </a:cubicBezTo>
                  <a:cubicBezTo>
                    <a:pt x="1350" y="179"/>
                    <a:pt x="1335" y="187"/>
                    <a:pt x="1340" y="189"/>
                  </a:cubicBezTo>
                  <a:close/>
                  <a:moveTo>
                    <a:pt x="666" y="69"/>
                  </a:moveTo>
                  <a:cubicBezTo>
                    <a:pt x="670" y="71"/>
                    <a:pt x="681" y="66"/>
                    <a:pt x="688" y="66"/>
                  </a:cubicBezTo>
                  <a:cubicBezTo>
                    <a:pt x="696" y="67"/>
                    <a:pt x="717" y="61"/>
                    <a:pt x="717" y="57"/>
                  </a:cubicBezTo>
                  <a:cubicBezTo>
                    <a:pt x="718" y="53"/>
                    <a:pt x="710" y="53"/>
                    <a:pt x="706" y="50"/>
                  </a:cubicBezTo>
                  <a:cubicBezTo>
                    <a:pt x="703" y="46"/>
                    <a:pt x="696" y="49"/>
                    <a:pt x="694" y="52"/>
                  </a:cubicBezTo>
                  <a:cubicBezTo>
                    <a:pt x="692" y="55"/>
                    <a:pt x="690" y="52"/>
                    <a:pt x="695" y="48"/>
                  </a:cubicBezTo>
                  <a:cubicBezTo>
                    <a:pt x="700" y="43"/>
                    <a:pt x="690" y="39"/>
                    <a:pt x="690" y="42"/>
                  </a:cubicBezTo>
                  <a:cubicBezTo>
                    <a:pt x="690" y="45"/>
                    <a:pt x="681" y="43"/>
                    <a:pt x="681" y="45"/>
                  </a:cubicBezTo>
                  <a:cubicBezTo>
                    <a:pt x="681" y="48"/>
                    <a:pt x="678" y="49"/>
                    <a:pt x="678" y="52"/>
                  </a:cubicBezTo>
                  <a:cubicBezTo>
                    <a:pt x="678" y="55"/>
                    <a:pt x="672" y="51"/>
                    <a:pt x="672" y="57"/>
                  </a:cubicBezTo>
                  <a:cubicBezTo>
                    <a:pt x="672" y="63"/>
                    <a:pt x="662" y="67"/>
                    <a:pt x="666" y="69"/>
                  </a:cubicBezTo>
                  <a:close/>
                  <a:moveTo>
                    <a:pt x="987" y="120"/>
                  </a:moveTo>
                  <a:cubicBezTo>
                    <a:pt x="991" y="122"/>
                    <a:pt x="992" y="123"/>
                    <a:pt x="994" y="125"/>
                  </a:cubicBezTo>
                  <a:cubicBezTo>
                    <a:pt x="996" y="127"/>
                    <a:pt x="1003" y="124"/>
                    <a:pt x="1006" y="123"/>
                  </a:cubicBezTo>
                  <a:cubicBezTo>
                    <a:pt x="1009" y="122"/>
                    <a:pt x="1010" y="128"/>
                    <a:pt x="1014" y="125"/>
                  </a:cubicBezTo>
                  <a:cubicBezTo>
                    <a:pt x="1019" y="122"/>
                    <a:pt x="1024" y="123"/>
                    <a:pt x="1029" y="123"/>
                  </a:cubicBezTo>
                  <a:cubicBezTo>
                    <a:pt x="1035" y="123"/>
                    <a:pt x="1028" y="117"/>
                    <a:pt x="1029" y="114"/>
                  </a:cubicBezTo>
                  <a:cubicBezTo>
                    <a:pt x="1029" y="111"/>
                    <a:pt x="1035" y="113"/>
                    <a:pt x="1033" y="115"/>
                  </a:cubicBezTo>
                  <a:cubicBezTo>
                    <a:pt x="1031" y="118"/>
                    <a:pt x="1036" y="123"/>
                    <a:pt x="1044" y="123"/>
                  </a:cubicBezTo>
                  <a:cubicBezTo>
                    <a:pt x="1052" y="122"/>
                    <a:pt x="1046" y="118"/>
                    <a:pt x="1050" y="116"/>
                  </a:cubicBezTo>
                  <a:cubicBezTo>
                    <a:pt x="1054" y="114"/>
                    <a:pt x="1053" y="112"/>
                    <a:pt x="1048" y="109"/>
                  </a:cubicBezTo>
                  <a:cubicBezTo>
                    <a:pt x="1042" y="105"/>
                    <a:pt x="1034" y="107"/>
                    <a:pt x="1030" y="105"/>
                  </a:cubicBezTo>
                  <a:cubicBezTo>
                    <a:pt x="1024" y="103"/>
                    <a:pt x="1018" y="103"/>
                    <a:pt x="1018" y="108"/>
                  </a:cubicBezTo>
                  <a:cubicBezTo>
                    <a:pt x="1017" y="114"/>
                    <a:pt x="1007" y="102"/>
                    <a:pt x="1001" y="100"/>
                  </a:cubicBezTo>
                  <a:cubicBezTo>
                    <a:pt x="996" y="99"/>
                    <a:pt x="979" y="116"/>
                    <a:pt x="987" y="120"/>
                  </a:cubicBezTo>
                  <a:close/>
                  <a:moveTo>
                    <a:pt x="1039" y="152"/>
                  </a:moveTo>
                  <a:cubicBezTo>
                    <a:pt x="1044" y="151"/>
                    <a:pt x="1036" y="143"/>
                    <a:pt x="1028" y="141"/>
                  </a:cubicBezTo>
                  <a:cubicBezTo>
                    <a:pt x="1021" y="140"/>
                    <a:pt x="1013" y="147"/>
                    <a:pt x="1014" y="148"/>
                  </a:cubicBezTo>
                  <a:cubicBezTo>
                    <a:pt x="1017" y="151"/>
                    <a:pt x="1035" y="153"/>
                    <a:pt x="1039" y="152"/>
                  </a:cubicBezTo>
                  <a:close/>
                  <a:moveTo>
                    <a:pt x="1019" y="135"/>
                  </a:moveTo>
                  <a:cubicBezTo>
                    <a:pt x="1019" y="132"/>
                    <a:pt x="1006" y="137"/>
                    <a:pt x="1011" y="139"/>
                  </a:cubicBezTo>
                  <a:cubicBezTo>
                    <a:pt x="1014" y="140"/>
                    <a:pt x="1019" y="139"/>
                    <a:pt x="1019" y="135"/>
                  </a:cubicBezTo>
                  <a:close/>
                  <a:moveTo>
                    <a:pt x="1063" y="120"/>
                  </a:moveTo>
                  <a:cubicBezTo>
                    <a:pt x="1069" y="120"/>
                    <a:pt x="1072" y="126"/>
                    <a:pt x="1083" y="127"/>
                  </a:cubicBezTo>
                  <a:cubicBezTo>
                    <a:pt x="1094" y="127"/>
                    <a:pt x="1103" y="125"/>
                    <a:pt x="1103" y="123"/>
                  </a:cubicBezTo>
                  <a:cubicBezTo>
                    <a:pt x="1103" y="120"/>
                    <a:pt x="1093" y="117"/>
                    <a:pt x="1090" y="119"/>
                  </a:cubicBezTo>
                  <a:cubicBezTo>
                    <a:pt x="1086" y="120"/>
                    <a:pt x="1084" y="115"/>
                    <a:pt x="1080" y="117"/>
                  </a:cubicBezTo>
                  <a:cubicBezTo>
                    <a:pt x="1076" y="118"/>
                    <a:pt x="1070" y="118"/>
                    <a:pt x="1068" y="114"/>
                  </a:cubicBezTo>
                  <a:cubicBezTo>
                    <a:pt x="1066" y="111"/>
                    <a:pt x="1060" y="120"/>
                    <a:pt x="1063" y="120"/>
                  </a:cubicBezTo>
                  <a:close/>
                  <a:moveTo>
                    <a:pt x="231" y="19"/>
                  </a:moveTo>
                  <a:cubicBezTo>
                    <a:pt x="237" y="13"/>
                    <a:pt x="244" y="18"/>
                    <a:pt x="245" y="16"/>
                  </a:cubicBezTo>
                  <a:cubicBezTo>
                    <a:pt x="246" y="13"/>
                    <a:pt x="234" y="13"/>
                    <a:pt x="230" y="15"/>
                  </a:cubicBezTo>
                  <a:cubicBezTo>
                    <a:pt x="226" y="17"/>
                    <a:pt x="216" y="15"/>
                    <a:pt x="217" y="18"/>
                  </a:cubicBezTo>
                  <a:cubicBezTo>
                    <a:pt x="218" y="20"/>
                    <a:pt x="225" y="24"/>
                    <a:pt x="231" y="19"/>
                  </a:cubicBezTo>
                  <a:close/>
                  <a:moveTo>
                    <a:pt x="1037" y="439"/>
                  </a:moveTo>
                  <a:cubicBezTo>
                    <a:pt x="1034" y="432"/>
                    <a:pt x="1041" y="425"/>
                    <a:pt x="1036" y="421"/>
                  </a:cubicBezTo>
                  <a:cubicBezTo>
                    <a:pt x="1031" y="418"/>
                    <a:pt x="1033" y="410"/>
                    <a:pt x="1031" y="412"/>
                  </a:cubicBezTo>
                  <a:cubicBezTo>
                    <a:pt x="1028" y="413"/>
                    <a:pt x="1031" y="420"/>
                    <a:pt x="1027" y="420"/>
                  </a:cubicBezTo>
                  <a:cubicBezTo>
                    <a:pt x="1023" y="421"/>
                    <a:pt x="1027" y="424"/>
                    <a:pt x="1025" y="429"/>
                  </a:cubicBezTo>
                  <a:cubicBezTo>
                    <a:pt x="1024" y="434"/>
                    <a:pt x="1026" y="442"/>
                    <a:pt x="1028" y="446"/>
                  </a:cubicBezTo>
                  <a:cubicBezTo>
                    <a:pt x="1030" y="451"/>
                    <a:pt x="1025" y="475"/>
                    <a:pt x="1027" y="479"/>
                  </a:cubicBezTo>
                  <a:cubicBezTo>
                    <a:pt x="1029" y="482"/>
                    <a:pt x="1024" y="500"/>
                    <a:pt x="1026" y="502"/>
                  </a:cubicBezTo>
                  <a:cubicBezTo>
                    <a:pt x="1029" y="506"/>
                    <a:pt x="1027" y="497"/>
                    <a:pt x="1031" y="497"/>
                  </a:cubicBezTo>
                  <a:cubicBezTo>
                    <a:pt x="1035" y="496"/>
                    <a:pt x="1035" y="502"/>
                    <a:pt x="1038" y="503"/>
                  </a:cubicBezTo>
                  <a:cubicBezTo>
                    <a:pt x="1041" y="504"/>
                    <a:pt x="1039" y="495"/>
                    <a:pt x="1037" y="495"/>
                  </a:cubicBezTo>
                  <a:cubicBezTo>
                    <a:pt x="1034" y="496"/>
                    <a:pt x="1032" y="489"/>
                    <a:pt x="1031" y="485"/>
                  </a:cubicBezTo>
                  <a:cubicBezTo>
                    <a:pt x="1030" y="481"/>
                    <a:pt x="1033" y="477"/>
                    <a:pt x="1033" y="472"/>
                  </a:cubicBezTo>
                  <a:cubicBezTo>
                    <a:pt x="1033" y="467"/>
                    <a:pt x="1040" y="467"/>
                    <a:pt x="1043" y="471"/>
                  </a:cubicBezTo>
                  <a:cubicBezTo>
                    <a:pt x="1047" y="475"/>
                    <a:pt x="1048" y="472"/>
                    <a:pt x="1046" y="469"/>
                  </a:cubicBezTo>
                  <a:cubicBezTo>
                    <a:pt x="1045" y="467"/>
                    <a:pt x="1040" y="447"/>
                    <a:pt x="1037" y="439"/>
                  </a:cubicBezTo>
                  <a:close/>
                  <a:moveTo>
                    <a:pt x="254" y="16"/>
                  </a:moveTo>
                  <a:cubicBezTo>
                    <a:pt x="258" y="19"/>
                    <a:pt x="245" y="18"/>
                    <a:pt x="243" y="21"/>
                  </a:cubicBezTo>
                  <a:cubicBezTo>
                    <a:pt x="241" y="23"/>
                    <a:pt x="233" y="22"/>
                    <a:pt x="235" y="25"/>
                  </a:cubicBezTo>
                  <a:cubicBezTo>
                    <a:pt x="236" y="28"/>
                    <a:pt x="249" y="28"/>
                    <a:pt x="249" y="26"/>
                  </a:cubicBezTo>
                  <a:cubicBezTo>
                    <a:pt x="249" y="23"/>
                    <a:pt x="255" y="26"/>
                    <a:pt x="255" y="23"/>
                  </a:cubicBezTo>
                  <a:cubicBezTo>
                    <a:pt x="256" y="21"/>
                    <a:pt x="258" y="19"/>
                    <a:pt x="265" y="18"/>
                  </a:cubicBezTo>
                  <a:cubicBezTo>
                    <a:pt x="272" y="18"/>
                    <a:pt x="272" y="15"/>
                    <a:pt x="266" y="12"/>
                  </a:cubicBezTo>
                  <a:cubicBezTo>
                    <a:pt x="259" y="9"/>
                    <a:pt x="251" y="14"/>
                    <a:pt x="254" y="16"/>
                  </a:cubicBezTo>
                  <a:close/>
                  <a:moveTo>
                    <a:pt x="244" y="218"/>
                  </a:moveTo>
                  <a:cubicBezTo>
                    <a:pt x="250" y="224"/>
                    <a:pt x="256" y="215"/>
                    <a:pt x="259" y="214"/>
                  </a:cubicBezTo>
                  <a:cubicBezTo>
                    <a:pt x="262" y="214"/>
                    <a:pt x="257" y="210"/>
                    <a:pt x="252" y="209"/>
                  </a:cubicBezTo>
                  <a:cubicBezTo>
                    <a:pt x="246" y="207"/>
                    <a:pt x="238" y="213"/>
                    <a:pt x="244" y="218"/>
                  </a:cubicBezTo>
                  <a:close/>
                  <a:moveTo>
                    <a:pt x="1436" y="260"/>
                  </a:moveTo>
                  <a:cubicBezTo>
                    <a:pt x="1434" y="259"/>
                    <a:pt x="1426" y="254"/>
                    <a:pt x="1424" y="251"/>
                  </a:cubicBezTo>
                  <a:cubicBezTo>
                    <a:pt x="1422" y="248"/>
                    <a:pt x="1412" y="247"/>
                    <a:pt x="1412" y="248"/>
                  </a:cubicBezTo>
                  <a:cubicBezTo>
                    <a:pt x="1412" y="250"/>
                    <a:pt x="1409" y="248"/>
                    <a:pt x="1408" y="246"/>
                  </a:cubicBezTo>
                  <a:cubicBezTo>
                    <a:pt x="1408" y="245"/>
                    <a:pt x="1397" y="245"/>
                    <a:pt x="1397" y="246"/>
                  </a:cubicBezTo>
                  <a:cubicBezTo>
                    <a:pt x="1397" y="248"/>
                    <a:pt x="1400" y="248"/>
                    <a:pt x="1401" y="250"/>
                  </a:cubicBezTo>
                  <a:cubicBezTo>
                    <a:pt x="1403" y="252"/>
                    <a:pt x="1399" y="253"/>
                    <a:pt x="1400" y="256"/>
                  </a:cubicBezTo>
                  <a:cubicBezTo>
                    <a:pt x="1401" y="258"/>
                    <a:pt x="1396" y="254"/>
                    <a:pt x="1395" y="253"/>
                  </a:cubicBezTo>
                  <a:cubicBezTo>
                    <a:pt x="1393" y="252"/>
                    <a:pt x="1394" y="247"/>
                    <a:pt x="1394" y="245"/>
                  </a:cubicBezTo>
                  <a:cubicBezTo>
                    <a:pt x="1395" y="242"/>
                    <a:pt x="1391" y="243"/>
                    <a:pt x="1391" y="240"/>
                  </a:cubicBezTo>
                  <a:cubicBezTo>
                    <a:pt x="1391" y="238"/>
                    <a:pt x="1379" y="233"/>
                    <a:pt x="1375" y="231"/>
                  </a:cubicBezTo>
                  <a:cubicBezTo>
                    <a:pt x="1370" y="229"/>
                    <a:pt x="1364" y="227"/>
                    <a:pt x="1362" y="224"/>
                  </a:cubicBezTo>
                  <a:cubicBezTo>
                    <a:pt x="1361" y="222"/>
                    <a:pt x="1352" y="222"/>
                    <a:pt x="1349" y="218"/>
                  </a:cubicBezTo>
                  <a:cubicBezTo>
                    <a:pt x="1346" y="215"/>
                    <a:pt x="1331" y="209"/>
                    <a:pt x="1325" y="209"/>
                  </a:cubicBezTo>
                  <a:cubicBezTo>
                    <a:pt x="1319" y="208"/>
                    <a:pt x="1321" y="205"/>
                    <a:pt x="1318" y="205"/>
                  </a:cubicBezTo>
                  <a:cubicBezTo>
                    <a:pt x="1315" y="206"/>
                    <a:pt x="1302" y="205"/>
                    <a:pt x="1298" y="205"/>
                  </a:cubicBezTo>
                  <a:cubicBezTo>
                    <a:pt x="1294" y="204"/>
                    <a:pt x="1293" y="207"/>
                    <a:pt x="1290" y="206"/>
                  </a:cubicBezTo>
                  <a:cubicBezTo>
                    <a:pt x="1287" y="205"/>
                    <a:pt x="1272" y="199"/>
                    <a:pt x="1271" y="201"/>
                  </a:cubicBezTo>
                  <a:cubicBezTo>
                    <a:pt x="1269" y="203"/>
                    <a:pt x="1270" y="206"/>
                    <a:pt x="1268" y="207"/>
                  </a:cubicBezTo>
                  <a:cubicBezTo>
                    <a:pt x="1266" y="207"/>
                    <a:pt x="1268" y="210"/>
                    <a:pt x="1272" y="213"/>
                  </a:cubicBezTo>
                  <a:cubicBezTo>
                    <a:pt x="1276" y="217"/>
                    <a:pt x="1274" y="220"/>
                    <a:pt x="1270" y="222"/>
                  </a:cubicBezTo>
                  <a:cubicBezTo>
                    <a:pt x="1266" y="223"/>
                    <a:pt x="1260" y="220"/>
                    <a:pt x="1258" y="217"/>
                  </a:cubicBezTo>
                  <a:cubicBezTo>
                    <a:pt x="1257" y="214"/>
                    <a:pt x="1251" y="216"/>
                    <a:pt x="1250" y="212"/>
                  </a:cubicBezTo>
                  <a:cubicBezTo>
                    <a:pt x="1249" y="208"/>
                    <a:pt x="1252" y="208"/>
                    <a:pt x="1254" y="210"/>
                  </a:cubicBezTo>
                  <a:cubicBezTo>
                    <a:pt x="1257" y="212"/>
                    <a:pt x="1260" y="210"/>
                    <a:pt x="1260" y="207"/>
                  </a:cubicBezTo>
                  <a:cubicBezTo>
                    <a:pt x="1261" y="205"/>
                    <a:pt x="1254" y="203"/>
                    <a:pt x="1250" y="203"/>
                  </a:cubicBezTo>
                  <a:cubicBezTo>
                    <a:pt x="1246" y="203"/>
                    <a:pt x="1244" y="209"/>
                    <a:pt x="1240" y="211"/>
                  </a:cubicBezTo>
                  <a:cubicBezTo>
                    <a:pt x="1236" y="213"/>
                    <a:pt x="1220" y="210"/>
                    <a:pt x="1219" y="208"/>
                  </a:cubicBezTo>
                  <a:cubicBezTo>
                    <a:pt x="1217" y="207"/>
                    <a:pt x="1196" y="208"/>
                    <a:pt x="1193" y="210"/>
                  </a:cubicBezTo>
                  <a:cubicBezTo>
                    <a:pt x="1191" y="211"/>
                    <a:pt x="1193" y="217"/>
                    <a:pt x="1192" y="218"/>
                  </a:cubicBezTo>
                  <a:cubicBezTo>
                    <a:pt x="1191" y="218"/>
                    <a:pt x="1189" y="211"/>
                    <a:pt x="1189" y="210"/>
                  </a:cubicBezTo>
                  <a:cubicBezTo>
                    <a:pt x="1189" y="208"/>
                    <a:pt x="1187" y="207"/>
                    <a:pt x="1183" y="207"/>
                  </a:cubicBezTo>
                  <a:cubicBezTo>
                    <a:pt x="1179" y="207"/>
                    <a:pt x="1177" y="207"/>
                    <a:pt x="1179" y="206"/>
                  </a:cubicBezTo>
                  <a:cubicBezTo>
                    <a:pt x="1180" y="204"/>
                    <a:pt x="1177" y="202"/>
                    <a:pt x="1180" y="200"/>
                  </a:cubicBezTo>
                  <a:cubicBezTo>
                    <a:pt x="1183" y="198"/>
                    <a:pt x="1175" y="191"/>
                    <a:pt x="1166" y="188"/>
                  </a:cubicBezTo>
                  <a:cubicBezTo>
                    <a:pt x="1158" y="185"/>
                    <a:pt x="1139" y="187"/>
                    <a:pt x="1134" y="188"/>
                  </a:cubicBezTo>
                  <a:cubicBezTo>
                    <a:pt x="1129" y="190"/>
                    <a:pt x="1120" y="189"/>
                    <a:pt x="1115" y="189"/>
                  </a:cubicBezTo>
                  <a:cubicBezTo>
                    <a:pt x="1110" y="190"/>
                    <a:pt x="1114" y="188"/>
                    <a:pt x="1113" y="185"/>
                  </a:cubicBezTo>
                  <a:cubicBezTo>
                    <a:pt x="1111" y="183"/>
                    <a:pt x="1103" y="180"/>
                    <a:pt x="1102" y="182"/>
                  </a:cubicBezTo>
                  <a:cubicBezTo>
                    <a:pt x="1101" y="184"/>
                    <a:pt x="1099" y="182"/>
                    <a:pt x="1099" y="181"/>
                  </a:cubicBezTo>
                  <a:cubicBezTo>
                    <a:pt x="1099" y="180"/>
                    <a:pt x="1091" y="177"/>
                    <a:pt x="1088" y="177"/>
                  </a:cubicBezTo>
                  <a:cubicBezTo>
                    <a:pt x="1085" y="178"/>
                    <a:pt x="1084" y="175"/>
                    <a:pt x="1087" y="175"/>
                  </a:cubicBezTo>
                  <a:cubicBezTo>
                    <a:pt x="1091" y="175"/>
                    <a:pt x="1097" y="175"/>
                    <a:pt x="1094" y="171"/>
                  </a:cubicBezTo>
                  <a:cubicBezTo>
                    <a:pt x="1091" y="167"/>
                    <a:pt x="1069" y="166"/>
                    <a:pt x="1067" y="167"/>
                  </a:cubicBezTo>
                  <a:cubicBezTo>
                    <a:pt x="1065" y="168"/>
                    <a:pt x="1067" y="171"/>
                    <a:pt x="1062" y="175"/>
                  </a:cubicBezTo>
                  <a:cubicBezTo>
                    <a:pt x="1057" y="180"/>
                    <a:pt x="1052" y="177"/>
                    <a:pt x="1053" y="174"/>
                  </a:cubicBezTo>
                  <a:cubicBezTo>
                    <a:pt x="1054" y="172"/>
                    <a:pt x="1060" y="173"/>
                    <a:pt x="1060" y="170"/>
                  </a:cubicBezTo>
                  <a:cubicBezTo>
                    <a:pt x="1060" y="168"/>
                    <a:pt x="1051" y="169"/>
                    <a:pt x="1050" y="167"/>
                  </a:cubicBezTo>
                  <a:cubicBezTo>
                    <a:pt x="1049" y="166"/>
                    <a:pt x="1052" y="164"/>
                    <a:pt x="1055" y="165"/>
                  </a:cubicBezTo>
                  <a:cubicBezTo>
                    <a:pt x="1058" y="166"/>
                    <a:pt x="1063" y="167"/>
                    <a:pt x="1063" y="165"/>
                  </a:cubicBezTo>
                  <a:cubicBezTo>
                    <a:pt x="1064" y="164"/>
                    <a:pt x="1060" y="164"/>
                    <a:pt x="1055" y="163"/>
                  </a:cubicBezTo>
                  <a:cubicBezTo>
                    <a:pt x="1050" y="162"/>
                    <a:pt x="1038" y="159"/>
                    <a:pt x="1032" y="160"/>
                  </a:cubicBezTo>
                  <a:cubicBezTo>
                    <a:pt x="1026" y="160"/>
                    <a:pt x="1023" y="157"/>
                    <a:pt x="1019" y="157"/>
                  </a:cubicBezTo>
                  <a:cubicBezTo>
                    <a:pt x="1016" y="157"/>
                    <a:pt x="1016" y="159"/>
                    <a:pt x="1017" y="161"/>
                  </a:cubicBezTo>
                  <a:cubicBezTo>
                    <a:pt x="1019" y="163"/>
                    <a:pt x="1014" y="164"/>
                    <a:pt x="1010" y="163"/>
                  </a:cubicBezTo>
                  <a:cubicBezTo>
                    <a:pt x="1006" y="163"/>
                    <a:pt x="1000" y="166"/>
                    <a:pt x="1002" y="169"/>
                  </a:cubicBezTo>
                  <a:cubicBezTo>
                    <a:pt x="1004" y="172"/>
                    <a:pt x="1007" y="168"/>
                    <a:pt x="1009" y="169"/>
                  </a:cubicBezTo>
                  <a:cubicBezTo>
                    <a:pt x="1011" y="170"/>
                    <a:pt x="1004" y="172"/>
                    <a:pt x="1007" y="173"/>
                  </a:cubicBezTo>
                  <a:cubicBezTo>
                    <a:pt x="1010" y="175"/>
                    <a:pt x="1009" y="178"/>
                    <a:pt x="1009" y="179"/>
                  </a:cubicBezTo>
                  <a:cubicBezTo>
                    <a:pt x="1009" y="180"/>
                    <a:pt x="1004" y="181"/>
                    <a:pt x="1002" y="179"/>
                  </a:cubicBezTo>
                  <a:cubicBezTo>
                    <a:pt x="1001" y="177"/>
                    <a:pt x="998" y="179"/>
                    <a:pt x="994" y="179"/>
                  </a:cubicBezTo>
                  <a:cubicBezTo>
                    <a:pt x="991" y="178"/>
                    <a:pt x="988" y="180"/>
                    <a:pt x="992" y="180"/>
                  </a:cubicBezTo>
                  <a:cubicBezTo>
                    <a:pt x="996" y="181"/>
                    <a:pt x="997" y="183"/>
                    <a:pt x="992" y="184"/>
                  </a:cubicBezTo>
                  <a:cubicBezTo>
                    <a:pt x="987" y="184"/>
                    <a:pt x="988" y="179"/>
                    <a:pt x="985" y="180"/>
                  </a:cubicBezTo>
                  <a:cubicBezTo>
                    <a:pt x="982" y="180"/>
                    <a:pt x="976" y="177"/>
                    <a:pt x="972" y="178"/>
                  </a:cubicBezTo>
                  <a:cubicBezTo>
                    <a:pt x="969" y="178"/>
                    <a:pt x="967" y="180"/>
                    <a:pt x="963" y="181"/>
                  </a:cubicBezTo>
                  <a:cubicBezTo>
                    <a:pt x="958" y="181"/>
                    <a:pt x="952" y="178"/>
                    <a:pt x="950" y="176"/>
                  </a:cubicBezTo>
                  <a:cubicBezTo>
                    <a:pt x="948" y="173"/>
                    <a:pt x="947" y="173"/>
                    <a:pt x="945" y="176"/>
                  </a:cubicBezTo>
                  <a:cubicBezTo>
                    <a:pt x="943" y="178"/>
                    <a:pt x="943" y="184"/>
                    <a:pt x="941" y="184"/>
                  </a:cubicBezTo>
                  <a:cubicBezTo>
                    <a:pt x="938" y="185"/>
                    <a:pt x="938" y="189"/>
                    <a:pt x="935" y="191"/>
                  </a:cubicBezTo>
                  <a:cubicBezTo>
                    <a:pt x="933" y="192"/>
                    <a:pt x="933" y="189"/>
                    <a:pt x="930" y="189"/>
                  </a:cubicBezTo>
                  <a:cubicBezTo>
                    <a:pt x="927" y="189"/>
                    <a:pt x="918" y="180"/>
                    <a:pt x="917" y="178"/>
                  </a:cubicBezTo>
                  <a:cubicBezTo>
                    <a:pt x="917" y="175"/>
                    <a:pt x="911" y="170"/>
                    <a:pt x="910" y="169"/>
                  </a:cubicBezTo>
                  <a:cubicBezTo>
                    <a:pt x="908" y="168"/>
                    <a:pt x="911" y="168"/>
                    <a:pt x="913" y="169"/>
                  </a:cubicBezTo>
                  <a:cubicBezTo>
                    <a:pt x="915" y="171"/>
                    <a:pt x="917" y="171"/>
                    <a:pt x="919" y="170"/>
                  </a:cubicBezTo>
                  <a:cubicBezTo>
                    <a:pt x="921" y="169"/>
                    <a:pt x="921" y="164"/>
                    <a:pt x="918" y="164"/>
                  </a:cubicBezTo>
                  <a:cubicBezTo>
                    <a:pt x="914" y="164"/>
                    <a:pt x="916" y="161"/>
                    <a:pt x="917" y="161"/>
                  </a:cubicBezTo>
                  <a:cubicBezTo>
                    <a:pt x="919" y="160"/>
                    <a:pt x="913" y="155"/>
                    <a:pt x="915" y="155"/>
                  </a:cubicBezTo>
                  <a:cubicBezTo>
                    <a:pt x="917" y="154"/>
                    <a:pt x="917" y="152"/>
                    <a:pt x="914" y="152"/>
                  </a:cubicBezTo>
                  <a:cubicBezTo>
                    <a:pt x="911" y="152"/>
                    <a:pt x="908" y="149"/>
                    <a:pt x="908" y="148"/>
                  </a:cubicBezTo>
                  <a:cubicBezTo>
                    <a:pt x="908" y="147"/>
                    <a:pt x="896" y="146"/>
                    <a:pt x="897" y="148"/>
                  </a:cubicBezTo>
                  <a:cubicBezTo>
                    <a:pt x="897" y="150"/>
                    <a:pt x="893" y="150"/>
                    <a:pt x="894" y="148"/>
                  </a:cubicBezTo>
                  <a:cubicBezTo>
                    <a:pt x="894" y="146"/>
                    <a:pt x="890" y="147"/>
                    <a:pt x="884" y="145"/>
                  </a:cubicBezTo>
                  <a:cubicBezTo>
                    <a:pt x="879" y="144"/>
                    <a:pt x="879" y="140"/>
                    <a:pt x="877" y="140"/>
                  </a:cubicBezTo>
                  <a:cubicBezTo>
                    <a:pt x="875" y="139"/>
                    <a:pt x="876" y="145"/>
                    <a:pt x="873" y="144"/>
                  </a:cubicBezTo>
                  <a:cubicBezTo>
                    <a:pt x="870" y="143"/>
                    <a:pt x="867" y="145"/>
                    <a:pt x="869" y="148"/>
                  </a:cubicBezTo>
                  <a:cubicBezTo>
                    <a:pt x="870" y="151"/>
                    <a:pt x="869" y="152"/>
                    <a:pt x="868" y="154"/>
                  </a:cubicBezTo>
                  <a:cubicBezTo>
                    <a:pt x="868" y="157"/>
                    <a:pt x="867" y="156"/>
                    <a:pt x="863" y="155"/>
                  </a:cubicBezTo>
                  <a:cubicBezTo>
                    <a:pt x="860" y="154"/>
                    <a:pt x="860" y="158"/>
                    <a:pt x="853" y="156"/>
                  </a:cubicBezTo>
                  <a:cubicBezTo>
                    <a:pt x="846" y="154"/>
                    <a:pt x="843" y="156"/>
                    <a:pt x="842" y="154"/>
                  </a:cubicBezTo>
                  <a:cubicBezTo>
                    <a:pt x="841" y="151"/>
                    <a:pt x="839" y="151"/>
                    <a:pt x="838" y="153"/>
                  </a:cubicBezTo>
                  <a:cubicBezTo>
                    <a:pt x="838" y="155"/>
                    <a:pt x="827" y="154"/>
                    <a:pt x="826" y="151"/>
                  </a:cubicBezTo>
                  <a:cubicBezTo>
                    <a:pt x="826" y="149"/>
                    <a:pt x="828" y="148"/>
                    <a:pt x="830" y="148"/>
                  </a:cubicBezTo>
                  <a:cubicBezTo>
                    <a:pt x="832" y="147"/>
                    <a:pt x="828" y="146"/>
                    <a:pt x="822" y="146"/>
                  </a:cubicBezTo>
                  <a:cubicBezTo>
                    <a:pt x="817" y="146"/>
                    <a:pt x="813" y="143"/>
                    <a:pt x="807" y="144"/>
                  </a:cubicBezTo>
                  <a:cubicBezTo>
                    <a:pt x="801" y="144"/>
                    <a:pt x="788" y="146"/>
                    <a:pt x="786" y="146"/>
                  </a:cubicBezTo>
                  <a:cubicBezTo>
                    <a:pt x="784" y="147"/>
                    <a:pt x="787" y="151"/>
                    <a:pt x="785" y="151"/>
                  </a:cubicBezTo>
                  <a:cubicBezTo>
                    <a:pt x="782" y="151"/>
                    <a:pt x="784" y="145"/>
                    <a:pt x="783" y="143"/>
                  </a:cubicBezTo>
                  <a:cubicBezTo>
                    <a:pt x="783" y="140"/>
                    <a:pt x="778" y="140"/>
                    <a:pt x="779" y="142"/>
                  </a:cubicBezTo>
                  <a:cubicBezTo>
                    <a:pt x="780" y="144"/>
                    <a:pt x="772" y="145"/>
                    <a:pt x="770" y="143"/>
                  </a:cubicBezTo>
                  <a:cubicBezTo>
                    <a:pt x="768" y="141"/>
                    <a:pt x="765" y="139"/>
                    <a:pt x="761" y="138"/>
                  </a:cubicBezTo>
                  <a:cubicBezTo>
                    <a:pt x="756" y="137"/>
                    <a:pt x="750" y="142"/>
                    <a:pt x="751" y="143"/>
                  </a:cubicBezTo>
                  <a:cubicBezTo>
                    <a:pt x="752" y="145"/>
                    <a:pt x="756" y="144"/>
                    <a:pt x="756" y="145"/>
                  </a:cubicBezTo>
                  <a:cubicBezTo>
                    <a:pt x="756" y="147"/>
                    <a:pt x="746" y="146"/>
                    <a:pt x="746" y="148"/>
                  </a:cubicBezTo>
                  <a:cubicBezTo>
                    <a:pt x="746" y="150"/>
                    <a:pt x="736" y="152"/>
                    <a:pt x="733" y="152"/>
                  </a:cubicBezTo>
                  <a:cubicBezTo>
                    <a:pt x="725" y="153"/>
                    <a:pt x="723" y="153"/>
                    <a:pt x="719" y="156"/>
                  </a:cubicBezTo>
                  <a:cubicBezTo>
                    <a:pt x="715" y="160"/>
                    <a:pt x="718" y="154"/>
                    <a:pt x="721" y="151"/>
                  </a:cubicBezTo>
                  <a:cubicBezTo>
                    <a:pt x="724" y="148"/>
                    <a:pt x="727" y="149"/>
                    <a:pt x="729" y="147"/>
                  </a:cubicBezTo>
                  <a:cubicBezTo>
                    <a:pt x="731" y="144"/>
                    <a:pt x="734" y="144"/>
                    <a:pt x="738" y="144"/>
                  </a:cubicBezTo>
                  <a:cubicBezTo>
                    <a:pt x="743" y="143"/>
                    <a:pt x="743" y="140"/>
                    <a:pt x="745" y="139"/>
                  </a:cubicBezTo>
                  <a:cubicBezTo>
                    <a:pt x="747" y="138"/>
                    <a:pt x="753" y="136"/>
                    <a:pt x="754" y="134"/>
                  </a:cubicBezTo>
                  <a:cubicBezTo>
                    <a:pt x="755" y="132"/>
                    <a:pt x="766" y="128"/>
                    <a:pt x="768" y="128"/>
                  </a:cubicBezTo>
                  <a:cubicBezTo>
                    <a:pt x="770" y="128"/>
                    <a:pt x="771" y="123"/>
                    <a:pt x="772" y="123"/>
                  </a:cubicBezTo>
                  <a:cubicBezTo>
                    <a:pt x="773" y="123"/>
                    <a:pt x="780" y="121"/>
                    <a:pt x="782" y="120"/>
                  </a:cubicBezTo>
                  <a:cubicBezTo>
                    <a:pt x="785" y="118"/>
                    <a:pt x="786" y="116"/>
                    <a:pt x="786" y="114"/>
                  </a:cubicBezTo>
                  <a:cubicBezTo>
                    <a:pt x="786" y="113"/>
                    <a:pt x="783" y="113"/>
                    <a:pt x="783" y="112"/>
                  </a:cubicBezTo>
                  <a:cubicBezTo>
                    <a:pt x="782" y="110"/>
                    <a:pt x="784" y="111"/>
                    <a:pt x="787" y="110"/>
                  </a:cubicBezTo>
                  <a:cubicBezTo>
                    <a:pt x="789" y="109"/>
                    <a:pt x="787" y="106"/>
                    <a:pt x="785" y="106"/>
                  </a:cubicBezTo>
                  <a:cubicBezTo>
                    <a:pt x="783" y="107"/>
                    <a:pt x="786" y="104"/>
                    <a:pt x="784" y="102"/>
                  </a:cubicBezTo>
                  <a:cubicBezTo>
                    <a:pt x="782" y="100"/>
                    <a:pt x="778" y="103"/>
                    <a:pt x="778" y="101"/>
                  </a:cubicBezTo>
                  <a:cubicBezTo>
                    <a:pt x="779" y="99"/>
                    <a:pt x="778" y="96"/>
                    <a:pt x="777" y="94"/>
                  </a:cubicBezTo>
                  <a:cubicBezTo>
                    <a:pt x="775" y="93"/>
                    <a:pt x="772" y="97"/>
                    <a:pt x="769" y="94"/>
                  </a:cubicBezTo>
                  <a:cubicBezTo>
                    <a:pt x="766" y="92"/>
                    <a:pt x="757" y="91"/>
                    <a:pt x="757" y="92"/>
                  </a:cubicBezTo>
                  <a:cubicBezTo>
                    <a:pt x="757" y="93"/>
                    <a:pt x="753" y="90"/>
                    <a:pt x="752" y="91"/>
                  </a:cubicBezTo>
                  <a:cubicBezTo>
                    <a:pt x="751" y="92"/>
                    <a:pt x="744" y="92"/>
                    <a:pt x="742" y="91"/>
                  </a:cubicBezTo>
                  <a:cubicBezTo>
                    <a:pt x="739" y="91"/>
                    <a:pt x="736" y="92"/>
                    <a:pt x="736" y="94"/>
                  </a:cubicBezTo>
                  <a:cubicBezTo>
                    <a:pt x="736" y="97"/>
                    <a:pt x="727" y="96"/>
                    <a:pt x="726" y="95"/>
                  </a:cubicBezTo>
                  <a:cubicBezTo>
                    <a:pt x="724" y="95"/>
                    <a:pt x="732" y="89"/>
                    <a:pt x="732" y="88"/>
                  </a:cubicBezTo>
                  <a:cubicBezTo>
                    <a:pt x="732" y="87"/>
                    <a:pt x="719" y="88"/>
                    <a:pt x="718" y="87"/>
                  </a:cubicBezTo>
                  <a:cubicBezTo>
                    <a:pt x="717" y="85"/>
                    <a:pt x="711" y="85"/>
                    <a:pt x="708" y="85"/>
                  </a:cubicBezTo>
                  <a:cubicBezTo>
                    <a:pt x="705" y="85"/>
                    <a:pt x="708" y="84"/>
                    <a:pt x="710" y="84"/>
                  </a:cubicBezTo>
                  <a:cubicBezTo>
                    <a:pt x="713" y="84"/>
                    <a:pt x="715" y="82"/>
                    <a:pt x="718" y="81"/>
                  </a:cubicBezTo>
                  <a:cubicBezTo>
                    <a:pt x="721" y="81"/>
                    <a:pt x="720" y="80"/>
                    <a:pt x="719" y="78"/>
                  </a:cubicBezTo>
                  <a:cubicBezTo>
                    <a:pt x="718" y="76"/>
                    <a:pt x="715" y="77"/>
                    <a:pt x="712" y="76"/>
                  </a:cubicBezTo>
                  <a:cubicBezTo>
                    <a:pt x="709" y="75"/>
                    <a:pt x="706" y="74"/>
                    <a:pt x="703" y="74"/>
                  </a:cubicBezTo>
                  <a:cubicBezTo>
                    <a:pt x="701" y="74"/>
                    <a:pt x="698" y="75"/>
                    <a:pt x="692" y="76"/>
                  </a:cubicBezTo>
                  <a:cubicBezTo>
                    <a:pt x="686" y="77"/>
                    <a:pt x="686" y="82"/>
                    <a:pt x="683" y="83"/>
                  </a:cubicBezTo>
                  <a:cubicBezTo>
                    <a:pt x="680" y="85"/>
                    <a:pt x="675" y="90"/>
                    <a:pt x="677" y="91"/>
                  </a:cubicBezTo>
                  <a:cubicBezTo>
                    <a:pt x="680" y="91"/>
                    <a:pt x="678" y="93"/>
                    <a:pt x="679" y="94"/>
                  </a:cubicBezTo>
                  <a:cubicBezTo>
                    <a:pt x="679" y="96"/>
                    <a:pt x="677" y="96"/>
                    <a:pt x="674" y="96"/>
                  </a:cubicBezTo>
                  <a:cubicBezTo>
                    <a:pt x="671" y="95"/>
                    <a:pt x="661" y="95"/>
                    <a:pt x="661" y="97"/>
                  </a:cubicBezTo>
                  <a:cubicBezTo>
                    <a:pt x="661" y="100"/>
                    <a:pt x="667" y="101"/>
                    <a:pt x="667" y="102"/>
                  </a:cubicBezTo>
                  <a:cubicBezTo>
                    <a:pt x="666" y="103"/>
                    <a:pt x="662" y="102"/>
                    <a:pt x="660" y="100"/>
                  </a:cubicBezTo>
                  <a:cubicBezTo>
                    <a:pt x="658" y="99"/>
                    <a:pt x="654" y="100"/>
                    <a:pt x="653" y="102"/>
                  </a:cubicBezTo>
                  <a:cubicBezTo>
                    <a:pt x="652" y="104"/>
                    <a:pt x="649" y="104"/>
                    <a:pt x="647" y="103"/>
                  </a:cubicBezTo>
                  <a:cubicBezTo>
                    <a:pt x="646" y="103"/>
                    <a:pt x="644" y="104"/>
                    <a:pt x="642" y="104"/>
                  </a:cubicBezTo>
                  <a:cubicBezTo>
                    <a:pt x="640" y="103"/>
                    <a:pt x="646" y="100"/>
                    <a:pt x="644" y="99"/>
                  </a:cubicBezTo>
                  <a:cubicBezTo>
                    <a:pt x="643" y="97"/>
                    <a:pt x="637" y="99"/>
                    <a:pt x="636" y="101"/>
                  </a:cubicBezTo>
                  <a:cubicBezTo>
                    <a:pt x="636" y="103"/>
                    <a:pt x="632" y="99"/>
                    <a:pt x="631" y="100"/>
                  </a:cubicBezTo>
                  <a:cubicBezTo>
                    <a:pt x="629" y="101"/>
                    <a:pt x="628" y="102"/>
                    <a:pt x="625" y="103"/>
                  </a:cubicBezTo>
                  <a:cubicBezTo>
                    <a:pt x="623" y="104"/>
                    <a:pt x="618" y="102"/>
                    <a:pt x="617" y="104"/>
                  </a:cubicBezTo>
                  <a:cubicBezTo>
                    <a:pt x="616" y="106"/>
                    <a:pt x="622" y="106"/>
                    <a:pt x="622" y="107"/>
                  </a:cubicBezTo>
                  <a:cubicBezTo>
                    <a:pt x="622" y="108"/>
                    <a:pt x="609" y="108"/>
                    <a:pt x="608" y="109"/>
                  </a:cubicBezTo>
                  <a:cubicBezTo>
                    <a:pt x="608" y="111"/>
                    <a:pt x="603" y="111"/>
                    <a:pt x="598" y="111"/>
                  </a:cubicBezTo>
                  <a:cubicBezTo>
                    <a:pt x="592" y="111"/>
                    <a:pt x="594" y="114"/>
                    <a:pt x="590" y="114"/>
                  </a:cubicBezTo>
                  <a:cubicBezTo>
                    <a:pt x="585" y="115"/>
                    <a:pt x="583" y="115"/>
                    <a:pt x="582" y="118"/>
                  </a:cubicBezTo>
                  <a:cubicBezTo>
                    <a:pt x="581" y="120"/>
                    <a:pt x="577" y="120"/>
                    <a:pt x="576" y="119"/>
                  </a:cubicBezTo>
                  <a:cubicBezTo>
                    <a:pt x="574" y="117"/>
                    <a:pt x="570" y="119"/>
                    <a:pt x="572" y="120"/>
                  </a:cubicBezTo>
                  <a:cubicBezTo>
                    <a:pt x="574" y="120"/>
                    <a:pt x="572" y="122"/>
                    <a:pt x="571" y="122"/>
                  </a:cubicBezTo>
                  <a:cubicBezTo>
                    <a:pt x="570" y="121"/>
                    <a:pt x="566" y="124"/>
                    <a:pt x="568" y="124"/>
                  </a:cubicBezTo>
                  <a:cubicBezTo>
                    <a:pt x="570" y="123"/>
                    <a:pt x="571" y="125"/>
                    <a:pt x="570" y="127"/>
                  </a:cubicBezTo>
                  <a:cubicBezTo>
                    <a:pt x="569" y="128"/>
                    <a:pt x="564" y="125"/>
                    <a:pt x="563" y="126"/>
                  </a:cubicBezTo>
                  <a:cubicBezTo>
                    <a:pt x="562" y="128"/>
                    <a:pt x="565" y="129"/>
                    <a:pt x="567" y="129"/>
                  </a:cubicBezTo>
                  <a:cubicBezTo>
                    <a:pt x="570" y="129"/>
                    <a:pt x="571" y="130"/>
                    <a:pt x="571" y="132"/>
                  </a:cubicBezTo>
                  <a:cubicBezTo>
                    <a:pt x="571" y="133"/>
                    <a:pt x="566" y="131"/>
                    <a:pt x="565" y="132"/>
                  </a:cubicBezTo>
                  <a:cubicBezTo>
                    <a:pt x="564" y="134"/>
                    <a:pt x="566" y="134"/>
                    <a:pt x="568" y="134"/>
                  </a:cubicBezTo>
                  <a:cubicBezTo>
                    <a:pt x="570" y="135"/>
                    <a:pt x="569" y="136"/>
                    <a:pt x="571" y="137"/>
                  </a:cubicBezTo>
                  <a:cubicBezTo>
                    <a:pt x="571" y="138"/>
                    <a:pt x="571" y="138"/>
                    <a:pt x="571" y="138"/>
                  </a:cubicBezTo>
                  <a:cubicBezTo>
                    <a:pt x="572" y="139"/>
                    <a:pt x="570" y="140"/>
                    <a:pt x="570" y="141"/>
                  </a:cubicBezTo>
                  <a:cubicBezTo>
                    <a:pt x="571" y="143"/>
                    <a:pt x="568" y="144"/>
                    <a:pt x="568" y="142"/>
                  </a:cubicBezTo>
                  <a:cubicBezTo>
                    <a:pt x="568" y="141"/>
                    <a:pt x="561" y="140"/>
                    <a:pt x="560" y="142"/>
                  </a:cubicBezTo>
                  <a:cubicBezTo>
                    <a:pt x="559" y="143"/>
                    <a:pt x="558" y="145"/>
                    <a:pt x="556" y="143"/>
                  </a:cubicBezTo>
                  <a:cubicBezTo>
                    <a:pt x="554" y="142"/>
                    <a:pt x="550" y="144"/>
                    <a:pt x="544" y="144"/>
                  </a:cubicBezTo>
                  <a:cubicBezTo>
                    <a:pt x="537" y="144"/>
                    <a:pt x="525" y="145"/>
                    <a:pt x="522" y="146"/>
                  </a:cubicBezTo>
                  <a:cubicBezTo>
                    <a:pt x="519" y="147"/>
                    <a:pt x="516" y="151"/>
                    <a:pt x="519" y="154"/>
                  </a:cubicBezTo>
                  <a:cubicBezTo>
                    <a:pt x="522" y="157"/>
                    <a:pt x="519" y="158"/>
                    <a:pt x="519" y="160"/>
                  </a:cubicBezTo>
                  <a:cubicBezTo>
                    <a:pt x="519" y="162"/>
                    <a:pt x="526" y="166"/>
                    <a:pt x="530" y="166"/>
                  </a:cubicBezTo>
                  <a:cubicBezTo>
                    <a:pt x="534" y="166"/>
                    <a:pt x="538" y="171"/>
                    <a:pt x="535" y="174"/>
                  </a:cubicBezTo>
                  <a:cubicBezTo>
                    <a:pt x="533" y="177"/>
                    <a:pt x="526" y="173"/>
                    <a:pt x="521" y="170"/>
                  </a:cubicBezTo>
                  <a:cubicBezTo>
                    <a:pt x="516" y="166"/>
                    <a:pt x="505" y="164"/>
                    <a:pt x="502" y="165"/>
                  </a:cubicBezTo>
                  <a:cubicBezTo>
                    <a:pt x="498" y="165"/>
                    <a:pt x="500" y="161"/>
                    <a:pt x="496" y="162"/>
                  </a:cubicBezTo>
                  <a:cubicBezTo>
                    <a:pt x="491" y="162"/>
                    <a:pt x="487" y="166"/>
                    <a:pt x="490" y="166"/>
                  </a:cubicBezTo>
                  <a:cubicBezTo>
                    <a:pt x="493" y="166"/>
                    <a:pt x="495" y="166"/>
                    <a:pt x="494" y="167"/>
                  </a:cubicBezTo>
                  <a:cubicBezTo>
                    <a:pt x="492" y="169"/>
                    <a:pt x="495" y="168"/>
                    <a:pt x="498" y="170"/>
                  </a:cubicBezTo>
                  <a:cubicBezTo>
                    <a:pt x="502" y="171"/>
                    <a:pt x="495" y="174"/>
                    <a:pt x="491" y="171"/>
                  </a:cubicBezTo>
                  <a:cubicBezTo>
                    <a:pt x="488" y="168"/>
                    <a:pt x="483" y="171"/>
                    <a:pt x="482" y="173"/>
                  </a:cubicBezTo>
                  <a:cubicBezTo>
                    <a:pt x="481" y="175"/>
                    <a:pt x="487" y="181"/>
                    <a:pt x="493" y="182"/>
                  </a:cubicBezTo>
                  <a:cubicBezTo>
                    <a:pt x="500" y="183"/>
                    <a:pt x="498" y="185"/>
                    <a:pt x="501" y="186"/>
                  </a:cubicBezTo>
                  <a:cubicBezTo>
                    <a:pt x="504" y="187"/>
                    <a:pt x="502" y="188"/>
                    <a:pt x="500" y="188"/>
                  </a:cubicBezTo>
                  <a:cubicBezTo>
                    <a:pt x="498" y="188"/>
                    <a:pt x="493" y="185"/>
                    <a:pt x="490" y="183"/>
                  </a:cubicBezTo>
                  <a:cubicBezTo>
                    <a:pt x="487" y="182"/>
                    <a:pt x="478" y="184"/>
                    <a:pt x="476" y="182"/>
                  </a:cubicBezTo>
                  <a:cubicBezTo>
                    <a:pt x="474" y="180"/>
                    <a:pt x="477" y="178"/>
                    <a:pt x="475" y="177"/>
                  </a:cubicBezTo>
                  <a:cubicBezTo>
                    <a:pt x="474" y="175"/>
                    <a:pt x="475" y="172"/>
                    <a:pt x="477" y="168"/>
                  </a:cubicBezTo>
                  <a:cubicBezTo>
                    <a:pt x="480" y="165"/>
                    <a:pt x="477" y="159"/>
                    <a:pt x="474" y="158"/>
                  </a:cubicBezTo>
                  <a:cubicBezTo>
                    <a:pt x="470" y="157"/>
                    <a:pt x="471" y="160"/>
                    <a:pt x="471" y="161"/>
                  </a:cubicBezTo>
                  <a:cubicBezTo>
                    <a:pt x="472" y="162"/>
                    <a:pt x="472" y="167"/>
                    <a:pt x="469" y="170"/>
                  </a:cubicBezTo>
                  <a:cubicBezTo>
                    <a:pt x="467" y="173"/>
                    <a:pt x="459" y="173"/>
                    <a:pt x="459" y="175"/>
                  </a:cubicBezTo>
                  <a:cubicBezTo>
                    <a:pt x="459" y="177"/>
                    <a:pt x="454" y="179"/>
                    <a:pt x="456" y="180"/>
                  </a:cubicBezTo>
                  <a:cubicBezTo>
                    <a:pt x="458" y="182"/>
                    <a:pt x="464" y="190"/>
                    <a:pt x="465" y="192"/>
                  </a:cubicBezTo>
                  <a:cubicBezTo>
                    <a:pt x="466" y="194"/>
                    <a:pt x="459" y="202"/>
                    <a:pt x="461" y="206"/>
                  </a:cubicBezTo>
                  <a:cubicBezTo>
                    <a:pt x="462" y="211"/>
                    <a:pt x="460" y="213"/>
                    <a:pt x="461" y="215"/>
                  </a:cubicBezTo>
                  <a:cubicBezTo>
                    <a:pt x="462" y="217"/>
                    <a:pt x="465" y="215"/>
                    <a:pt x="467" y="216"/>
                  </a:cubicBezTo>
                  <a:cubicBezTo>
                    <a:pt x="469" y="217"/>
                    <a:pt x="473" y="215"/>
                    <a:pt x="477" y="214"/>
                  </a:cubicBezTo>
                  <a:cubicBezTo>
                    <a:pt x="482" y="213"/>
                    <a:pt x="490" y="218"/>
                    <a:pt x="493" y="219"/>
                  </a:cubicBezTo>
                  <a:cubicBezTo>
                    <a:pt x="496" y="221"/>
                    <a:pt x="495" y="223"/>
                    <a:pt x="496" y="226"/>
                  </a:cubicBezTo>
                  <a:cubicBezTo>
                    <a:pt x="498" y="228"/>
                    <a:pt x="493" y="228"/>
                    <a:pt x="493" y="232"/>
                  </a:cubicBezTo>
                  <a:cubicBezTo>
                    <a:pt x="493" y="236"/>
                    <a:pt x="502" y="237"/>
                    <a:pt x="502" y="238"/>
                  </a:cubicBezTo>
                  <a:cubicBezTo>
                    <a:pt x="503" y="240"/>
                    <a:pt x="496" y="239"/>
                    <a:pt x="493" y="238"/>
                  </a:cubicBezTo>
                  <a:cubicBezTo>
                    <a:pt x="490" y="237"/>
                    <a:pt x="490" y="233"/>
                    <a:pt x="489" y="232"/>
                  </a:cubicBezTo>
                  <a:cubicBezTo>
                    <a:pt x="488" y="232"/>
                    <a:pt x="491" y="229"/>
                    <a:pt x="491" y="226"/>
                  </a:cubicBezTo>
                  <a:cubicBezTo>
                    <a:pt x="491" y="224"/>
                    <a:pt x="488" y="222"/>
                    <a:pt x="487" y="221"/>
                  </a:cubicBezTo>
                  <a:cubicBezTo>
                    <a:pt x="486" y="219"/>
                    <a:pt x="484" y="217"/>
                    <a:pt x="482" y="217"/>
                  </a:cubicBezTo>
                  <a:cubicBezTo>
                    <a:pt x="479" y="218"/>
                    <a:pt x="471" y="219"/>
                    <a:pt x="469" y="221"/>
                  </a:cubicBezTo>
                  <a:cubicBezTo>
                    <a:pt x="466" y="223"/>
                    <a:pt x="469" y="229"/>
                    <a:pt x="470" y="233"/>
                  </a:cubicBezTo>
                  <a:cubicBezTo>
                    <a:pt x="472" y="236"/>
                    <a:pt x="463" y="240"/>
                    <a:pt x="463" y="242"/>
                  </a:cubicBezTo>
                  <a:cubicBezTo>
                    <a:pt x="464" y="245"/>
                    <a:pt x="461" y="246"/>
                    <a:pt x="457" y="248"/>
                  </a:cubicBezTo>
                  <a:cubicBezTo>
                    <a:pt x="453" y="250"/>
                    <a:pt x="449" y="252"/>
                    <a:pt x="449" y="255"/>
                  </a:cubicBezTo>
                  <a:cubicBezTo>
                    <a:pt x="449" y="258"/>
                    <a:pt x="444" y="256"/>
                    <a:pt x="442" y="255"/>
                  </a:cubicBezTo>
                  <a:cubicBezTo>
                    <a:pt x="439" y="253"/>
                    <a:pt x="436" y="256"/>
                    <a:pt x="432" y="256"/>
                  </a:cubicBezTo>
                  <a:cubicBezTo>
                    <a:pt x="428" y="255"/>
                    <a:pt x="428" y="252"/>
                    <a:pt x="425" y="253"/>
                  </a:cubicBezTo>
                  <a:cubicBezTo>
                    <a:pt x="422" y="255"/>
                    <a:pt x="420" y="252"/>
                    <a:pt x="421" y="250"/>
                  </a:cubicBezTo>
                  <a:cubicBezTo>
                    <a:pt x="422" y="248"/>
                    <a:pt x="425" y="249"/>
                    <a:pt x="426" y="251"/>
                  </a:cubicBezTo>
                  <a:cubicBezTo>
                    <a:pt x="426" y="253"/>
                    <a:pt x="428" y="252"/>
                    <a:pt x="431" y="250"/>
                  </a:cubicBezTo>
                  <a:cubicBezTo>
                    <a:pt x="433" y="249"/>
                    <a:pt x="432" y="252"/>
                    <a:pt x="435" y="252"/>
                  </a:cubicBezTo>
                  <a:cubicBezTo>
                    <a:pt x="439" y="253"/>
                    <a:pt x="437" y="251"/>
                    <a:pt x="440" y="251"/>
                  </a:cubicBezTo>
                  <a:cubicBezTo>
                    <a:pt x="442" y="251"/>
                    <a:pt x="443" y="250"/>
                    <a:pt x="442" y="249"/>
                  </a:cubicBezTo>
                  <a:cubicBezTo>
                    <a:pt x="441" y="247"/>
                    <a:pt x="444" y="246"/>
                    <a:pt x="445" y="246"/>
                  </a:cubicBezTo>
                  <a:cubicBezTo>
                    <a:pt x="447" y="245"/>
                    <a:pt x="446" y="242"/>
                    <a:pt x="448" y="241"/>
                  </a:cubicBezTo>
                  <a:cubicBezTo>
                    <a:pt x="450" y="240"/>
                    <a:pt x="449" y="239"/>
                    <a:pt x="450" y="239"/>
                  </a:cubicBezTo>
                  <a:cubicBezTo>
                    <a:pt x="452" y="238"/>
                    <a:pt x="453" y="236"/>
                    <a:pt x="454" y="236"/>
                  </a:cubicBezTo>
                  <a:cubicBezTo>
                    <a:pt x="456" y="236"/>
                    <a:pt x="457" y="233"/>
                    <a:pt x="456" y="232"/>
                  </a:cubicBezTo>
                  <a:cubicBezTo>
                    <a:pt x="455" y="230"/>
                    <a:pt x="457" y="227"/>
                    <a:pt x="458" y="226"/>
                  </a:cubicBezTo>
                  <a:cubicBezTo>
                    <a:pt x="460" y="226"/>
                    <a:pt x="460" y="224"/>
                    <a:pt x="458" y="223"/>
                  </a:cubicBezTo>
                  <a:cubicBezTo>
                    <a:pt x="457" y="222"/>
                    <a:pt x="451" y="218"/>
                    <a:pt x="452" y="216"/>
                  </a:cubicBezTo>
                  <a:cubicBezTo>
                    <a:pt x="452" y="213"/>
                    <a:pt x="451" y="209"/>
                    <a:pt x="452" y="207"/>
                  </a:cubicBezTo>
                  <a:cubicBezTo>
                    <a:pt x="452" y="205"/>
                    <a:pt x="452" y="202"/>
                    <a:pt x="451" y="199"/>
                  </a:cubicBezTo>
                  <a:cubicBezTo>
                    <a:pt x="451" y="197"/>
                    <a:pt x="453" y="195"/>
                    <a:pt x="454" y="190"/>
                  </a:cubicBezTo>
                  <a:cubicBezTo>
                    <a:pt x="454" y="186"/>
                    <a:pt x="449" y="182"/>
                    <a:pt x="447" y="181"/>
                  </a:cubicBezTo>
                  <a:cubicBezTo>
                    <a:pt x="444" y="180"/>
                    <a:pt x="446" y="178"/>
                    <a:pt x="449" y="175"/>
                  </a:cubicBezTo>
                  <a:cubicBezTo>
                    <a:pt x="453" y="172"/>
                    <a:pt x="453" y="162"/>
                    <a:pt x="453" y="160"/>
                  </a:cubicBezTo>
                  <a:cubicBezTo>
                    <a:pt x="453" y="158"/>
                    <a:pt x="445" y="156"/>
                    <a:pt x="443" y="157"/>
                  </a:cubicBezTo>
                  <a:cubicBezTo>
                    <a:pt x="440" y="157"/>
                    <a:pt x="429" y="156"/>
                    <a:pt x="427" y="156"/>
                  </a:cubicBezTo>
                  <a:cubicBezTo>
                    <a:pt x="424" y="155"/>
                    <a:pt x="423" y="158"/>
                    <a:pt x="422" y="161"/>
                  </a:cubicBezTo>
                  <a:cubicBezTo>
                    <a:pt x="421" y="163"/>
                    <a:pt x="418" y="167"/>
                    <a:pt x="416" y="173"/>
                  </a:cubicBezTo>
                  <a:cubicBezTo>
                    <a:pt x="415" y="178"/>
                    <a:pt x="408" y="180"/>
                    <a:pt x="405" y="181"/>
                  </a:cubicBezTo>
                  <a:cubicBezTo>
                    <a:pt x="402" y="182"/>
                    <a:pt x="400" y="187"/>
                    <a:pt x="402" y="189"/>
                  </a:cubicBezTo>
                  <a:cubicBezTo>
                    <a:pt x="403" y="191"/>
                    <a:pt x="405" y="189"/>
                    <a:pt x="406" y="190"/>
                  </a:cubicBezTo>
                  <a:cubicBezTo>
                    <a:pt x="408" y="190"/>
                    <a:pt x="406" y="196"/>
                    <a:pt x="405" y="196"/>
                  </a:cubicBezTo>
                  <a:cubicBezTo>
                    <a:pt x="404" y="197"/>
                    <a:pt x="407" y="199"/>
                    <a:pt x="405" y="200"/>
                  </a:cubicBezTo>
                  <a:cubicBezTo>
                    <a:pt x="403" y="202"/>
                    <a:pt x="401" y="205"/>
                    <a:pt x="402" y="206"/>
                  </a:cubicBezTo>
                  <a:cubicBezTo>
                    <a:pt x="403" y="208"/>
                    <a:pt x="409" y="208"/>
                    <a:pt x="412" y="210"/>
                  </a:cubicBezTo>
                  <a:cubicBezTo>
                    <a:pt x="414" y="211"/>
                    <a:pt x="413" y="214"/>
                    <a:pt x="415" y="217"/>
                  </a:cubicBezTo>
                  <a:cubicBezTo>
                    <a:pt x="417" y="219"/>
                    <a:pt x="420" y="218"/>
                    <a:pt x="421" y="219"/>
                  </a:cubicBezTo>
                  <a:cubicBezTo>
                    <a:pt x="422" y="221"/>
                    <a:pt x="417" y="227"/>
                    <a:pt x="415" y="228"/>
                  </a:cubicBezTo>
                  <a:cubicBezTo>
                    <a:pt x="414" y="228"/>
                    <a:pt x="407" y="221"/>
                    <a:pt x="405" y="220"/>
                  </a:cubicBezTo>
                  <a:cubicBezTo>
                    <a:pt x="403" y="218"/>
                    <a:pt x="395" y="216"/>
                    <a:pt x="392" y="214"/>
                  </a:cubicBezTo>
                  <a:cubicBezTo>
                    <a:pt x="388" y="212"/>
                    <a:pt x="385" y="212"/>
                    <a:pt x="380" y="209"/>
                  </a:cubicBezTo>
                  <a:cubicBezTo>
                    <a:pt x="376" y="206"/>
                    <a:pt x="373" y="205"/>
                    <a:pt x="365" y="205"/>
                  </a:cubicBezTo>
                  <a:cubicBezTo>
                    <a:pt x="357" y="205"/>
                    <a:pt x="352" y="203"/>
                    <a:pt x="349" y="204"/>
                  </a:cubicBezTo>
                  <a:cubicBezTo>
                    <a:pt x="347" y="204"/>
                    <a:pt x="348" y="201"/>
                    <a:pt x="343" y="199"/>
                  </a:cubicBezTo>
                  <a:cubicBezTo>
                    <a:pt x="339" y="197"/>
                    <a:pt x="336" y="194"/>
                    <a:pt x="333" y="196"/>
                  </a:cubicBezTo>
                  <a:cubicBezTo>
                    <a:pt x="330" y="197"/>
                    <a:pt x="331" y="202"/>
                    <a:pt x="335" y="203"/>
                  </a:cubicBezTo>
                  <a:cubicBezTo>
                    <a:pt x="339" y="203"/>
                    <a:pt x="337" y="205"/>
                    <a:pt x="342" y="205"/>
                  </a:cubicBezTo>
                  <a:cubicBezTo>
                    <a:pt x="346" y="205"/>
                    <a:pt x="347" y="206"/>
                    <a:pt x="347" y="209"/>
                  </a:cubicBezTo>
                  <a:cubicBezTo>
                    <a:pt x="347" y="212"/>
                    <a:pt x="349" y="214"/>
                    <a:pt x="351" y="216"/>
                  </a:cubicBezTo>
                  <a:cubicBezTo>
                    <a:pt x="353" y="218"/>
                    <a:pt x="352" y="221"/>
                    <a:pt x="348" y="221"/>
                  </a:cubicBezTo>
                  <a:cubicBezTo>
                    <a:pt x="345" y="221"/>
                    <a:pt x="341" y="221"/>
                    <a:pt x="343" y="223"/>
                  </a:cubicBezTo>
                  <a:cubicBezTo>
                    <a:pt x="344" y="226"/>
                    <a:pt x="342" y="226"/>
                    <a:pt x="338" y="225"/>
                  </a:cubicBezTo>
                  <a:cubicBezTo>
                    <a:pt x="335" y="224"/>
                    <a:pt x="337" y="222"/>
                    <a:pt x="338" y="220"/>
                  </a:cubicBezTo>
                  <a:cubicBezTo>
                    <a:pt x="340" y="219"/>
                    <a:pt x="335" y="217"/>
                    <a:pt x="333" y="216"/>
                  </a:cubicBezTo>
                  <a:cubicBezTo>
                    <a:pt x="331" y="216"/>
                    <a:pt x="322" y="222"/>
                    <a:pt x="320" y="223"/>
                  </a:cubicBezTo>
                  <a:cubicBezTo>
                    <a:pt x="318" y="224"/>
                    <a:pt x="312" y="221"/>
                    <a:pt x="306" y="223"/>
                  </a:cubicBezTo>
                  <a:cubicBezTo>
                    <a:pt x="300" y="224"/>
                    <a:pt x="300" y="229"/>
                    <a:pt x="298" y="229"/>
                  </a:cubicBezTo>
                  <a:cubicBezTo>
                    <a:pt x="296" y="228"/>
                    <a:pt x="289" y="229"/>
                    <a:pt x="287" y="228"/>
                  </a:cubicBezTo>
                  <a:cubicBezTo>
                    <a:pt x="284" y="226"/>
                    <a:pt x="286" y="225"/>
                    <a:pt x="289" y="225"/>
                  </a:cubicBezTo>
                  <a:cubicBezTo>
                    <a:pt x="291" y="226"/>
                    <a:pt x="292" y="225"/>
                    <a:pt x="291" y="223"/>
                  </a:cubicBezTo>
                  <a:cubicBezTo>
                    <a:pt x="289" y="221"/>
                    <a:pt x="293" y="218"/>
                    <a:pt x="293" y="217"/>
                  </a:cubicBezTo>
                  <a:cubicBezTo>
                    <a:pt x="293" y="216"/>
                    <a:pt x="283" y="219"/>
                    <a:pt x="281" y="221"/>
                  </a:cubicBezTo>
                  <a:cubicBezTo>
                    <a:pt x="280" y="222"/>
                    <a:pt x="281" y="224"/>
                    <a:pt x="280" y="225"/>
                  </a:cubicBezTo>
                  <a:cubicBezTo>
                    <a:pt x="278" y="226"/>
                    <a:pt x="278" y="224"/>
                    <a:pt x="276" y="223"/>
                  </a:cubicBezTo>
                  <a:cubicBezTo>
                    <a:pt x="274" y="222"/>
                    <a:pt x="259" y="226"/>
                    <a:pt x="257" y="229"/>
                  </a:cubicBezTo>
                  <a:cubicBezTo>
                    <a:pt x="254" y="232"/>
                    <a:pt x="249" y="232"/>
                    <a:pt x="249" y="234"/>
                  </a:cubicBezTo>
                  <a:cubicBezTo>
                    <a:pt x="249" y="236"/>
                    <a:pt x="242" y="235"/>
                    <a:pt x="239" y="237"/>
                  </a:cubicBezTo>
                  <a:cubicBezTo>
                    <a:pt x="237" y="238"/>
                    <a:pt x="238" y="243"/>
                    <a:pt x="237" y="245"/>
                  </a:cubicBezTo>
                  <a:cubicBezTo>
                    <a:pt x="236" y="248"/>
                    <a:pt x="226" y="247"/>
                    <a:pt x="223" y="247"/>
                  </a:cubicBezTo>
                  <a:cubicBezTo>
                    <a:pt x="220" y="247"/>
                    <a:pt x="219" y="241"/>
                    <a:pt x="216" y="241"/>
                  </a:cubicBezTo>
                  <a:cubicBezTo>
                    <a:pt x="214" y="241"/>
                    <a:pt x="215" y="237"/>
                    <a:pt x="216" y="236"/>
                  </a:cubicBezTo>
                  <a:cubicBezTo>
                    <a:pt x="217" y="234"/>
                    <a:pt x="219" y="235"/>
                    <a:pt x="222" y="233"/>
                  </a:cubicBezTo>
                  <a:cubicBezTo>
                    <a:pt x="225" y="231"/>
                    <a:pt x="228" y="234"/>
                    <a:pt x="229" y="233"/>
                  </a:cubicBezTo>
                  <a:cubicBezTo>
                    <a:pt x="231" y="232"/>
                    <a:pt x="225" y="228"/>
                    <a:pt x="224" y="225"/>
                  </a:cubicBezTo>
                  <a:cubicBezTo>
                    <a:pt x="224" y="222"/>
                    <a:pt x="217" y="221"/>
                    <a:pt x="214" y="222"/>
                  </a:cubicBezTo>
                  <a:cubicBezTo>
                    <a:pt x="210" y="223"/>
                    <a:pt x="206" y="222"/>
                    <a:pt x="203" y="221"/>
                  </a:cubicBezTo>
                  <a:cubicBezTo>
                    <a:pt x="201" y="220"/>
                    <a:pt x="201" y="223"/>
                    <a:pt x="205" y="224"/>
                  </a:cubicBezTo>
                  <a:cubicBezTo>
                    <a:pt x="209" y="225"/>
                    <a:pt x="207" y="228"/>
                    <a:pt x="207" y="230"/>
                  </a:cubicBezTo>
                  <a:cubicBezTo>
                    <a:pt x="208" y="232"/>
                    <a:pt x="206" y="236"/>
                    <a:pt x="204" y="239"/>
                  </a:cubicBezTo>
                  <a:cubicBezTo>
                    <a:pt x="202" y="242"/>
                    <a:pt x="203" y="242"/>
                    <a:pt x="207" y="242"/>
                  </a:cubicBezTo>
                  <a:cubicBezTo>
                    <a:pt x="210" y="242"/>
                    <a:pt x="210" y="246"/>
                    <a:pt x="210" y="250"/>
                  </a:cubicBezTo>
                  <a:cubicBezTo>
                    <a:pt x="210" y="253"/>
                    <a:pt x="207" y="254"/>
                    <a:pt x="207" y="256"/>
                  </a:cubicBezTo>
                  <a:cubicBezTo>
                    <a:pt x="207" y="259"/>
                    <a:pt x="204" y="255"/>
                    <a:pt x="204" y="256"/>
                  </a:cubicBezTo>
                  <a:cubicBezTo>
                    <a:pt x="203" y="257"/>
                    <a:pt x="202" y="256"/>
                    <a:pt x="201" y="254"/>
                  </a:cubicBezTo>
                  <a:cubicBezTo>
                    <a:pt x="201" y="252"/>
                    <a:pt x="195" y="253"/>
                    <a:pt x="193" y="252"/>
                  </a:cubicBezTo>
                  <a:cubicBezTo>
                    <a:pt x="190" y="251"/>
                    <a:pt x="189" y="252"/>
                    <a:pt x="187" y="255"/>
                  </a:cubicBezTo>
                  <a:cubicBezTo>
                    <a:pt x="186" y="257"/>
                    <a:pt x="182" y="258"/>
                    <a:pt x="180" y="258"/>
                  </a:cubicBezTo>
                  <a:cubicBezTo>
                    <a:pt x="177" y="258"/>
                    <a:pt x="174" y="262"/>
                    <a:pt x="172" y="264"/>
                  </a:cubicBezTo>
                  <a:cubicBezTo>
                    <a:pt x="169" y="265"/>
                    <a:pt x="169" y="268"/>
                    <a:pt x="172" y="271"/>
                  </a:cubicBezTo>
                  <a:cubicBezTo>
                    <a:pt x="175" y="274"/>
                    <a:pt x="176" y="276"/>
                    <a:pt x="176" y="278"/>
                  </a:cubicBezTo>
                  <a:cubicBezTo>
                    <a:pt x="175" y="279"/>
                    <a:pt x="167" y="279"/>
                    <a:pt x="166" y="277"/>
                  </a:cubicBezTo>
                  <a:cubicBezTo>
                    <a:pt x="164" y="275"/>
                    <a:pt x="159" y="275"/>
                    <a:pt x="157" y="275"/>
                  </a:cubicBezTo>
                  <a:cubicBezTo>
                    <a:pt x="155" y="275"/>
                    <a:pt x="150" y="269"/>
                    <a:pt x="147" y="269"/>
                  </a:cubicBezTo>
                  <a:cubicBezTo>
                    <a:pt x="145" y="269"/>
                    <a:pt x="143" y="272"/>
                    <a:pt x="142" y="274"/>
                  </a:cubicBezTo>
                  <a:cubicBezTo>
                    <a:pt x="141" y="276"/>
                    <a:pt x="143" y="276"/>
                    <a:pt x="145" y="279"/>
                  </a:cubicBezTo>
                  <a:cubicBezTo>
                    <a:pt x="146" y="282"/>
                    <a:pt x="151" y="282"/>
                    <a:pt x="153" y="282"/>
                  </a:cubicBezTo>
                  <a:cubicBezTo>
                    <a:pt x="155" y="282"/>
                    <a:pt x="154" y="285"/>
                    <a:pt x="154" y="287"/>
                  </a:cubicBezTo>
                  <a:cubicBezTo>
                    <a:pt x="153" y="288"/>
                    <a:pt x="149" y="289"/>
                    <a:pt x="147" y="288"/>
                  </a:cubicBezTo>
                  <a:cubicBezTo>
                    <a:pt x="146" y="286"/>
                    <a:pt x="141" y="288"/>
                    <a:pt x="141" y="286"/>
                  </a:cubicBezTo>
                  <a:cubicBezTo>
                    <a:pt x="141" y="284"/>
                    <a:pt x="137" y="281"/>
                    <a:pt x="133" y="281"/>
                  </a:cubicBezTo>
                  <a:cubicBezTo>
                    <a:pt x="129" y="282"/>
                    <a:pt x="128" y="280"/>
                    <a:pt x="129" y="277"/>
                  </a:cubicBezTo>
                  <a:cubicBezTo>
                    <a:pt x="129" y="274"/>
                    <a:pt x="127" y="272"/>
                    <a:pt x="127" y="270"/>
                  </a:cubicBezTo>
                  <a:cubicBezTo>
                    <a:pt x="127" y="269"/>
                    <a:pt x="125" y="266"/>
                    <a:pt x="127" y="265"/>
                  </a:cubicBezTo>
                  <a:cubicBezTo>
                    <a:pt x="129" y="264"/>
                    <a:pt x="127" y="262"/>
                    <a:pt x="128" y="260"/>
                  </a:cubicBezTo>
                  <a:cubicBezTo>
                    <a:pt x="128" y="258"/>
                    <a:pt x="124" y="255"/>
                    <a:pt x="121" y="255"/>
                  </a:cubicBezTo>
                  <a:cubicBezTo>
                    <a:pt x="118" y="255"/>
                    <a:pt x="119" y="252"/>
                    <a:pt x="116" y="251"/>
                  </a:cubicBezTo>
                  <a:cubicBezTo>
                    <a:pt x="113" y="251"/>
                    <a:pt x="108" y="246"/>
                    <a:pt x="108" y="244"/>
                  </a:cubicBezTo>
                  <a:cubicBezTo>
                    <a:pt x="107" y="242"/>
                    <a:pt x="103" y="242"/>
                    <a:pt x="105" y="242"/>
                  </a:cubicBezTo>
                  <a:cubicBezTo>
                    <a:pt x="106" y="241"/>
                    <a:pt x="109" y="242"/>
                    <a:pt x="111" y="244"/>
                  </a:cubicBezTo>
                  <a:cubicBezTo>
                    <a:pt x="114" y="246"/>
                    <a:pt x="117" y="248"/>
                    <a:pt x="123" y="249"/>
                  </a:cubicBezTo>
                  <a:cubicBezTo>
                    <a:pt x="129" y="250"/>
                    <a:pt x="131" y="253"/>
                    <a:pt x="138" y="254"/>
                  </a:cubicBezTo>
                  <a:cubicBezTo>
                    <a:pt x="144" y="255"/>
                    <a:pt x="148" y="256"/>
                    <a:pt x="158" y="257"/>
                  </a:cubicBezTo>
                  <a:cubicBezTo>
                    <a:pt x="167" y="258"/>
                    <a:pt x="179" y="249"/>
                    <a:pt x="182" y="246"/>
                  </a:cubicBezTo>
                  <a:cubicBezTo>
                    <a:pt x="185" y="244"/>
                    <a:pt x="181" y="238"/>
                    <a:pt x="181" y="236"/>
                  </a:cubicBezTo>
                  <a:cubicBezTo>
                    <a:pt x="181" y="234"/>
                    <a:pt x="177" y="234"/>
                    <a:pt x="176" y="233"/>
                  </a:cubicBezTo>
                  <a:cubicBezTo>
                    <a:pt x="176" y="231"/>
                    <a:pt x="173" y="228"/>
                    <a:pt x="169" y="228"/>
                  </a:cubicBezTo>
                  <a:cubicBezTo>
                    <a:pt x="166" y="228"/>
                    <a:pt x="165" y="224"/>
                    <a:pt x="162" y="224"/>
                  </a:cubicBezTo>
                  <a:cubicBezTo>
                    <a:pt x="160" y="225"/>
                    <a:pt x="158" y="223"/>
                    <a:pt x="150" y="218"/>
                  </a:cubicBezTo>
                  <a:cubicBezTo>
                    <a:pt x="143" y="213"/>
                    <a:pt x="132" y="210"/>
                    <a:pt x="130" y="210"/>
                  </a:cubicBezTo>
                  <a:cubicBezTo>
                    <a:pt x="129" y="211"/>
                    <a:pt x="127" y="212"/>
                    <a:pt x="126" y="210"/>
                  </a:cubicBezTo>
                  <a:cubicBezTo>
                    <a:pt x="125" y="208"/>
                    <a:pt x="122" y="208"/>
                    <a:pt x="120" y="210"/>
                  </a:cubicBezTo>
                  <a:cubicBezTo>
                    <a:pt x="118" y="211"/>
                    <a:pt x="116" y="209"/>
                    <a:pt x="112" y="209"/>
                  </a:cubicBezTo>
                  <a:cubicBezTo>
                    <a:pt x="108" y="210"/>
                    <a:pt x="106" y="208"/>
                    <a:pt x="107" y="207"/>
                  </a:cubicBezTo>
                  <a:cubicBezTo>
                    <a:pt x="108" y="206"/>
                    <a:pt x="114" y="207"/>
                    <a:pt x="114" y="205"/>
                  </a:cubicBezTo>
                  <a:cubicBezTo>
                    <a:pt x="113" y="203"/>
                    <a:pt x="111" y="205"/>
                    <a:pt x="108" y="202"/>
                  </a:cubicBezTo>
                  <a:cubicBezTo>
                    <a:pt x="105" y="200"/>
                    <a:pt x="103" y="202"/>
                    <a:pt x="102" y="204"/>
                  </a:cubicBezTo>
                  <a:cubicBezTo>
                    <a:pt x="101" y="205"/>
                    <a:pt x="99" y="205"/>
                    <a:pt x="97" y="203"/>
                  </a:cubicBezTo>
                  <a:cubicBezTo>
                    <a:pt x="97" y="203"/>
                    <a:pt x="97" y="203"/>
                    <a:pt x="96" y="203"/>
                  </a:cubicBezTo>
                  <a:cubicBezTo>
                    <a:pt x="96" y="206"/>
                    <a:pt x="94" y="206"/>
                    <a:pt x="92" y="206"/>
                  </a:cubicBezTo>
                  <a:cubicBezTo>
                    <a:pt x="90" y="205"/>
                    <a:pt x="88" y="209"/>
                    <a:pt x="85" y="209"/>
                  </a:cubicBezTo>
                  <a:cubicBezTo>
                    <a:pt x="83" y="209"/>
                    <a:pt x="80" y="212"/>
                    <a:pt x="79" y="214"/>
                  </a:cubicBezTo>
                  <a:cubicBezTo>
                    <a:pt x="79" y="216"/>
                    <a:pt x="76" y="215"/>
                    <a:pt x="76" y="217"/>
                  </a:cubicBezTo>
                  <a:cubicBezTo>
                    <a:pt x="76" y="218"/>
                    <a:pt x="76" y="220"/>
                    <a:pt x="75" y="221"/>
                  </a:cubicBezTo>
                  <a:cubicBezTo>
                    <a:pt x="74" y="223"/>
                    <a:pt x="75" y="223"/>
                    <a:pt x="76" y="226"/>
                  </a:cubicBezTo>
                  <a:cubicBezTo>
                    <a:pt x="77" y="228"/>
                    <a:pt x="80" y="228"/>
                    <a:pt x="81" y="229"/>
                  </a:cubicBezTo>
                  <a:cubicBezTo>
                    <a:pt x="83" y="230"/>
                    <a:pt x="87" y="234"/>
                    <a:pt x="87" y="235"/>
                  </a:cubicBezTo>
                  <a:cubicBezTo>
                    <a:pt x="87" y="237"/>
                    <a:pt x="84" y="240"/>
                    <a:pt x="82" y="241"/>
                  </a:cubicBezTo>
                  <a:cubicBezTo>
                    <a:pt x="81" y="242"/>
                    <a:pt x="79" y="245"/>
                    <a:pt x="80" y="246"/>
                  </a:cubicBezTo>
                  <a:cubicBezTo>
                    <a:pt x="81" y="248"/>
                    <a:pt x="85" y="254"/>
                    <a:pt x="88" y="259"/>
                  </a:cubicBezTo>
                  <a:cubicBezTo>
                    <a:pt x="90" y="264"/>
                    <a:pt x="87" y="262"/>
                    <a:pt x="85" y="264"/>
                  </a:cubicBezTo>
                  <a:cubicBezTo>
                    <a:pt x="83" y="266"/>
                    <a:pt x="86" y="269"/>
                    <a:pt x="86" y="270"/>
                  </a:cubicBezTo>
                  <a:cubicBezTo>
                    <a:pt x="87" y="272"/>
                    <a:pt x="84" y="272"/>
                    <a:pt x="84" y="273"/>
                  </a:cubicBezTo>
                  <a:cubicBezTo>
                    <a:pt x="84" y="274"/>
                    <a:pt x="88" y="275"/>
                    <a:pt x="88" y="276"/>
                  </a:cubicBezTo>
                  <a:cubicBezTo>
                    <a:pt x="89" y="277"/>
                    <a:pt x="86" y="278"/>
                    <a:pt x="87" y="280"/>
                  </a:cubicBezTo>
                  <a:cubicBezTo>
                    <a:pt x="88" y="282"/>
                    <a:pt x="91" y="282"/>
                    <a:pt x="92" y="284"/>
                  </a:cubicBezTo>
                  <a:cubicBezTo>
                    <a:pt x="92" y="287"/>
                    <a:pt x="86" y="287"/>
                    <a:pt x="86" y="289"/>
                  </a:cubicBezTo>
                  <a:cubicBezTo>
                    <a:pt x="87" y="291"/>
                    <a:pt x="94" y="294"/>
                    <a:pt x="97" y="297"/>
                  </a:cubicBezTo>
                  <a:cubicBezTo>
                    <a:pt x="100" y="301"/>
                    <a:pt x="100" y="302"/>
                    <a:pt x="99" y="304"/>
                  </a:cubicBezTo>
                  <a:cubicBezTo>
                    <a:pt x="98" y="308"/>
                    <a:pt x="89" y="311"/>
                    <a:pt x="87" y="316"/>
                  </a:cubicBezTo>
                  <a:cubicBezTo>
                    <a:pt x="85" y="320"/>
                    <a:pt x="77" y="323"/>
                    <a:pt x="74" y="326"/>
                  </a:cubicBezTo>
                  <a:cubicBezTo>
                    <a:pt x="73" y="328"/>
                    <a:pt x="71" y="330"/>
                    <a:pt x="70" y="332"/>
                  </a:cubicBezTo>
                  <a:cubicBezTo>
                    <a:pt x="71" y="331"/>
                    <a:pt x="73" y="331"/>
                    <a:pt x="74" y="330"/>
                  </a:cubicBezTo>
                  <a:cubicBezTo>
                    <a:pt x="75" y="329"/>
                    <a:pt x="77" y="334"/>
                    <a:pt x="79" y="336"/>
                  </a:cubicBezTo>
                  <a:cubicBezTo>
                    <a:pt x="81" y="337"/>
                    <a:pt x="85" y="336"/>
                    <a:pt x="86" y="337"/>
                  </a:cubicBezTo>
                  <a:cubicBezTo>
                    <a:pt x="88" y="339"/>
                    <a:pt x="85" y="339"/>
                    <a:pt x="82" y="338"/>
                  </a:cubicBezTo>
                  <a:cubicBezTo>
                    <a:pt x="79" y="338"/>
                    <a:pt x="79" y="340"/>
                    <a:pt x="74" y="341"/>
                  </a:cubicBezTo>
                  <a:cubicBezTo>
                    <a:pt x="71" y="342"/>
                    <a:pt x="71" y="344"/>
                    <a:pt x="70" y="344"/>
                  </a:cubicBezTo>
                  <a:cubicBezTo>
                    <a:pt x="72" y="347"/>
                    <a:pt x="69" y="348"/>
                    <a:pt x="68" y="350"/>
                  </a:cubicBezTo>
                  <a:cubicBezTo>
                    <a:pt x="67" y="352"/>
                    <a:pt x="66" y="353"/>
                    <a:pt x="65" y="354"/>
                  </a:cubicBezTo>
                  <a:cubicBezTo>
                    <a:pt x="65" y="356"/>
                    <a:pt x="66" y="357"/>
                    <a:pt x="66" y="359"/>
                  </a:cubicBezTo>
                  <a:cubicBezTo>
                    <a:pt x="66" y="361"/>
                    <a:pt x="67" y="362"/>
                    <a:pt x="68" y="364"/>
                  </a:cubicBezTo>
                  <a:cubicBezTo>
                    <a:pt x="69" y="365"/>
                    <a:pt x="67" y="365"/>
                    <a:pt x="66" y="366"/>
                  </a:cubicBezTo>
                  <a:cubicBezTo>
                    <a:pt x="65" y="367"/>
                    <a:pt x="65" y="369"/>
                    <a:pt x="67" y="371"/>
                  </a:cubicBezTo>
                  <a:cubicBezTo>
                    <a:pt x="68" y="372"/>
                    <a:pt x="68" y="374"/>
                    <a:pt x="68" y="376"/>
                  </a:cubicBezTo>
                  <a:cubicBezTo>
                    <a:pt x="67" y="377"/>
                    <a:pt x="69" y="379"/>
                    <a:pt x="70" y="380"/>
                  </a:cubicBezTo>
                  <a:cubicBezTo>
                    <a:pt x="72" y="382"/>
                    <a:pt x="71" y="385"/>
                    <a:pt x="73" y="386"/>
                  </a:cubicBezTo>
                  <a:cubicBezTo>
                    <a:pt x="74" y="387"/>
                    <a:pt x="75" y="388"/>
                    <a:pt x="77" y="388"/>
                  </a:cubicBezTo>
                  <a:cubicBezTo>
                    <a:pt x="79" y="387"/>
                    <a:pt x="80" y="388"/>
                    <a:pt x="81" y="390"/>
                  </a:cubicBezTo>
                  <a:cubicBezTo>
                    <a:pt x="82" y="391"/>
                    <a:pt x="84" y="390"/>
                    <a:pt x="86" y="390"/>
                  </a:cubicBezTo>
                  <a:cubicBezTo>
                    <a:pt x="88" y="389"/>
                    <a:pt x="93" y="391"/>
                    <a:pt x="94" y="392"/>
                  </a:cubicBezTo>
                  <a:cubicBezTo>
                    <a:pt x="95" y="392"/>
                    <a:pt x="94" y="396"/>
                    <a:pt x="94" y="398"/>
                  </a:cubicBezTo>
                  <a:cubicBezTo>
                    <a:pt x="95" y="400"/>
                    <a:pt x="93" y="402"/>
                    <a:pt x="95" y="404"/>
                  </a:cubicBezTo>
                  <a:cubicBezTo>
                    <a:pt x="97" y="405"/>
                    <a:pt x="97" y="408"/>
                    <a:pt x="99" y="409"/>
                  </a:cubicBezTo>
                  <a:cubicBezTo>
                    <a:pt x="102" y="410"/>
                    <a:pt x="103" y="413"/>
                    <a:pt x="104" y="413"/>
                  </a:cubicBezTo>
                  <a:cubicBezTo>
                    <a:pt x="106" y="414"/>
                    <a:pt x="108" y="416"/>
                    <a:pt x="109" y="418"/>
                  </a:cubicBezTo>
                  <a:cubicBezTo>
                    <a:pt x="109" y="419"/>
                    <a:pt x="106" y="421"/>
                    <a:pt x="104" y="422"/>
                  </a:cubicBezTo>
                  <a:cubicBezTo>
                    <a:pt x="103" y="422"/>
                    <a:pt x="100" y="419"/>
                    <a:pt x="99" y="421"/>
                  </a:cubicBezTo>
                  <a:cubicBezTo>
                    <a:pt x="97" y="422"/>
                    <a:pt x="99" y="424"/>
                    <a:pt x="100" y="429"/>
                  </a:cubicBezTo>
                  <a:cubicBezTo>
                    <a:pt x="101" y="433"/>
                    <a:pt x="102" y="433"/>
                    <a:pt x="103" y="433"/>
                  </a:cubicBezTo>
                  <a:cubicBezTo>
                    <a:pt x="105" y="433"/>
                    <a:pt x="106" y="432"/>
                    <a:pt x="107" y="431"/>
                  </a:cubicBezTo>
                  <a:cubicBezTo>
                    <a:pt x="109" y="430"/>
                    <a:pt x="112" y="431"/>
                    <a:pt x="113" y="431"/>
                  </a:cubicBezTo>
                  <a:cubicBezTo>
                    <a:pt x="114" y="430"/>
                    <a:pt x="119" y="430"/>
                    <a:pt x="120" y="432"/>
                  </a:cubicBezTo>
                  <a:cubicBezTo>
                    <a:pt x="121" y="433"/>
                    <a:pt x="122" y="437"/>
                    <a:pt x="121" y="438"/>
                  </a:cubicBezTo>
                  <a:cubicBezTo>
                    <a:pt x="120" y="439"/>
                    <a:pt x="122" y="441"/>
                    <a:pt x="123" y="443"/>
                  </a:cubicBezTo>
                  <a:cubicBezTo>
                    <a:pt x="124" y="444"/>
                    <a:pt x="128" y="444"/>
                    <a:pt x="129" y="444"/>
                  </a:cubicBezTo>
                  <a:cubicBezTo>
                    <a:pt x="130" y="445"/>
                    <a:pt x="133" y="449"/>
                    <a:pt x="133" y="451"/>
                  </a:cubicBezTo>
                  <a:cubicBezTo>
                    <a:pt x="132" y="452"/>
                    <a:pt x="135" y="453"/>
                    <a:pt x="136" y="452"/>
                  </a:cubicBezTo>
                  <a:cubicBezTo>
                    <a:pt x="137" y="452"/>
                    <a:pt x="138" y="453"/>
                    <a:pt x="140" y="454"/>
                  </a:cubicBezTo>
                  <a:cubicBezTo>
                    <a:pt x="141" y="455"/>
                    <a:pt x="143" y="455"/>
                    <a:pt x="144" y="454"/>
                  </a:cubicBezTo>
                  <a:cubicBezTo>
                    <a:pt x="146" y="453"/>
                    <a:pt x="148" y="452"/>
                    <a:pt x="149" y="453"/>
                  </a:cubicBezTo>
                  <a:cubicBezTo>
                    <a:pt x="150" y="455"/>
                    <a:pt x="153" y="457"/>
                    <a:pt x="153" y="458"/>
                  </a:cubicBezTo>
                  <a:cubicBezTo>
                    <a:pt x="153" y="459"/>
                    <a:pt x="157" y="458"/>
                    <a:pt x="160" y="459"/>
                  </a:cubicBezTo>
                  <a:cubicBezTo>
                    <a:pt x="162" y="460"/>
                    <a:pt x="164" y="460"/>
                    <a:pt x="167" y="461"/>
                  </a:cubicBezTo>
                  <a:cubicBezTo>
                    <a:pt x="169" y="462"/>
                    <a:pt x="171" y="462"/>
                    <a:pt x="172" y="464"/>
                  </a:cubicBezTo>
                  <a:cubicBezTo>
                    <a:pt x="172" y="465"/>
                    <a:pt x="169" y="467"/>
                    <a:pt x="169" y="467"/>
                  </a:cubicBezTo>
                  <a:cubicBezTo>
                    <a:pt x="169" y="468"/>
                    <a:pt x="171" y="469"/>
                    <a:pt x="171" y="470"/>
                  </a:cubicBezTo>
                  <a:cubicBezTo>
                    <a:pt x="171" y="471"/>
                    <a:pt x="169" y="471"/>
                    <a:pt x="168" y="472"/>
                  </a:cubicBezTo>
                  <a:cubicBezTo>
                    <a:pt x="168" y="473"/>
                    <a:pt x="170" y="474"/>
                    <a:pt x="170" y="475"/>
                  </a:cubicBezTo>
                  <a:cubicBezTo>
                    <a:pt x="170" y="476"/>
                    <a:pt x="169" y="479"/>
                    <a:pt x="169" y="480"/>
                  </a:cubicBezTo>
                  <a:cubicBezTo>
                    <a:pt x="169" y="481"/>
                    <a:pt x="163" y="480"/>
                    <a:pt x="162" y="480"/>
                  </a:cubicBezTo>
                  <a:cubicBezTo>
                    <a:pt x="160" y="480"/>
                    <a:pt x="156" y="484"/>
                    <a:pt x="155" y="484"/>
                  </a:cubicBezTo>
                  <a:cubicBezTo>
                    <a:pt x="154" y="485"/>
                    <a:pt x="155" y="487"/>
                    <a:pt x="155" y="488"/>
                  </a:cubicBezTo>
                  <a:cubicBezTo>
                    <a:pt x="159" y="488"/>
                    <a:pt x="163" y="487"/>
                    <a:pt x="164" y="488"/>
                  </a:cubicBezTo>
                  <a:cubicBezTo>
                    <a:pt x="164" y="490"/>
                    <a:pt x="155" y="494"/>
                    <a:pt x="153" y="494"/>
                  </a:cubicBezTo>
                  <a:cubicBezTo>
                    <a:pt x="151" y="495"/>
                    <a:pt x="156" y="498"/>
                    <a:pt x="156" y="499"/>
                  </a:cubicBezTo>
                  <a:cubicBezTo>
                    <a:pt x="156" y="501"/>
                    <a:pt x="151" y="501"/>
                    <a:pt x="151" y="504"/>
                  </a:cubicBezTo>
                  <a:cubicBezTo>
                    <a:pt x="152" y="507"/>
                    <a:pt x="150" y="508"/>
                    <a:pt x="147" y="508"/>
                  </a:cubicBezTo>
                  <a:cubicBezTo>
                    <a:pt x="144" y="508"/>
                    <a:pt x="143" y="509"/>
                    <a:pt x="144" y="509"/>
                  </a:cubicBezTo>
                  <a:cubicBezTo>
                    <a:pt x="146" y="510"/>
                    <a:pt x="146" y="513"/>
                    <a:pt x="151" y="515"/>
                  </a:cubicBezTo>
                  <a:cubicBezTo>
                    <a:pt x="156" y="516"/>
                    <a:pt x="162" y="521"/>
                    <a:pt x="167" y="526"/>
                  </a:cubicBezTo>
                  <a:cubicBezTo>
                    <a:pt x="167" y="527"/>
                    <a:pt x="168" y="527"/>
                    <a:pt x="169" y="528"/>
                  </a:cubicBezTo>
                  <a:cubicBezTo>
                    <a:pt x="170" y="527"/>
                    <a:pt x="171" y="527"/>
                    <a:pt x="172" y="526"/>
                  </a:cubicBezTo>
                  <a:cubicBezTo>
                    <a:pt x="175" y="526"/>
                    <a:pt x="180" y="528"/>
                    <a:pt x="182" y="529"/>
                  </a:cubicBezTo>
                  <a:cubicBezTo>
                    <a:pt x="185" y="531"/>
                    <a:pt x="194" y="529"/>
                    <a:pt x="195" y="531"/>
                  </a:cubicBezTo>
                  <a:cubicBezTo>
                    <a:pt x="196" y="532"/>
                    <a:pt x="199" y="534"/>
                    <a:pt x="200" y="534"/>
                  </a:cubicBezTo>
                  <a:cubicBezTo>
                    <a:pt x="202" y="534"/>
                    <a:pt x="204" y="538"/>
                    <a:pt x="206" y="537"/>
                  </a:cubicBezTo>
                  <a:cubicBezTo>
                    <a:pt x="207" y="535"/>
                    <a:pt x="213" y="535"/>
                    <a:pt x="214" y="535"/>
                  </a:cubicBezTo>
                  <a:cubicBezTo>
                    <a:pt x="216" y="535"/>
                    <a:pt x="216" y="537"/>
                    <a:pt x="217" y="537"/>
                  </a:cubicBezTo>
                  <a:cubicBezTo>
                    <a:pt x="219" y="537"/>
                    <a:pt x="219" y="542"/>
                    <a:pt x="220" y="542"/>
                  </a:cubicBezTo>
                  <a:cubicBezTo>
                    <a:pt x="221" y="541"/>
                    <a:pt x="225" y="545"/>
                    <a:pt x="228" y="545"/>
                  </a:cubicBezTo>
                  <a:cubicBezTo>
                    <a:pt x="230" y="546"/>
                    <a:pt x="233" y="550"/>
                    <a:pt x="234" y="550"/>
                  </a:cubicBezTo>
                  <a:cubicBezTo>
                    <a:pt x="235" y="550"/>
                    <a:pt x="237" y="552"/>
                    <a:pt x="238" y="550"/>
                  </a:cubicBezTo>
                  <a:cubicBezTo>
                    <a:pt x="239" y="548"/>
                    <a:pt x="242" y="549"/>
                    <a:pt x="243" y="546"/>
                  </a:cubicBezTo>
                  <a:cubicBezTo>
                    <a:pt x="239" y="540"/>
                    <a:pt x="233" y="534"/>
                    <a:pt x="234" y="531"/>
                  </a:cubicBezTo>
                  <a:cubicBezTo>
                    <a:pt x="234" y="527"/>
                    <a:pt x="236" y="524"/>
                    <a:pt x="230" y="520"/>
                  </a:cubicBezTo>
                  <a:cubicBezTo>
                    <a:pt x="225" y="515"/>
                    <a:pt x="231" y="512"/>
                    <a:pt x="235" y="508"/>
                  </a:cubicBezTo>
                  <a:cubicBezTo>
                    <a:pt x="238" y="503"/>
                    <a:pt x="245" y="502"/>
                    <a:pt x="250" y="499"/>
                  </a:cubicBezTo>
                  <a:cubicBezTo>
                    <a:pt x="249" y="498"/>
                    <a:pt x="248" y="497"/>
                    <a:pt x="247" y="497"/>
                  </a:cubicBezTo>
                  <a:cubicBezTo>
                    <a:pt x="243" y="495"/>
                    <a:pt x="242" y="494"/>
                    <a:pt x="245" y="493"/>
                  </a:cubicBezTo>
                  <a:cubicBezTo>
                    <a:pt x="248" y="492"/>
                    <a:pt x="246" y="491"/>
                    <a:pt x="244" y="488"/>
                  </a:cubicBezTo>
                  <a:cubicBezTo>
                    <a:pt x="241" y="485"/>
                    <a:pt x="240" y="482"/>
                    <a:pt x="239" y="482"/>
                  </a:cubicBezTo>
                  <a:cubicBezTo>
                    <a:pt x="237" y="482"/>
                    <a:pt x="235" y="482"/>
                    <a:pt x="233" y="482"/>
                  </a:cubicBezTo>
                  <a:cubicBezTo>
                    <a:pt x="230" y="483"/>
                    <a:pt x="231" y="480"/>
                    <a:pt x="231" y="478"/>
                  </a:cubicBezTo>
                  <a:cubicBezTo>
                    <a:pt x="231" y="475"/>
                    <a:pt x="227" y="476"/>
                    <a:pt x="226" y="475"/>
                  </a:cubicBezTo>
                  <a:cubicBezTo>
                    <a:pt x="225" y="473"/>
                    <a:pt x="227" y="470"/>
                    <a:pt x="228" y="469"/>
                  </a:cubicBezTo>
                  <a:cubicBezTo>
                    <a:pt x="229" y="469"/>
                    <a:pt x="231" y="468"/>
                    <a:pt x="231" y="467"/>
                  </a:cubicBezTo>
                  <a:cubicBezTo>
                    <a:pt x="231" y="466"/>
                    <a:pt x="227" y="465"/>
                    <a:pt x="228" y="463"/>
                  </a:cubicBezTo>
                  <a:cubicBezTo>
                    <a:pt x="230" y="460"/>
                    <a:pt x="233" y="460"/>
                    <a:pt x="233" y="457"/>
                  </a:cubicBezTo>
                  <a:cubicBezTo>
                    <a:pt x="233" y="455"/>
                    <a:pt x="235" y="452"/>
                    <a:pt x="238" y="454"/>
                  </a:cubicBezTo>
                  <a:cubicBezTo>
                    <a:pt x="240" y="456"/>
                    <a:pt x="242" y="461"/>
                    <a:pt x="245" y="460"/>
                  </a:cubicBezTo>
                  <a:cubicBezTo>
                    <a:pt x="248" y="459"/>
                    <a:pt x="246" y="456"/>
                    <a:pt x="245" y="455"/>
                  </a:cubicBezTo>
                  <a:cubicBezTo>
                    <a:pt x="245" y="453"/>
                    <a:pt x="244" y="451"/>
                    <a:pt x="248" y="450"/>
                  </a:cubicBezTo>
                  <a:cubicBezTo>
                    <a:pt x="251" y="449"/>
                    <a:pt x="249" y="446"/>
                    <a:pt x="252" y="446"/>
                  </a:cubicBezTo>
                  <a:cubicBezTo>
                    <a:pt x="255" y="446"/>
                    <a:pt x="259" y="443"/>
                    <a:pt x="261" y="442"/>
                  </a:cubicBezTo>
                  <a:cubicBezTo>
                    <a:pt x="262" y="441"/>
                    <a:pt x="266" y="439"/>
                    <a:pt x="267" y="440"/>
                  </a:cubicBezTo>
                  <a:cubicBezTo>
                    <a:pt x="269" y="441"/>
                    <a:pt x="271" y="443"/>
                    <a:pt x="272" y="440"/>
                  </a:cubicBezTo>
                  <a:cubicBezTo>
                    <a:pt x="273" y="438"/>
                    <a:pt x="277" y="439"/>
                    <a:pt x="278" y="440"/>
                  </a:cubicBezTo>
                  <a:cubicBezTo>
                    <a:pt x="278" y="442"/>
                    <a:pt x="285" y="442"/>
                    <a:pt x="287" y="443"/>
                  </a:cubicBezTo>
                  <a:cubicBezTo>
                    <a:pt x="290" y="445"/>
                    <a:pt x="295" y="448"/>
                    <a:pt x="295" y="449"/>
                  </a:cubicBezTo>
                  <a:cubicBezTo>
                    <a:pt x="295" y="451"/>
                    <a:pt x="297" y="453"/>
                    <a:pt x="297" y="450"/>
                  </a:cubicBezTo>
                  <a:cubicBezTo>
                    <a:pt x="297" y="448"/>
                    <a:pt x="299" y="448"/>
                    <a:pt x="302" y="450"/>
                  </a:cubicBezTo>
                  <a:cubicBezTo>
                    <a:pt x="305" y="452"/>
                    <a:pt x="309" y="451"/>
                    <a:pt x="310" y="449"/>
                  </a:cubicBezTo>
                  <a:cubicBezTo>
                    <a:pt x="310" y="448"/>
                    <a:pt x="316" y="445"/>
                    <a:pt x="318" y="447"/>
                  </a:cubicBezTo>
                  <a:cubicBezTo>
                    <a:pt x="320" y="448"/>
                    <a:pt x="320" y="449"/>
                    <a:pt x="323" y="447"/>
                  </a:cubicBezTo>
                  <a:cubicBezTo>
                    <a:pt x="325" y="445"/>
                    <a:pt x="330" y="445"/>
                    <a:pt x="331" y="448"/>
                  </a:cubicBezTo>
                  <a:cubicBezTo>
                    <a:pt x="332" y="450"/>
                    <a:pt x="334" y="450"/>
                    <a:pt x="336" y="450"/>
                  </a:cubicBezTo>
                  <a:cubicBezTo>
                    <a:pt x="339" y="450"/>
                    <a:pt x="339" y="454"/>
                    <a:pt x="341" y="453"/>
                  </a:cubicBezTo>
                  <a:cubicBezTo>
                    <a:pt x="342" y="452"/>
                    <a:pt x="342" y="448"/>
                    <a:pt x="344" y="449"/>
                  </a:cubicBezTo>
                  <a:cubicBezTo>
                    <a:pt x="345" y="449"/>
                    <a:pt x="347" y="451"/>
                    <a:pt x="350" y="451"/>
                  </a:cubicBezTo>
                  <a:cubicBezTo>
                    <a:pt x="353" y="451"/>
                    <a:pt x="355" y="451"/>
                    <a:pt x="355" y="448"/>
                  </a:cubicBezTo>
                  <a:cubicBezTo>
                    <a:pt x="355" y="446"/>
                    <a:pt x="355" y="442"/>
                    <a:pt x="353" y="442"/>
                  </a:cubicBezTo>
                  <a:cubicBezTo>
                    <a:pt x="351" y="442"/>
                    <a:pt x="349" y="441"/>
                    <a:pt x="347" y="441"/>
                  </a:cubicBezTo>
                  <a:cubicBezTo>
                    <a:pt x="345" y="441"/>
                    <a:pt x="342" y="437"/>
                    <a:pt x="345" y="436"/>
                  </a:cubicBezTo>
                  <a:cubicBezTo>
                    <a:pt x="347" y="435"/>
                    <a:pt x="351" y="433"/>
                    <a:pt x="350" y="432"/>
                  </a:cubicBezTo>
                  <a:cubicBezTo>
                    <a:pt x="349" y="430"/>
                    <a:pt x="348" y="426"/>
                    <a:pt x="351" y="426"/>
                  </a:cubicBezTo>
                  <a:cubicBezTo>
                    <a:pt x="354" y="425"/>
                    <a:pt x="361" y="425"/>
                    <a:pt x="360" y="424"/>
                  </a:cubicBezTo>
                  <a:cubicBezTo>
                    <a:pt x="360" y="423"/>
                    <a:pt x="354" y="422"/>
                    <a:pt x="353" y="420"/>
                  </a:cubicBezTo>
                  <a:cubicBezTo>
                    <a:pt x="352" y="418"/>
                    <a:pt x="351" y="414"/>
                    <a:pt x="352" y="413"/>
                  </a:cubicBezTo>
                  <a:cubicBezTo>
                    <a:pt x="354" y="413"/>
                    <a:pt x="357" y="414"/>
                    <a:pt x="360" y="413"/>
                  </a:cubicBezTo>
                  <a:cubicBezTo>
                    <a:pt x="362" y="412"/>
                    <a:pt x="367" y="414"/>
                    <a:pt x="370" y="412"/>
                  </a:cubicBezTo>
                  <a:cubicBezTo>
                    <a:pt x="373" y="410"/>
                    <a:pt x="379" y="409"/>
                    <a:pt x="382" y="409"/>
                  </a:cubicBezTo>
                  <a:cubicBezTo>
                    <a:pt x="386" y="409"/>
                    <a:pt x="388" y="407"/>
                    <a:pt x="391" y="407"/>
                  </a:cubicBezTo>
                  <a:cubicBezTo>
                    <a:pt x="394" y="406"/>
                    <a:pt x="401" y="405"/>
                    <a:pt x="403" y="404"/>
                  </a:cubicBezTo>
                  <a:cubicBezTo>
                    <a:pt x="405" y="404"/>
                    <a:pt x="415" y="402"/>
                    <a:pt x="415" y="400"/>
                  </a:cubicBezTo>
                  <a:cubicBezTo>
                    <a:pt x="416" y="398"/>
                    <a:pt x="424" y="397"/>
                    <a:pt x="426" y="398"/>
                  </a:cubicBezTo>
                  <a:cubicBezTo>
                    <a:pt x="428" y="399"/>
                    <a:pt x="430" y="399"/>
                    <a:pt x="432" y="399"/>
                  </a:cubicBezTo>
                  <a:cubicBezTo>
                    <a:pt x="434" y="398"/>
                    <a:pt x="438" y="400"/>
                    <a:pt x="438" y="402"/>
                  </a:cubicBezTo>
                  <a:cubicBezTo>
                    <a:pt x="437" y="404"/>
                    <a:pt x="439" y="406"/>
                    <a:pt x="439" y="408"/>
                  </a:cubicBezTo>
                  <a:cubicBezTo>
                    <a:pt x="439" y="410"/>
                    <a:pt x="437" y="410"/>
                    <a:pt x="438" y="412"/>
                  </a:cubicBezTo>
                  <a:cubicBezTo>
                    <a:pt x="439" y="413"/>
                    <a:pt x="444" y="412"/>
                    <a:pt x="446" y="410"/>
                  </a:cubicBezTo>
                  <a:cubicBezTo>
                    <a:pt x="447" y="409"/>
                    <a:pt x="449" y="411"/>
                    <a:pt x="449" y="412"/>
                  </a:cubicBezTo>
                  <a:cubicBezTo>
                    <a:pt x="449" y="414"/>
                    <a:pt x="451" y="415"/>
                    <a:pt x="451" y="413"/>
                  </a:cubicBezTo>
                  <a:cubicBezTo>
                    <a:pt x="451" y="411"/>
                    <a:pt x="454" y="412"/>
                    <a:pt x="455" y="413"/>
                  </a:cubicBezTo>
                  <a:cubicBezTo>
                    <a:pt x="456" y="415"/>
                    <a:pt x="460" y="412"/>
                    <a:pt x="460" y="414"/>
                  </a:cubicBezTo>
                  <a:cubicBezTo>
                    <a:pt x="460" y="416"/>
                    <a:pt x="455" y="417"/>
                    <a:pt x="457" y="419"/>
                  </a:cubicBezTo>
                  <a:cubicBezTo>
                    <a:pt x="459" y="421"/>
                    <a:pt x="460" y="417"/>
                    <a:pt x="463" y="418"/>
                  </a:cubicBezTo>
                  <a:cubicBezTo>
                    <a:pt x="466" y="419"/>
                    <a:pt x="470" y="415"/>
                    <a:pt x="472" y="414"/>
                  </a:cubicBezTo>
                  <a:cubicBezTo>
                    <a:pt x="475" y="414"/>
                    <a:pt x="478" y="411"/>
                    <a:pt x="480" y="410"/>
                  </a:cubicBezTo>
                  <a:cubicBezTo>
                    <a:pt x="482" y="409"/>
                    <a:pt x="487" y="409"/>
                    <a:pt x="486" y="410"/>
                  </a:cubicBezTo>
                  <a:cubicBezTo>
                    <a:pt x="484" y="412"/>
                    <a:pt x="482" y="415"/>
                    <a:pt x="488" y="417"/>
                  </a:cubicBezTo>
                  <a:cubicBezTo>
                    <a:pt x="494" y="419"/>
                    <a:pt x="500" y="430"/>
                    <a:pt x="504" y="435"/>
                  </a:cubicBezTo>
                  <a:cubicBezTo>
                    <a:pt x="507" y="441"/>
                    <a:pt x="510" y="450"/>
                    <a:pt x="512" y="450"/>
                  </a:cubicBezTo>
                  <a:cubicBezTo>
                    <a:pt x="514" y="450"/>
                    <a:pt x="515" y="445"/>
                    <a:pt x="517" y="445"/>
                  </a:cubicBezTo>
                  <a:cubicBezTo>
                    <a:pt x="520" y="444"/>
                    <a:pt x="521" y="449"/>
                    <a:pt x="524" y="449"/>
                  </a:cubicBezTo>
                  <a:cubicBezTo>
                    <a:pt x="526" y="450"/>
                    <a:pt x="530" y="452"/>
                    <a:pt x="532" y="451"/>
                  </a:cubicBezTo>
                  <a:cubicBezTo>
                    <a:pt x="534" y="450"/>
                    <a:pt x="539" y="447"/>
                    <a:pt x="540" y="448"/>
                  </a:cubicBezTo>
                  <a:cubicBezTo>
                    <a:pt x="542" y="449"/>
                    <a:pt x="544" y="449"/>
                    <a:pt x="546" y="453"/>
                  </a:cubicBezTo>
                  <a:cubicBezTo>
                    <a:pt x="547" y="456"/>
                    <a:pt x="549" y="457"/>
                    <a:pt x="551" y="457"/>
                  </a:cubicBezTo>
                  <a:cubicBezTo>
                    <a:pt x="552" y="457"/>
                    <a:pt x="553" y="459"/>
                    <a:pt x="553" y="460"/>
                  </a:cubicBezTo>
                  <a:cubicBezTo>
                    <a:pt x="553" y="462"/>
                    <a:pt x="555" y="464"/>
                    <a:pt x="557" y="464"/>
                  </a:cubicBezTo>
                  <a:cubicBezTo>
                    <a:pt x="558" y="464"/>
                    <a:pt x="562" y="463"/>
                    <a:pt x="564" y="463"/>
                  </a:cubicBezTo>
                  <a:cubicBezTo>
                    <a:pt x="565" y="462"/>
                    <a:pt x="566" y="461"/>
                    <a:pt x="567" y="463"/>
                  </a:cubicBezTo>
                  <a:cubicBezTo>
                    <a:pt x="567" y="465"/>
                    <a:pt x="569" y="467"/>
                    <a:pt x="571" y="467"/>
                  </a:cubicBezTo>
                  <a:cubicBezTo>
                    <a:pt x="572" y="467"/>
                    <a:pt x="575" y="469"/>
                    <a:pt x="575" y="467"/>
                  </a:cubicBezTo>
                  <a:cubicBezTo>
                    <a:pt x="576" y="466"/>
                    <a:pt x="580" y="465"/>
                    <a:pt x="581" y="465"/>
                  </a:cubicBezTo>
                  <a:cubicBezTo>
                    <a:pt x="583" y="465"/>
                    <a:pt x="588" y="464"/>
                    <a:pt x="589" y="462"/>
                  </a:cubicBezTo>
                  <a:cubicBezTo>
                    <a:pt x="590" y="459"/>
                    <a:pt x="594" y="459"/>
                    <a:pt x="595" y="458"/>
                  </a:cubicBezTo>
                  <a:cubicBezTo>
                    <a:pt x="597" y="456"/>
                    <a:pt x="600" y="456"/>
                    <a:pt x="601" y="454"/>
                  </a:cubicBezTo>
                  <a:cubicBezTo>
                    <a:pt x="602" y="453"/>
                    <a:pt x="606" y="453"/>
                    <a:pt x="607" y="452"/>
                  </a:cubicBezTo>
                  <a:cubicBezTo>
                    <a:pt x="607" y="450"/>
                    <a:pt x="611" y="450"/>
                    <a:pt x="613" y="451"/>
                  </a:cubicBezTo>
                  <a:cubicBezTo>
                    <a:pt x="614" y="451"/>
                    <a:pt x="623" y="453"/>
                    <a:pt x="624" y="453"/>
                  </a:cubicBezTo>
                  <a:cubicBezTo>
                    <a:pt x="625" y="452"/>
                    <a:pt x="626" y="457"/>
                    <a:pt x="627" y="457"/>
                  </a:cubicBezTo>
                  <a:cubicBezTo>
                    <a:pt x="628" y="458"/>
                    <a:pt x="633" y="461"/>
                    <a:pt x="634" y="460"/>
                  </a:cubicBezTo>
                  <a:cubicBezTo>
                    <a:pt x="635" y="459"/>
                    <a:pt x="638" y="458"/>
                    <a:pt x="641" y="460"/>
                  </a:cubicBezTo>
                  <a:cubicBezTo>
                    <a:pt x="643" y="461"/>
                    <a:pt x="646" y="463"/>
                    <a:pt x="647" y="461"/>
                  </a:cubicBezTo>
                  <a:cubicBezTo>
                    <a:pt x="648" y="460"/>
                    <a:pt x="653" y="459"/>
                    <a:pt x="654" y="458"/>
                  </a:cubicBezTo>
                  <a:cubicBezTo>
                    <a:pt x="654" y="457"/>
                    <a:pt x="655" y="454"/>
                    <a:pt x="654" y="453"/>
                  </a:cubicBezTo>
                  <a:cubicBezTo>
                    <a:pt x="653" y="452"/>
                    <a:pt x="651" y="448"/>
                    <a:pt x="651" y="446"/>
                  </a:cubicBezTo>
                  <a:cubicBezTo>
                    <a:pt x="650" y="444"/>
                    <a:pt x="654" y="443"/>
                    <a:pt x="654" y="442"/>
                  </a:cubicBezTo>
                  <a:cubicBezTo>
                    <a:pt x="655" y="440"/>
                    <a:pt x="658" y="440"/>
                    <a:pt x="659" y="439"/>
                  </a:cubicBezTo>
                  <a:cubicBezTo>
                    <a:pt x="660" y="438"/>
                    <a:pt x="660" y="435"/>
                    <a:pt x="662" y="436"/>
                  </a:cubicBezTo>
                  <a:cubicBezTo>
                    <a:pt x="664" y="436"/>
                    <a:pt x="667" y="438"/>
                    <a:pt x="668" y="438"/>
                  </a:cubicBezTo>
                  <a:cubicBezTo>
                    <a:pt x="669" y="439"/>
                    <a:pt x="672" y="440"/>
                    <a:pt x="673" y="440"/>
                  </a:cubicBezTo>
                  <a:cubicBezTo>
                    <a:pt x="675" y="440"/>
                    <a:pt x="678" y="441"/>
                    <a:pt x="679" y="442"/>
                  </a:cubicBezTo>
                  <a:cubicBezTo>
                    <a:pt x="681" y="443"/>
                    <a:pt x="687" y="443"/>
                    <a:pt x="688" y="445"/>
                  </a:cubicBezTo>
                  <a:cubicBezTo>
                    <a:pt x="689" y="446"/>
                    <a:pt x="687" y="450"/>
                    <a:pt x="689" y="452"/>
                  </a:cubicBezTo>
                  <a:cubicBezTo>
                    <a:pt x="690" y="453"/>
                    <a:pt x="693" y="457"/>
                    <a:pt x="694" y="456"/>
                  </a:cubicBezTo>
                  <a:cubicBezTo>
                    <a:pt x="695" y="455"/>
                    <a:pt x="700" y="458"/>
                    <a:pt x="701" y="458"/>
                  </a:cubicBezTo>
                  <a:cubicBezTo>
                    <a:pt x="703" y="458"/>
                    <a:pt x="706" y="455"/>
                    <a:pt x="707" y="455"/>
                  </a:cubicBezTo>
                  <a:cubicBezTo>
                    <a:pt x="709" y="455"/>
                    <a:pt x="714" y="454"/>
                    <a:pt x="715" y="454"/>
                  </a:cubicBezTo>
                  <a:cubicBezTo>
                    <a:pt x="717" y="454"/>
                    <a:pt x="722" y="456"/>
                    <a:pt x="723" y="456"/>
                  </a:cubicBezTo>
                  <a:cubicBezTo>
                    <a:pt x="724" y="455"/>
                    <a:pt x="729" y="456"/>
                    <a:pt x="729" y="458"/>
                  </a:cubicBezTo>
                  <a:cubicBezTo>
                    <a:pt x="730" y="459"/>
                    <a:pt x="736" y="459"/>
                    <a:pt x="736" y="461"/>
                  </a:cubicBezTo>
                  <a:cubicBezTo>
                    <a:pt x="736" y="463"/>
                    <a:pt x="740" y="464"/>
                    <a:pt x="741" y="466"/>
                  </a:cubicBezTo>
                  <a:cubicBezTo>
                    <a:pt x="742" y="468"/>
                    <a:pt x="750" y="466"/>
                    <a:pt x="751" y="468"/>
                  </a:cubicBezTo>
                  <a:cubicBezTo>
                    <a:pt x="753" y="469"/>
                    <a:pt x="762" y="469"/>
                    <a:pt x="763" y="468"/>
                  </a:cubicBezTo>
                  <a:cubicBezTo>
                    <a:pt x="763" y="467"/>
                    <a:pt x="772" y="466"/>
                    <a:pt x="774" y="465"/>
                  </a:cubicBezTo>
                  <a:cubicBezTo>
                    <a:pt x="775" y="464"/>
                    <a:pt x="780" y="464"/>
                    <a:pt x="780" y="462"/>
                  </a:cubicBezTo>
                  <a:cubicBezTo>
                    <a:pt x="781" y="461"/>
                    <a:pt x="785" y="459"/>
                    <a:pt x="787" y="458"/>
                  </a:cubicBezTo>
                  <a:cubicBezTo>
                    <a:pt x="789" y="456"/>
                    <a:pt x="797" y="457"/>
                    <a:pt x="797" y="458"/>
                  </a:cubicBezTo>
                  <a:cubicBezTo>
                    <a:pt x="798" y="460"/>
                    <a:pt x="803" y="461"/>
                    <a:pt x="805" y="460"/>
                  </a:cubicBezTo>
                  <a:cubicBezTo>
                    <a:pt x="807" y="459"/>
                    <a:pt x="812" y="460"/>
                    <a:pt x="813" y="462"/>
                  </a:cubicBezTo>
                  <a:cubicBezTo>
                    <a:pt x="813" y="464"/>
                    <a:pt x="819" y="465"/>
                    <a:pt x="821" y="464"/>
                  </a:cubicBezTo>
                  <a:cubicBezTo>
                    <a:pt x="822" y="464"/>
                    <a:pt x="827" y="460"/>
                    <a:pt x="829" y="460"/>
                  </a:cubicBezTo>
                  <a:cubicBezTo>
                    <a:pt x="831" y="460"/>
                    <a:pt x="833" y="458"/>
                    <a:pt x="833" y="456"/>
                  </a:cubicBezTo>
                  <a:cubicBezTo>
                    <a:pt x="832" y="454"/>
                    <a:pt x="836" y="449"/>
                    <a:pt x="837" y="447"/>
                  </a:cubicBezTo>
                  <a:cubicBezTo>
                    <a:pt x="837" y="445"/>
                    <a:pt x="841" y="440"/>
                    <a:pt x="842" y="439"/>
                  </a:cubicBezTo>
                  <a:cubicBezTo>
                    <a:pt x="843" y="439"/>
                    <a:pt x="846" y="437"/>
                    <a:pt x="846" y="435"/>
                  </a:cubicBezTo>
                  <a:cubicBezTo>
                    <a:pt x="845" y="434"/>
                    <a:pt x="845" y="429"/>
                    <a:pt x="843" y="429"/>
                  </a:cubicBezTo>
                  <a:cubicBezTo>
                    <a:pt x="842" y="429"/>
                    <a:pt x="839" y="429"/>
                    <a:pt x="842" y="425"/>
                  </a:cubicBezTo>
                  <a:cubicBezTo>
                    <a:pt x="846" y="420"/>
                    <a:pt x="852" y="421"/>
                    <a:pt x="853" y="421"/>
                  </a:cubicBezTo>
                  <a:cubicBezTo>
                    <a:pt x="854" y="421"/>
                    <a:pt x="862" y="419"/>
                    <a:pt x="865" y="420"/>
                  </a:cubicBezTo>
                  <a:cubicBezTo>
                    <a:pt x="869" y="421"/>
                    <a:pt x="871" y="420"/>
                    <a:pt x="875" y="422"/>
                  </a:cubicBezTo>
                  <a:cubicBezTo>
                    <a:pt x="879" y="424"/>
                    <a:pt x="884" y="423"/>
                    <a:pt x="885" y="425"/>
                  </a:cubicBezTo>
                  <a:cubicBezTo>
                    <a:pt x="886" y="426"/>
                    <a:pt x="891" y="428"/>
                    <a:pt x="891" y="431"/>
                  </a:cubicBezTo>
                  <a:cubicBezTo>
                    <a:pt x="890" y="434"/>
                    <a:pt x="893" y="432"/>
                    <a:pt x="895" y="439"/>
                  </a:cubicBezTo>
                  <a:cubicBezTo>
                    <a:pt x="896" y="445"/>
                    <a:pt x="899" y="446"/>
                    <a:pt x="900" y="449"/>
                  </a:cubicBezTo>
                  <a:cubicBezTo>
                    <a:pt x="900" y="452"/>
                    <a:pt x="904" y="457"/>
                    <a:pt x="904" y="459"/>
                  </a:cubicBezTo>
                  <a:cubicBezTo>
                    <a:pt x="903" y="461"/>
                    <a:pt x="903" y="463"/>
                    <a:pt x="907" y="464"/>
                  </a:cubicBezTo>
                  <a:cubicBezTo>
                    <a:pt x="911" y="464"/>
                    <a:pt x="914" y="467"/>
                    <a:pt x="915" y="467"/>
                  </a:cubicBezTo>
                  <a:cubicBezTo>
                    <a:pt x="916" y="466"/>
                    <a:pt x="921" y="468"/>
                    <a:pt x="924" y="470"/>
                  </a:cubicBezTo>
                  <a:cubicBezTo>
                    <a:pt x="926" y="473"/>
                    <a:pt x="930" y="472"/>
                    <a:pt x="930" y="474"/>
                  </a:cubicBezTo>
                  <a:cubicBezTo>
                    <a:pt x="929" y="477"/>
                    <a:pt x="932" y="479"/>
                    <a:pt x="931" y="481"/>
                  </a:cubicBezTo>
                  <a:cubicBezTo>
                    <a:pt x="931" y="484"/>
                    <a:pt x="936" y="485"/>
                    <a:pt x="940" y="485"/>
                  </a:cubicBezTo>
                  <a:cubicBezTo>
                    <a:pt x="943" y="484"/>
                    <a:pt x="946" y="486"/>
                    <a:pt x="947" y="483"/>
                  </a:cubicBezTo>
                  <a:cubicBezTo>
                    <a:pt x="949" y="480"/>
                    <a:pt x="954" y="481"/>
                    <a:pt x="955" y="480"/>
                  </a:cubicBezTo>
                  <a:cubicBezTo>
                    <a:pt x="957" y="479"/>
                    <a:pt x="962" y="477"/>
                    <a:pt x="962" y="482"/>
                  </a:cubicBezTo>
                  <a:cubicBezTo>
                    <a:pt x="962" y="486"/>
                    <a:pt x="965" y="487"/>
                    <a:pt x="962" y="489"/>
                  </a:cubicBezTo>
                  <a:cubicBezTo>
                    <a:pt x="960" y="490"/>
                    <a:pt x="959" y="497"/>
                    <a:pt x="958" y="499"/>
                  </a:cubicBezTo>
                  <a:cubicBezTo>
                    <a:pt x="957" y="502"/>
                    <a:pt x="953" y="503"/>
                    <a:pt x="953" y="506"/>
                  </a:cubicBezTo>
                  <a:cubicBezTo>
                    <a:pt x="952" y="509"/>
                    <a:pt x="949" y="509"/>
                    <a:pt x="949" y="511"/>
                  </a:cubicBezTo>
                  <a:cubicBezTo>
                    <a:pt x="949" y="514"/>
                    <a:pt x="944" y="513"/>
                    <a:pt x="941" y="511"/>
                  </a:cubicBezTo>
                  <a:cubicBezTo>
                    <a:pt x="939" y="510"/>
                    <a:pt x="936" y="515"/>
                    <a:pt x="934" y="515"/>
                  </a:cubicBezTo>
                  <a:cubicBezTo>
                    <a:pt x="932" y="515"/>
                    <a:pt x="933" y="519"/>
                    <a:pt x="933" y="521"/>
                  </a:cubicBezTo>
                  <a:cubicBezTo>
                    <a:pt x="934" y="522"/>
                    <a:pt x="932" y="525"/>
                    <a:pt x="934" y="528"/>
                  </a:cubicBezTo>
                  <a:cubicBezTo>
                    <a:pt x="934" y="529"/>
                    <a:pt x="934" y="532"/>
                    <a:pt x="934" y="536"/>
                  </a:cubicBezTo>
                  <a:cubicBezTo>
                    <a:pt x="937" y="533"/>
                    <a:pt x="940" y="532"/>
                    <a:pt x="941" y="532"/>
                  </a:cubicBezTo>
                  <a:cubicBezTo>
                    <a:pt x="944" y="532"/>
                    <a:pt x="947" y="537"/>
                    <a:pt x="951" y="537"/>
                  </a:cubicBezTo>
                  <a:cubicBezTo>
                    <a:pt x="954" y="537"/>
                    <a:pt x="970" y="527"/>
                    <a:pt x="970" y="525"/>
                  </a:cubicBezTo>
                  <a:cubicBezTo>
                    <a:pt x="971" y="523"/>
                    <a:pt x="980" y="514"/>
                    <a:pt x="984" y="510"/>
                  </a:cubicBezTo>
                  <a:cubicBezTo>
                    <a:pt x="988" y="505"/>
                    <a:pt x="994" y="499"/>
                    <a:pt x="996" y="493"/>
                  </a:cubicBezTo>
                  <a:cubicBezTo>
                    <a:pt x="998" y="490"/>
                    <a:pt x="1004" y="484"/>
                    <a:pt x="1005" y="481"/>
                  </a:cubicBezTo>
                  <a:cubicBezTo>
                    <a:pt x="1007" y="479"/>
                    <a:pt x="1008" y="479"/>
                    <a:pt x="1011" y="473"/>
                  </a:cubicBezTo>
                  <a:cubicBezTo>
                    <a:pt x="1013" y="467"/>
                    <a:pt x="1013" y="452"/>
                    <a:pt x="1014" y="451"/>
                  </a:cubicBezTo>
                  <a:cubicBezTo>
                    <a:pt x="1015" y="450"/>
                    <a:pt x="1015" y="447"/>
                    <a:pt x="1016" y="445"/>
                  </a:cubicBezTo>
                  <a:cubicBezTo>
                    <a:pt x="1017" y="444"/>
                    <a:pt x="1016" y="442"/>
                    <a:pt x="1019" y="439"/>
                  </a:cubicBezTo>
                  <a:cubicBezTo>
                    <a:pt x="1021" y="437"/>
                    <a:pt x="1021" y="435"/>
                    <a:pt x="1020" y="434"/>
                  </a:cubicBezTo>
                  <a:cubicBezTo>
                    <a:pt x="1020" y="432"/>
                    <a:pt x="1020" y="429"/>
                    <a:pt x="1020" y="427"/>
                  </a:cubicBezTo>
                  <a:cubicBezTo>
                    <a:pt x="1019" y="426"/>
                    <a:pt x="1019" y="426"/>
                    <a:pt x="1021" y="425"/>
                  </a:cubicBezTo>
                  <a:cubicBezTo>
                    <a:pt x="1022" y="424"/>
                    <a:pt x="1020" y="422"/>
                    <a:pt x="1018" y="421"/>
                  </a:cubicBezTo>
                  <a:cubicBezTo>
                    <a:pt x="1016" y="420"/>
                    <a:pt x="1013" y="419"/>
                    <a:pt x="1013" y="417"/>
                  </a:cubicBezTo>
                  <a:cubicBezTo>
                    <a:pt x="1012" y="414"/>
                    <a:pt x="1009" y="411"/>
                    <a:pt x="1006" y="412"/>
                  </a:cubicBezTo>
                  <a:cubicBezTo>
                    <a:pt x="1003" y="412"/>
                    <a:pt x="998" y="410"/>
                    <a:pt x="999" y="412"/>
                  </a:cubicBezTo>
                  <a:cubicBezTo>
                    <a:pt x="999" y="414"/>
                    <a:pt x="999" y="415"/>
                    <a:pt x="997" y="415"/>
                  </a:cubicBezTo>
                  <a:cubicBezTo>
                    <a:pt x="996" y="414"/>
                    <a:pt x="995" y="416"/>
                    <a:pt x="994" y="418"/>
                  </a:cubicBezTo>
                  <a:cubicBezTo>
                    <a:pt x="992" y="420"/>
                    <a:pt x="986" y="421"/>
                    <a:pt x="989" y="418"/>
                  </a:cubicBezTo>
                  <a:cubicBezTo>
                    <a:pt x="991" y="416"/>
                    <a:pt x="988" y="416"/>
                    <a:pt x="988" y="413"/>
                  </a:cubicBezTo>
                  <a:cubicBezTo>
                    <a:pt x="989" y="411"/>
                    <a:pt x="991" y="408"/>
                    <a:pt x="988" y="410"/>
                  </a:cubicBezTo>
                  <a:cubicBezTo>
                    <a:pt x="985" y="412"/>
                    <a:pt x="985" y="416"/>
                    <a:pt x="983" y="416"/>
                  </a:cubicBezTo>
                  <a:cubicBezTo>
                    <a:pt x="981" y="417"/>
                    <a:pt x="981" y="409"/>
                    <a:pt x="982" y="407"/>
                  </a:cubicBezTo>
                  <a:cubicBezTo>
                    <a:pt x="983" y="406"/>
                    <a:pt x="978" y="408"/>
                    <a:pt x="972" y="407"/>
                  </a:cubicBezTo>
                  <a:cubicBezTo>
                    <a:pt x="967" y="407"/>
                    <a:pt x="969" y="403"/>
                    <a:pt x="973" y="401"/>
                  </a:cubicBezTo>
                  <a:cubicBezTo>
                    <a:pt x="977" y="399"/>
                    <a:pt x="976" y="397"/>
                    <a:pt x="978" y="396"/>
                  </a:cubicBezTo>
                  <a:cubicBezTo>
                    <a:pt x="980" y="395"/>
                    <a:pt x="986" y="391"/>
                    <a:pt x="989" y="389"/>
                  </a:cubicBezTo>
                  <a:cubicBezTo>
                    <a:pt x="992" y="388"/>
                    <a:pt x="993" y="385"/>
                    <a:pt x="994" y="383"/>
                  </a:cubicBezTo>
                  <a:cubicBezTo>
                    <a:pt x="995" y="381"/>
                    <a:pt x="1001" y="379"/>
                    <a:pt x="1006" y="374"/>
                  </a:cubicBezTo>
                  <a:cubicBezTo>
                    <a:pt x="1011" y="370"/>
                    <a:pt x="1014" y="367"/>
                    <a:pt x="1015" y="365"/>
                  </a:cubicBezTo>
                  <a:cubicBezTo>
                    <a:pt x="1016" y="362"/>
                    <a:pt x="1024" y="359"/>
                    <a:pt x="1024" y="357"/>
                  </a:cubicBezTo>
                  <a:cubicBezTo>
                    <a:pt x="1025" y="355"/>
                    <a:pt x="1034" y="350"/>
                    <a:pt x="1040" y="349"/>
                  </a:cubicBezTo>
                  <a:cubicBezTo>
                    <a:pt x="1047" y="347"/>
                    <a:pt x="1057" y="349"/>
                    <a:pt x="1059" y="351"/>
                  </a:cubicBezTo>
                  <a:cubicBezTo>
                    <a:pt x="1060" y="353"/>
                    <a:pt x="1062" y="352"/>
                    <a:pt x="1063" y="351"/>
                  </a:cubicBezTo>
                  <a:cubicBezTo>
                    <a:pt x="1064" y="350"/>
                    <a:pt x="1066" y="350"/>
                    <a:pt x="1071" y="351"/>
                  </a:cubicBezTo>
                  <a:cubicBezTo>
                    <a:pt x="1075" y="351"/>
                    <a:pt x="1076" y="349"/>
                    <a:pt x="1079" y="350"/>
                  </a:cubicBezTo>
                  <a:cubicBezTo>
                    <a:pt x="1082" y="350"/>
                    <a:pt x="1084" y="351"/>
                    <a:pt x="1086" y="348"/>
                  </a:cubicBezTo>
                  <a:cubicBezTo>
                    <a:pt x="1088" y="344"/>
                    <a:pt x="1096" y="345"/>
                    <a:pt x="1098" y="346"/>
                  </a:cubicBezTo>
                  <a:cubicBezTo>
                    <a:pt x="1099" y="348"/>
                    <a:pt x="1101" y="349"/>
                    <a:pt x="1104" y="347"/>
                  </a:cubicBezTo>
                  <a:cubicBezTo>
                    <a:pt x="1107" y="345"/>
                    <a:pt x="1107" y="350"/>
                    <a:pt x="1110" y="350"/>
                  </a:cubicBezTo>
                  <a:cubicBezTo>
                    <a:pt x="1113" y="351"/>
                    <a:pt x="1111" y="353"/>
                    <a:pt x="1108" y="353"/>
                  </a:cubicBezTo>
                  <a:cubicBezTo>
                    <a:pt x="1106" y="353"/>
                    <a:pt x="1103" y="354"/>
                    <a:pt x="1106" y="356"/>
                  </a:cubicBezTo>
                  <a:cubicBezTo>
                    <a:pt x="1108" y="358"/>
                    <a:pt x="1112" y="354"/>
                    <a:pt x="1114" y="355"/>
                  </a:cubicBezTo>
                  <a:cubicBezTo>
                    <a:pt x="1116" y="355"/>
                    <a:pt x="1120" y="355"/>
                    <a:pt x="1123" y="353"/>
                  </a:cubicBezTo>
                  <a:cubicBezTo>
                    <a:pt x="1126" y="351"/>
                    <a:pt x="1127" y="355"/>
                    <a:pt x="1129" y="353"/>
                  </a:cubicBezTo>
                  <a:cubicBezTo>
                    <a:pt x="1131" y="351"/>
                    <a:pt x="1135" y="351"/>
                    <a:pt x="1138" y="351"/>
                  </a:cubicBezTo>
                  <a:cubicBezTo>
                    <a:pt x="1140" y="351"/>
                    <a:pt x="1138" y="348"/>
                    <a:pt x="1134" y="348"/>
                  </a:cubicBezTo>
                  <a:cubicBezTo>
                    <a:pt x="1130" y="348"/>
                    <a:pt x="1131" y="346"/>
                    <a:pt x="1134" y="341"/>
                  </a:cubicBezTo>
                  <a:cubicBezTo>
                    <a:pt x="1137" y="336"/>
                    <a:pt x="1142" y="333"/>
                    <a:pt x="1146" y="330"/>
                  </a:cubicBezTo>
                  <a:cubicBezTo>
                    <a:pt x="1150" y="327"/>
                    <a:pt x="1152" y="329"/>
                    <a:pt x="1152" y="327"/>
                  </a:cubicBezTo>
                  <a:cubicBezTo>
                    <a:pt x="1152" y="325"/>
                    <a:pt x="1154" y="319"/>
                    <a:pt x="1157" y="319"/>
                  </a:cubicBezTo>
                  <a:cubicBezTo>
                    <a:pt x="1159" y="319"/>
                    <a:pt x="1166" y="320"/>
                    <a:pt x="1170" y="318"/>
                  </a:cubicBezTo>
                  <a:cubicBezTo>
                    <a:pt x="1175" y="315"/>
                    <a:pt x="1174" y="319"/>
                    <a:pt x="1176" y="320"/>
                  </a:cubicBezTo>
                  <a:cubicBezTo>
                    <a:pt x="1178" y="321"/>
                    <a:pt x="1180" y="316"/>
                    <a:pt x="1182" y="318"/>
                  </a:cubicBezTo>
                  <a:cubicBezTo>
                    <a:pt x="1184" y="319"/>
                    <a:pt x="1179" y="322"/>
                    <a:pt x="1178" y="326"/>
                  </a:cubicBezTo>
                  <a:cubicBezTo>
                    <a:pt x="1177" y="329"/>
                    <a:pt x="1181" y="328"/>
                    <a:pt x="1183" y="329"/>
                  </a:cubicBezTo>
                  <a:cubicBezTo>
                    <a:pt x="1185" y="330"/>
                    <a:pt x="1180" y="331"/>
                    <a:pt x="1181" y="332"/>
                  </a:cubicBezTo>
                  <a:cubicBezTo>
                    <a:pt x="1181" y="333"/>
                    <a:pt x="1185" y="333"/>
                    <a:pt x="1191" y="328"/>
                  </a:cubicBezTo>
                  <a:cubicBezTo>
                    <a:pt x="1196" y="322"/>
                    <a:pt x="1201" y="321"/>
                    <a:pt x="1205" y="321"/>
                  </a:cubicBezTo>
                  <a:cubicBezTo>
                    <a:pt x="1208" y="322"/>
                    <a:pt x="1206" y="318"/>
                    <a:pt x="1206" y="313"/>
                  </a:cubicBezTo>
                  <a:cubicBezTo>
                    <a:pt x="1207" y="308"/>
                    <a:pt x="1217" y="306"/>
                    <a:pt x="1221" y="308"/>
                  </a:cubicBezTo>
                  <a:cubicBezTo>
                    <a:pt x="1224" y="309"/>
                    <a:pt x="1224" y="311"/>
                    <a:pt x="1221" y="310"/>
                  </a:cubicBezTo>
                  <a:cubicBezTo>
                    <a:pt x="1217" y="309"/>
                    <a:pt x="1214" y="312"/>
                    <a:pt x="1214" y="316"/>
                  </a:cubicBezTo>
                  <a:cubicBezTo>
                    <a:pt x="1214" y="320"/>
                    <a:pt x="1211" y="322"/>
                    <a:pt x="1213" y="323"/>
                  </a:cubicBezTo>
                  <a:cubicBezTo>
                    <a:pt x="1215" y="325"/>
                    <a:pt x="1211" y="325"/>
                    <a:pt x="1210" y="327"/>
                  </a:cubicBezTo>
                  <a:cubicBezTo>
                    <a:pt x="1210" y="329"/>
                    <a:pt x="1210" y="330"/>
                    <a:pt x="1208" y="331"/>
                  </a:cubicBezTo>
                  <a:cubicBezTo>
                    <a:pt x="1206" y="332"/>
                    <a:pt x="1197" y="333"/>
                    <a:pt x="1197" y="336"/>
                  </a:cubicBezTo>
                  <a:cubicBezTo>
                    <a:pt x="1197" y="339"/>
                    <a:pt x="1192" y="339"/>
                    <a:pt x="1190" y="343"/>
                  </a:cubicBezTo>
                  <a:cubicBezTo>
                    <a:pt x="1188" y="347"/>
                    <a:pt x="1180" y="350"/>
                    <a:pt x="1175" y="358"/>
                  </a:cubicBezTo>
                  <a:cubicBezTo>
                    <a:pt x="1169" y="366"/>
                    <a:pt x="1161" y="366"/>
                    <a:pt x="1161" y="367"/>
                  </a:cubicBezTo>
                  <a:cubicBezTo>
                    <a:pt x="1161" y="369"/>
                    <a:pt x="1155" y="369"/>
                    <a:pt x="1153" y="369"/>
                  </a:cubicBezTo>
                  <a:cubicBezTo>
                    <a:pt x="1151" y="369"/>
                    <a:pt x="1155" y="374"/>
                    <a:pt x="1150" y="379"/>
                  </a:cubicBezTo>
                  <a:cubicBezTo>
                    <a:pt x="1145" y="384"/>
                    <a:pt x="1142" y="391"/>
                    <a:pt x="1142" y="398"/>
                  </a:cubicBezTo>
                  <a:cubicBezTo>
                    <a:pt x="1142" y="405"/>
                    <a:pt x="1145" y="426"/>
                    <a:pt x="1147" y="429"/>
                  </a:cubicBezTo>
                  <a:cubicBezTo>
                    <a:pt x="1149" y="433"/>
                    <a:pt x="1148" y="442"/>
                    <a:pt x="1150" y="444"/>
                  </a:cubicBezTo>
                  <a:cubicBezTo>
                    <a:pt x="1151" y="446"/>
                    <a:pt x="1151" y="449"/>
                    <a:pt x="1152" y="450"/>
                  </a:cubicBezTo>
                  <a:cubicBezTo>
                    <a:pt x="1153" y="451"/>
                    <a:pt x="1157" y="445"/>
                    <a:pt x="1161" y="442"/>
                  </a:cubicBezTo>
                  <a:cubicBezTo>
                    <a:pt x="1164" y="440"/>
                    <a:pt x="1163" y="439"/>
                    <a:pt x="1165" y="437"/>
                  </a:cubicBezTo>
                  <a:cubicBezTo>
                    <a:pt x="1167" y="436"/>
                    <a:pt x="1166" y="430"/>
                    <a:pt x="1167" y="429"/>
                  </a:cubicBezTo>
                  <a:cubicBezTo>
                    <a:pt x="1167" y="427"/>
                    <a:pt x="1171" y="427"/>
                    <a:pt x="1172" y="425"/>
                  </a:cubicBezTo>
                  <a:cubicBezTo>
                    <a:pt x="1174" y="423"/>
                    <a:pt x="1177" y="424"/>
                    <a:pt x="1179" y="424"/>
                  </a:cubicBezTo>
                  <a:cubicBezTo>
                    <a:pt x="1180" y="423"/>
                    <a:pt x="1179" y="419"/>
                    <a:pt x="1178" y="417"/>
                  </a:cubicBezTo>
                  <a:cubicBezTo>
                    <a:pt x="1177" y="414"/>
                    <a:pt x="1183" y="411"/>
                    <a:pt x="1186" y="409"/>
                  </a:cubicBezTo>
                  <a:cubicBezTo>
                    <a:pt x="1189" y="407"/>
                    <a:pt x="1193" y="410"/>
                    <a:pt x="1196" y="407"/>
                  </a:cubicBezTo>
                  <a:cubicBezTo>
                    <a:pt x="1199" y="404"/>
                    <a:pt x="1196" y="400"/>
                    <a:pt x="1195" y="399"/>
                  </a:cubicBezTo>
                  <a:cubicBezTo>
                    <a:pt x="1193" y="397"/>
                    <a:pt x="1198" y="389"/>
                    <a:pt x="1201" y="389"/>
                  </a:cubicBezTo>
                  <a:cubicBezTo>
                    <a:pt x="1203" y="388"/>
                    <a:pt x="1205" y="390"/>
                    <a:pt x="1207" y="388"/>
                  </a:cubicBezTo>
                  <a:cubicBezTo>
                    <a:pt x="1209" y="386"/>
                    <a:pt x="1205" y="382"/>
                    <a:pt x="1203" y="383"/>
                  </a:cubicBezTo>
                  <a:cubicBezTo>
                    <a:pt x="1201" y="383"/>
                    <a:pt x="1201" y="376"/>
                    <a:pt x="1205" y="373"/>
                  </a:cubicBezTo>
                  <a:cubicBezTo>
                    <a:pt x="1209" y="370"/>
                    <a:pt x="1207" y="369"/>
                    <a:pt x="1205" y="369"/>
                  </a:cubicBezTo>
                  <a:cubicBezTo>
                    <a:pt x="1202" y="368"/>
                    <a:pt x="1201" y="369"/>
                    <a:pt x="1199" y="369"/>
                  </a:cubicBezTo>
                  <a:cubicBezTo>
                    <a:pt x="1197" y="369"/>
                    <a:pt x="1195" y="365"/>
                    <a:pt x="1198" y="360"/>
                  </a:cubicBezTo>
                  <a:cubicBezTo>
                    <a:pt x="1201" y="356"/>
                    <a:pt x="1205" y="357"/>
                    <a:pt x="1205" y="353"/>
                  </a:cubicBezTo>
                  <a:cubicBezTo>
                    <a:pt x="1206" y="349"/>
                    <a:pt x="1210" y="344"/>
                    <a:pt x="1212" y="342"/>
                  </a:cubicBezTo>
                  <a:cubicBezTo>
                    <a:pt x="1213" y="340"/>
                    <a:pt x="1217" y="342"/>
                    <a:pt x="1219" y="342"/>
                  </a:cubicBezTo>
                  <a:cubicBezTo>
                    <a:pt x="1221" y="342"/>
                    <a:pt x="1220" y="345"/>
                    <a:pt x="1222" y="343"/>
                  </a:cubicBezTo>
                  <a:cubicBezTo>
                    <a:pt x="1224" y="342"/>
                    <a:pt x="1228" y="335"/>
                    <a:pt x="1231" y="335"/>
                  </a:cubicBezTo>
                  <a:cubicBezTo>
                    <a:pt x="1234" y="335"/>
                    <a:pt x="1232" y="340"/>
                    <a:pt x="1232" y="343"/>
                  </a:cubicBezTo>
                  <a:cubicBezTo>
                    <a:pt x="1233" y="345"/>
                    <a:pt x="1235" y="342"/>
                    <a:pt x="1240" y="338"/>
                  </a:cubicBezTo>
                  <a:cubicBezTo>
                    <a:pt x="1246" y="334"/>
                    <a:pt x="1258" y="335"/>
                    <a:pt x="1261" y="337"/>
                  </a:cubicBezTo>
                  <a:cubicBezTo>
                    <a:pt x="1265" y="338"/>
                    <a:pt x="1266" y="342"/>
                    <a:pt x="1268" y="342"/>
                  </a:cubicBezTo>
                  <a:cubicBezTo>
                    <a:pt x="1271" y="341"/>
                    <a:pt x="1268" y="338"/>
                    <a:pt x="1271" y="337"/>
                  </a:cubicBezTo>
                  <a:cubicBezTo>
                    <a:pt x="1274" y="336"/>
                    <a:pt x="1279" y="333"/>
                    <a:pt x="1283" y="330"/>
                  </a:cubicBezTo>
                  <a:cubicBezTo>
                    <a:pt x="1287" y="327"/>
                    <a:pt x="1286" y="329"/>
                    <a:pt x="1288" y="327"/>
                  </a:cubicBezTo>
                  <a:cubicBezTo>
                    <a:pt x="1290" y="324"/>
                    <a:pt x="1292" y="325"/>
                    <a:pt x="1293" y="324"/>
                  </a:cubicBezTo>
                  <a:cubicBezTo>
                    <a:pt x="1294" y="322"/>
                    <a:pt x="1299" y="319"/>
                    <a:pt x="1307" y="317"/>
                  </a:cubicBezTo>
                  <a:cubicBezTo>
                    <a:pt x="1315" y="315"/>
                    <a:pt x="1325" y="310"/>
                    <a:pt x="1325" y="309"/>
                  </a:cubicBezTo>
                  <a:cubicBezTo>
                    <a:pt x="1324" y="307"/>
                    <a:pt x="1328" y="306"/>
                    <a:pt x="1328" y="308"/>
                  </a:cubicBezTo>
                  <a:cubicBezTo>
                    <a:pt x="1329" y="309"/>
                    <a:pt x="1331" y="309"/>
                    <a:pt x="1336" y="310"/>
                  </a:cubicBezTo>
                  <a:cubicBezTo>
                    <a:pt x="1340" y="311"/>
                    <a:pt x="1342" y="312"/>
                    <a:pt x="1345" y="309"/>
                  </a:cubicBezTo>
                  <a:cubicBezTo>
                    <a:pt x="1348" y="306"/>
                    <a:pt x="1344" y="305"/>
                    <a:pt x="1345" y="302"/>
                  </a:cubicBezTo>
                  <a:cubicBezTo>
                    <a:pt x="1345" y="300"/>
                    <a:pt x="1339" y="297"/>
                    <a:pt x="1340" y="294"/>
                  </a:cubicBezTo>
                  <a:cubicBezTo>
                    <a:pt x="1340" y="292"/>
                    <a:pt x="1335" y="285"/>
                    <a:pt x="1334" y="286"/>
                  </a:cubicBezTo>
                  <a:cubicBezTo>
                    <a:pt x="1332" y="288"/>
                    <a:pt x="1329" y="285"/>
                    <a:pt x="1329" y="283"/>
                  </a:cubicBezTo>
                  <a:cubicBezTo>
                    <a:pt x="1329" y="281"/>
                    <a:pt x="1329" y="279"/>
                    <a:pt x="1326" y="280"/>
                  </a:cubicBezTo>
                  <a:cubicBezTo>
                    <a:pt x="1324" y="282"/>
                    <a:pt x="1320" y="281"/>
                    <a:pt x="1319" y="279"/>
                  </a:cubicBezTo>
                  <a:cubicBezTo>
                    <a:pt x="1319" y="276"/>
                    <a:pt x="1324" y="275"/>
                    <a:pt x="1328" y="276"/>
                  </a:cubicBezTo>
                  <a:cubicBezTo>
                    <a:pt x="1331" y="278"/>
                    <a:pt x="1330" y="279"/>
                    <a:pt x="1332" y="280"/>
                  </a:cubicBezTo>
                  <a:cubicBezTo>
                    <a:pt x="1334" y="282"/>
                    <a:pt x="1339" y="281"/>
                    <a:pt x="1342" y="280"/>
                  </a:cubicBezTo>
                  <a:cubicBezTo>
                    <a:pt x="1344" y="279"/>
                    <a:pt x="1352" y="276"/>
                    <a:pt x="1353" y="274"/>
                  </a:cubicBezTo>
                  <a:cubicBezTo>
                    <a:pt x="1354" y="272"/>
                    <a:pt x="1353" y="271"/>
                    <a:pt x="1355" y="270"/>
                  </a:cubicBezTo>
                  <a:cubicBezTo>
                    <a:pt x="1358" y="269"/>
                    <a:pt x="1356" y="266"/>
                    <a:pt x="1354" y="265"/>
                  </a:cubicBezTo>
                  <a:cubicBezTo>
                    <a:pt x="1352" y="264"/>
                    <a:pt x="1352" y="261"/>
                    <a:pt x="1354" y="261"/>
                  </a:cubicBezTo>
                  <a:cubicBezTo>
                    <a:pt x="1357" y="261"/>
                    <a:pt x="1356" y="258"/>
                    <a:pt x="1358" y="258"/>
                  </a:cubicBezTo>
                  <a:cubicBezTo>
                    <a:pt x="1359" y="258"/>
                    <a:pt x="1359" y="259"/>
                    <a:pt x="1362" y="258"/>
                  </a:cubicBezTo>
                  <a:cubicBezTo>
                    <a:pt x="1365" y="256"/>
                    <a:pt x="1362" y="260"/>
                    <a:pt x="1361" y="262"/>
                  </a:cubicBezTo>
                  <a:cubicBezTo>
                    <a:pt x="1360" y="265"/>
                    <a:pt x="1363" y="267"/>
                    <a:pt x="1364" y="268"/>
                  </a:cubicBezTo>
                  <a:cubicBezTo>
                    <a:pt x="1364" y="269"/>
                    <a:pt x="1370" y="270"/>
                    <a:pt x="1373" y="268"/>
                  </a:cubicBezTo>
                  <a:cubicBezTo>
                    <a:pt x="1376" y="267"/>
                    <a:pt x="1385" y="270"/>
                    <a:pt x="1386" y="272"/>
                  </a:cubicBezTo>
                  <a:cubicBezTo>
                    <a:pt x="1386" y="275"/>
                    <a:pt x="1388" y="278"/>
                    <a:pt x="1392" y="280"/>
                  </a:cubicBezTo>
                  <a:cubicBezTo>
                    <a:pt x="1396" y="282"/>
                    <a:pt x="1399" y="281"/>
                    <a:pt x="1400" y="283"/>
                  </a:cubicBezTo>
                  <a:cubicBezTo>
                    <a:pt x="1401" y="285"/>
                    <a:pt x="1402" y="286"/>
                    <a:pt x="1405" y="285"/>
                  </a:cubicBezTo>
                  <a:cubicBezTo>
                    <a:pt x="1407" y="285"/>
                    <a:pt x="1408" y="287"/>
                    <a:pt x="1410" y="286"/>
                  </a:cubicBezTo>
                  <a:cubicBezTo>
                    <a:pt x="1411" y="284"/>
                    <a:pt x="1412" y="286"/>
                    <a:pt x="1414" y="285"/>
                  </a:cubicBezTo>
                  <a:cubicBezTo>
                    <a:pt x="1416" y="283"/>
                    <a:pt x="1410" y="281"/>
                    <a:pt x="1411" y="280"/>
                  </a:cubicBezTo>
                  <a:cubicBezTo>
                    <a:pt x="1411" y="278"/>
                    <a:pt x="1413" y="281"/>
                    <a:pt x="1415" y="281"/>
                  </a:cubicBezTo>
                  <a:cubicBezTo>
                    <a:pt x="1417" y="281"/>
                    <a:pt x="1414" y="277"/>
                    <a:pt x="1416" y="277"/>
                  </a:cubicBezTo>
                  <a:cubicBezTo>
                    <a:pt x="1417" y="276"/>
                    <a:pt x="1416" y="269"/>
                    <a:pt x="1414" y="269"/>
                  </a:cubicBezTo>
                  <a:cubicBezTo>
                    <a:pt x="1413" y="268"/>
                    <a:pt x="1414" y="265"/>
                    <a:pt x="1417" y="268"/>
                  </a:cubicBezTo>
                  <a:cubicBezTo>
                    <a:pt x="1420" y="270"/>
                    <a:pt x="1424" y="270"/>
                    <a:pt x="1426" y="270"/>
                  </a:cubicBezTo>
                  <a:cubicBezTo>
                    <a:pt x="1428" y="270"/>
                    <a:pt x="1426" y="268"/>
                    <a:pt x="1424" y="267"/>
                  </a:cubicBezTo>
                  <a:cubicBezTo>
                    <a:pt x="1422" y="267"/>
                    <a:pt x="1425" y="265"/>
                    <a:pt x="1426" y="266"/>
                  </a:cubicBezTo>
                  <a:cubicBezTo>
                    <a:pt x="1428" y="268"/>
                    <a:pt x="1431" y="268"/>
                    <a:pt x="1431" y="267"/>
                  </a:cubicBezTo>
                  <a:cubicBezTo>
                    <a:pt x="1431" y="265"/>
                    <a:pt x="1433" y="262"/>
                    <a:pt x="1435" y="262"/>
                  </a:cubicBezTo>
                  <a:cubicBezTo>
                    <a:pt x="1438" y="262"/>
                    <a:pt x="1439" y="261"/>
                    <a:pt x="1436" y="260"/>
                  </a:cubicBezTo>
                  <a:close/>
                  <a:moveTo>
                    <a:pt x="742" y="423"/>
                  </a:moveTo>
                  <a:cubicBezTo>
                    <a:pt x="735" y="430"/>
                    <a:pt x="721" y="431"/>
                    <a:pt x="721" y="436"/>
                  </a:cubicBezTo>
                  <a:cubicBezTo>
                    <a:pt x="721" y="442"/>
                    <a:pt x="703" y="444"/>
                    <a:pt x="702" y="442"/>
                  </a:cubicBezTo>
                  <a:cubicBezTo>
                    <a:pt x="701" y="440"/>
                    <a:pt x="715" y="439"/>
                    <a:pt x="718" y="432"/>
                  </a:cubicBezTo>
                  <a:cubicBezTo>
                    <a:pt x="721" y="424"/>
                    <a:pt x="734" y="421"/>
                    <a:pt x="740" y="411"/>
                  </a:cubicBezTo>
                  <a:cubicBezTo>
                    <a:pt x="745" y="404"/>
                    <a:pt x="749" y="393"/>
                    <a:pt x="751" y="393"/>
                  </a:cubicBezTo>
                  <a:cubicBezTo>
                    <a:pt x="754" y="394"/>
                    <a:pt x="749" y="417"/>
                    <a:pt x="742" y="423"/>
                  </a:cubicBezTo>
                  <a:close/>
                  <a:moveTo>
                    <a:pt x="774" y="131"/>
                  </a:moveTo>
                  <a:cubicBezTo>
                    <a:pt x="773" y="133"/>
                    <a:pt x="767" y="133"/>
                    <a:pt x="769" y="135"/>
                  </a:cubicBezTo>
                  <a:cubicBezTo>
                    <a:pt x="771" y="138"/>
                    <a:pt x="784" y="136"/>
                    <a:pt x="784" y="132"/>
                  </a:cubicBezTo>
                  <a:cubicBezTo>
                    <a:pt x="784" y="128"/>
                    <a:pt x="775" y="129"/>
                    <a:pt x="774" y="131"/>
                  </a:cubicBezTo>
                  <a:close/>
                  <a:moveTo>
                    <a:pt x="320" y="8"/>
                  </a:moveTo>
                  <a:cubicBezTo>
                    <a:pt x="326" y="8"/>
                    <a:pt x="324" y="4"/>
                    <a:pt x="328" y="5"/>
                  </a:cubicBezTo>
                  <a:cubicBezTo>
                    <a:pt x="332" y="5"/>
                    <a:pt x="338" y="5"/>
                    <a:pt x="336" y="2"/>
                  </a:cubicBezTo>
                  <a:cubicBezTo>
                    <a:pt x="334" y="0"/>
                    <a:pt x="319" y="1"/>
                    <a:pt x="321" y="3"/>
                  </a:cubicBezTo>
                  <a:cubicBezTo>
                    <a:pt x="322" y="5"/>
                    <a:pt x="309" y="4"/>
                    <a:pt x="309" y="5"/>
                  </a:cubicBezTo>
                  <a:cubicBezTo>
                    <a:pt x="310" y="6"/>
                    <a:pt x="314" y="8"/>
                    <a:pt x="320" y="8"/>
                  </a:cubicBezTo>
                  <a:close/>
                  <a:moveTo>
                    <a:pt x="289" y="25"/>
                  </a:moveTo>
                  <a:cubicBezTo>
                    <a:pt x="289" y="21"/>
                    <a:pt x="276" y="25"/>
                    <a:pt x="279" y="26"/>
                  </a:cubicBezTo>
                  <a:cubicBezTo>
                    <a:pt x="281" y="27"/>
                    <a:pt x="289" y="29"/>
                    <a:pt x="289" y="25"/>
                  </a:cubicBezTo>
                  <a:close/>
                  <a:moveTo>
                    <a:pt x="321" y="21"/>
                  </a:moveTo>
                  <a:cubicBezTo>
                    <a:pt x="322" y="23"/>
                    <a:pt x="320" y="24"/>
                    <a:pt x="315" y="24"/>
                  </a:cubicBezTo>
                  <a:cubicBezTo>
                    <a:pt x="310" y="24"/>
                    <a:pt x="308" y="26"/>
                    <a:pt x="310" y="29"/>
                  </a:cubicBezTo>
                  <a:cubicBezTo>
                    <a:pt x="313" y="31"/>
                    <a:pt x="326" y="30"/>
                    <a:pt x="329" y="27"/>
                  </a:cubicBezTo>
                  <a:cubicBezTo>
                    <a:pt x="331" y="24"/>
                    <a:pt x="337" y="27"/>
                    <a:pt x="338" y="24"/>
                  </a:cubicBezTo>
                  <a:cubicBezTo>
                    <a:pt x="339" y="21"/>
                    <a:pt x="321" y="19"/>
                    <a:pt x="321" y="21"/>
                  </a:cubicBezTo>
                  <a:close/>
                  <a:moveTo>
                    <a:pt x="364" y="17"/>
                  </a:moveTo>
                  <a:cubicBezTo>
                    <a:pt x="366" y="14"/>
                    <a:pt x="361" y="14"/>
                    <a:pt x="360" y="12"/>
                  </a:cubicBezTo>
                  <a:cubicBezTo>
                    <a:pt x="360" y="10"/>
                    <a:pt x="346" y="9"/>
                    <a:pt x="347" y="12"/>
                  </a:cubicBezTo>
                  <a:cubicBezTo>
                    <a:pt x="347" y="14"/>
                    <a:pt x="337" y="17"/>
                    <a:pt x="340" y="20"/>
                  </a:cubicBezTo>
                  <a:cubicBezTo>
                    <a:pt x="346" y="24"/>
                    <a:pt x="362" y="19"/>
                    <a:pt x="364" y="17"/>
                  </a:cubicBezTo>
                  <a:close/>
                  <a:moveTo>
                    <a:pt x="324" y="13"/>
                  </a:moveTo>
                  <a:cubicBezTo>
                    <a:pt x="325" y="7"/>
                    <a:pt x="316" y="12"/>
                    <a:pt x="310" y="9"/>
                  </a:cubicBezTo>
                  <a:cubicBezTo>
                    <a:pt x="304" y="6"/>
                    <a:pt x="300" y="6"/>
                    <a:pt x="304" y="10"/>
                  </a:cubicBezTo>
                  <a:cubicBezTo>
                    <a:pt x="306" y="12"/>
                    <a:pt x="293" y="13"/>
                    <a:pt x="295" y="15"/>
                  </a:cubicBezTo>
                  <a:cubicBezTo>
                    <a:pt x="300" y="20"/>
                    <a:pt x="324" y="18"/>
                    <a:pt x="324" y="13"/>
                  </a:cubicBezTo>
                  <a:close/>
                  <a:moveTo>
                    <a:pt x="287" y="151"/>
                  </a:moveTo>
                  <a:cubicBezTo>
                    <a:pt x="288" y="153"/>
                    <a:pt x="286" y="155"/>
                    <a:pt x="281" y="155"/>
                  </a:cubicBezTo>
                  <a:cubicBezTo>
                    <a:pt x="277" y="155"/>
                    <a:pt x="284" y="158"/>
                    <a:pt x="284" y="161"/>
                  </a:cubicBezTo>
                  <a:cubicBezTo>
                    <a:pt x="285" y="164"/>
                    <a:pt x="279" y="162"/>
                    <a:pt x="279" y="166"/>
                  </a:cubicBezTo>
                  <a:cubicBezTo>
                    <a:pt x="279" y="170"/>
                    <a:pt x="270" y="166"/>
                    <a:pt x="269" y="171"/>
                  </a:cubicBezTo>
                  <a:cubicBezTo>
                    <a:pt x="267" y="177"/>
                    <a:pt x="273" y="176"/>
                    <a:pt x="277" y="176"/>
                  </a:cubicBezTo>
                  <a:cubicBezTo>
                    <a:pt x="281" y="177"/>
                    <a:pt x="276" y="180"/>
                    <a:pt x="279" y="182"/>
                  </a:cubicBezTo>
                  <a:cubicBezTo>
                    <a:pt x="282" y="185"/>
                    <a:pt x="284" y="184"/>
                    <a:pt x="282" y="180"/>
                  </a:cubicBezTo>
                  <a:cubicBezTo>
                    <a:pt x="280" y="176"/>
                    <a:pt x="292" y="181"/>
                    <a:pt x="289" y="184"/>
                  </a:cubicBezTo>
                  <a:cubicBezTo>
                    <a:pt x="285" y="188"/>
                    <a:pt x="295" y="190"/>
                    <a:pt x="299" y="190"/>
                  </a:cubicBezTo>
                  <a:cubicBezTo>
                    <a:pt x="304" y="191"/>
                    <a:pt x="321" y="194"/>
                    <a:pt x="321" y="190"/>
                  </a:cubicBezTo>
                  <a:cubicBezTo>
                    <a:pt x="321" y="188"/>
                    <a:pt x="315" y="186"/>
                    <a:pt x="310" y="180"/>
                  </a:cubicBezTo>
                  <a:cubicBezTo>
                    <a:pt x="305" y="175"/>
                    <a:pt x="301" y="166"/>
                    <a:pt x="307" y="162"/>
                  </a:cubicBezTo>
                  <a:cubicBezTo>
                    <a:pt x="313" y="158"/>
                    <a:pt x="308" y="157"/>
                    <a:pt x="314" y="152"/>
                  </a:cubicBezTo>
                  <a:cubicBezTo>
                    <a:pt x="319" y="148"/>
                    <a:pt x="316" y="144"/>
                    <a:pt x="321" y="144"/>
                  </a:cubicBezTo>
                  <a:cubicBezTo>
                    <a:pt x="326" y="143"/>
                    <a:pt x="320" y="139"/>
                    <a:pt x="325" y="138"/>
                  </a:cubicBezTo>
                  <a:cubicBezTo>
                    <a:pt x="330" y="137"/>
                    <a:pt x="331" y="132"/>
                    <a:pt x="331" y="130"/>
                  </a:cubicBezTo>
                  <a:cubicBezTo>
                    <a:pt x="330" y="128"/>
                    <a:pt x="336" y="130"/>
                    <a:pt x="339" y="127"/>
                  </a:cubicBezTo>
                  <a:cubicBezTo>
                    <a:pt x="341" y="124"/>
                    <a:pt x="348" y="126"/>
                    <a:pt x="350" y="122"/>
                  </a:cubicBezTo>
                  <a:cubicBezTo>
                    <a:pt x="352" y="118"/>
                    <a:pt x="380" y="108"/>
                    <a:pt x="397" y="104"/>
                  </a:cubicBezTo>
                  <a:cubicBezTo>
                    <a:pt x="413" y="100"/>
                    <a:pt x="424" y="94"/>
                    <a:pt x="418" y="89"/>
                  </a:cubicBezTo>
                  <a:cubicBezTo>
                    <a:pt x="413" y="85"/>
                    <a:pt x="396" y="91"/>
                    <a:pt x="392" y="94"/>
                  </a:cubicBezTo>
                  <a:cubicBezTo>
                    <a:pt x="388" y="97"/>
                    <a:pt x="383" y="95"/>
                    <a:pt x="379" y="97"/>
                  </a:cubicBezTo>
                  <a:cubicBezTo>
                    <a:pt x="375" y="100"/>
                    <a:pt x="366" y="102"/>
                    <a:pt x="362" y="99"/>
                  </a:cubicBezTo>
                  <a:cubicBezTo>
                    <a:pt x="358" y="96"/>
                    <a:pt x="353" y="102"/>
                    <a:pt x="350" y="102"/>
                  </a:cubicBezTo>
                  <a:cubicBezTo>
                    <a:pt x="346" y="102"/>
                    <a:pt x="343" y="105"/>
                    <a:pt x="339" y="105"/>
                  </a:cubicBezTo>
                  <a:cubicBezTo>
                    <a:pt x="336" y="105"/>
                    <a:pt x="329" y="108"/>
                    <a:pt x="328" y="110"/>
                  </a:cubicBezTo>
                  <a:cubicBezTo>
                    <a:pt x="328" y="112"/>
                    <a:pt x="322" y="111"/>
                    <a:pt x="322" y="114"/>
                  </a:cubicBezTo>
                  <a:cubicBezTo>
                    <a:pt x="322" y="116"/>
                    <a:pt x="317" y="118"/>
                    <a:pt x="314" y="116"/>
                  </a:cubicBezTo>
                  <a:cubicBezTo>
                    <a:pt x="312" y="114"/>
                    <a:pt x="309" y="119"/>
                    <a:pt x="313" y="122"/>
                  </a:cubicBezTo>
                  <a:cubicBezTo>
                    <a:pt x="316" y="125"/>
                    <a:pt x="306" y="125"/>
                    <a:pt x="308" y="127"/>
                  </a:cubicBezTo>
                  <a:cubicBezTo>
                    <a:pt x="310" y="129"/>
                    <a:pt x="304" y="130"/>
                    <a:pt x="305" y="133"/>
                  </a:cubicBezTo>
                  <a:cubicBezTo>
                    <a:pt x="307" y="135"/>
                    <a:pt x="302" y="136"/>
                    <a:pt x="298" y="136"/>
                  </a:cubicBezTo>
                  <a:cubicBezTo>
                    <a:pt x="294" y="137"/>
                    <a:pt x="292" y="142"/>
                    <a:pt x="297" y="142"/>
                  </a:cubicBezTo>
                  <a:cubicBezTo>
                    <a:pt x="302" y="143"/>
                    <a:pt x="294" y="143"/>
                    <a:pt x="295" y="147"/>
                  </a:cubicBezTo>
                  <a:cubicBezTo>
                    <a:pt x="295" y="151"/>
                    <a:pt x="287" y="148"/>
                    <a:pt x="287" y="15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 name="Google Shape;375;p4">
              <a:extLst>
                <a:ext uri="{FF2B5EF4-FFF2-40B4-BE49-F238E27FC236}">
                  <a16:creationId xmlns:a16="http://schemas.microsoft.com/office/drawing/2014/main" id="{030724E4-DC21-A5DD-5CFB-052728A5F6E5}"/>
                </a:ext>
              </a:extLst>
            </p:cNvPr>
            <p:cNvSpPr/>
            <p:nvPr/>
          </p:nvSpPr>
          <p:spPr>
            <a:xfrm>
              <a:off x="6119813" y="4360611"/>
              <a:ext cx="388420" cy="406413"/>
            </a:xfrm>
            <a:custGeom>
              <a:avLst/>
              <a:gdLst/>
              <a:ahLst/>
              <a:cxnLst/>
              <a:rect l="l" t="t" r="r" b="b"/>
              <a:pathLst>
                <a:path w="155" h="162" extrusionOk="0">
                  <a:moveTo>
                    <a:pt x="142" y="107"/>
                  </a:moveTo>
                  <a:cubicBezTo>
                    <a:pt x="137" y="105"/>
                    <a:pt x="136" y="77"/>
                    <a:pt x="138" y="76"/>
                  </a:cubicBezTo>
                  <a:cubicBezTo>
                    <a:pt x="138" y="76"/>
                    <a:pt x="138" y="76"/>
                    <a:pt x="139" y="77"/>
                  </a:cubicBezTo>
                  <a:cubicBezTo>
                    <a:pt x="138" y="70"/>
                    <a:pt x="138" y="70"/>
                    <a:pt x="138" y="70"/>
                  </a:cubicBezTo>
                  <a:cubicBezTo>
                    <a:pt x="138" y="70"/>
                    <a:pt x="138" y="70"/>
                    <a:pt x="138" y="70"/>
                  </a:cubicBezTo>
                  <a:cubicBezTo>
                    <a:pt x="137" y="70"/>
                    <a:pt x="136" y="69"/>
                    <a:pt x="136" y="68"/>
                  </a:cubicBezTo>
                  <a:cubicBezTo>
                    <a:pt x="136" y="65"/>
                    <a:pt x="138" y="65"/>
                    <a:pt x="138" y="65"/>
                  </a:cubicBezTo>
                  <a:cubicBezTo>
                    <a:pt x="138" y="65"/>
                    <a:pt x="137" y="61"/>
                    <a:pt x="140" y="60"/>
                  </a:cubicBezTo>
                  <a:cubicBezTo>
                    <a:pt x="140" y="60"/>
                    <a:pt x="140" y="59"/>
                    <a:pt x="141" y="59"/>
                  </a:cubicBezTo>
                  <a:cubicBezTo>
                    <a:pt x="142" y="58"/>
                    <a:pt x="142" y="55"/>
                    <a:pt x="142" y="53"/>
                  </a:cubicBezTo>
                  <a:cubicBezTo>
                    <a:pt x="142" y="51"/>
                    <a:pt x="143" y="48"/>
                    <a:pt x="143" y="46"/>
                  </a:cubicBezTo>
                  <a:cubicBezTo>
                    <a:pt x="144" y="44"/>
                    <a:pt x="144" y="41"/>
                    <a:pt x="146" y="40"/>
                  </a:cubicBezTo>
                  <a:cubicBezTo>
                    <a:pt x="147" y="39"/>
                    <a:pt x="147" y="36"/>
                    <a:pt x="149" y="35"/>
                  </a:cubicBezTo>
                  <a:cubicBezTo>
                    <a:pt x="151" y="34"/>
                    <a:pt x="152" y="34"/>
                    <a:pt x="152" y="33"/>
                  </a:cubicBezTo>
                  <a:cubicBezTo>
                    <a:pt x="152" y="31"/>
                    <a:pt x="155" y="30"/>
                    <a:pt x="155" y="28"/>
                  </a:cubicBezTo>
                  <a:cubicBezTo>
                    <a:pt x="155" y="27"/>
                    <a:pt x="152" y="26"/>
                    <a:pt x="152" y="24"/>
                  </a:cubicBezTo>
                  <a:cubicBezTo>
                    <a:pt x="152" y="22"/>
                    <a:pt x="153" y="17"/>
                    <a:pt x="153" y="17"/>
                  </a:cubicBezTo>
                  <a:cubicBezTo>
                    <a:pt x="153" y="17"/>
                    <a:pt x="153" y="17"/>
                    <a:pt x="153" y="17"/>
                  </a:cubicBezTo>
                  <a:cubicBezTo>
                    <a:pt x="149" y="13"/>
                    <a:pt x="144" y="9"/>
                    <a:pt x="143" y="9"/>
                  </a:cubicBezTo>
                  <a:cubicBezTo>
                    <a:pt x="141" y="8"/>
                    <a:pt x="139" y="10"/>
                    <a:pt x="139" y="10"/>
                  </a:cubicBezTo>
                  <a:cubicBezTo>
                    <a:pt x="139" y="10"/>
                    <a:pt x="136" y="7"/>
                    <a:pt x="134" y="9"/>
                  </a:cubicBezTo>
                  <a:cubicBezTo>
                    <a:pt x="132" y="11"/>
                    <a:pt x="129" y="9"/>
                    <a:pt x="129" y="9"/>
                  </a:cubicBezTo>
                  <a:cubicBezTo>
                    <a:pt x="129" y="9"/>
                    <a:pt x="126" y="8"/>
                    <a:pt x="125" y="5"/>
                  </a:cubicBezTo>
                  <a:cubicBezTo>
                    <a:pt x="125" y="4"/>
                    <a:pt x="124" y="3"/>
                    <a:pt x="123" y="3"/>
                  </a:cubicBezTo>
                  <a:cubicBezTo>
                    <a:pt x="123" y="3"/>
                    <a:pt x="123" y="3"/>
                    <a:pt x="123" y="3"/>
                  </a:cubicBezTo>
                  <a:cubicBezTo>
                    <a:pt x="117" y="4"/>
                    <a:pt x="117" y="4"/>
                    <a:pt x="117" y="4"/>
                  </a:cubicBezTo>
                  <a:cubicBezTo>
                    <a:pt x="117" y="4"/>
                    <a:pt x="109" y="0"/>
                    <a:pt x="108" y="3"/>
                  </a:cubicBezTo>
                  <a:cubicBezTo>
                    <a:pt x="106" y="6"/>
                    <a:pt x="105" y="4"/>
                    <a:pt x="101" y="4"/>
                  </a:cubicBezTo>
                  <a:cubicBezTo>
                    <a:pt x="97" y="4"/>
                    <a:pt x="94" y="6"/>
                    <a:pt x="92" y="7"/>
                  </a:cubicBezTo>
                  <a:cubicBezTo>
                    <a:pt x="90" y="8"/>
                    <a:pt x="87" y="6"/>
                    <a:pt x="85" y="7"/>
                  </a:cubicBezTo>
                  <a:cubicBezTo>
                    <a:pt x="84" y="8"/>
                    <a:pt x="83" y="12"/>
                    <a:pt x="83" y="12"/>
                  </a:cubicBezTo>
                  <a:cubicBezTo>
                    <a:pt x="67" y="9"/>
                    <a:pt x="67" y="9"/>
                    <a:pt x="67" y="9"/>
                  </a:cubicBezTo>
                  <a:cubicBezTo>
                    <a:pt x="67" y="9"/>
                    <a:pt x="64" y="5"/>
                    <a:pt x="60" y="5"/>
                  </a:cubicBezTo>
                  <a:cubicBezTo>
                    <a:pt x="56" y="5"/>
                    <a:pt x="51" y="11"/>
                    <a:pt x="51" y="11"/>
                  </a:cubicBezTo>
                  <a:cubicBezTo>
                    <a:pt x="51" y="17"/>
                    <a:pt x="51" y="17"/>
                    <a:pt x="51" y="17"/>
                  </a:cubicBezTo>
                  <a:cubicBezTo>
                    <a:pt x="52" y="20"/>
                    <a:pt x="51" y="24"/>
                    <a:pt x="50" y="26"/>
                  </a:cubicBezTo>
                  <a:cubicBezTo>
                    <a:pt x="48" y="28"/>
                    <a:pt x="47" y="29"/>
                    <a:pt x="47" y="35"/>
                  </a:cubicBezTo>
                  <a:cubicBezTo>
                    <a:pt x="47" y="40"/>
                    <a:pt x="40" y="48"/>
                    <a:pt x="40" y="52"/>
                  </a:cubicBezTo>
                  <a:cubicBezTo>
                    <a:pt x="40" y="57"/>
                    <a:pt x="33" y="59"/>
                    <a:pt x="33" y="62"/>
                  </a:cubicBezTo>
                  <a:cubicBezTo>
                    <a:pt x="33" y="64"/>
                    <a:pt x="33" y="70"/>
                    <a:pt x="33" y="76"/>
                  </a:cubicBezTo>
                  <a:cubicBezTo>
                    <a:pt x="33" y="82"/>
                    <a:pt x="30" y="77"/>
                    <a:pt x="30" y="82"/>
                  </a:cubicBezTo>
                  <a:cubicBezTo>
                    <a:pt x="30" y="87"/>
                    <a:pt x="27" y="84"/>
                    <a:pt x="24" y="87"/>
                  </a:cubicBezTo>
                  <a:cubicBezTo>
                    <a:pt x="22" y="89"/>
                    <a:pt x="21" y="90"/>
                    <a:pt x="21" y="87"/>
                  </a:cubicBezTo>
                  <a:cubicBezTo>
                    <a:pt x="21" y="85"/>
                    <a:pt x="17" y="84"/>
                    <a:pt x="14" y="87"/>
                  </a:cubicBezTo>
                  <a:cubicBezTo>
                    <a:pt x="11" y="89"/>
                    <a:pt x="10" y="87"/>
                    <a:pt x="8" y="86"/>
                  </a:cubicBezTo>
                  <a:cubicBezTo>
                    <a:pt x="7" y="86"/>
                    <a:pt x="4" y="88"/>
                    <a:pt x="0" y="90"/>
                  </a:cubicBezTo>
                  <a:cubicBezTo>
                    <a:pt x="2" y="94"/>
                    <a:pt x="3" y="97"/>
                    <a:pt x="3" y="100"/>
                  </a:cubicBezTo>
                  <a:cubicBezTo>
                    <a:pt x="3" y="100"/>
                    <a:pt x="3" y="100"/>
                    <a:pt x="4" y="101"/>
                  </a:cubicBezTo>
                  <a:cubicBezTo>
                    <a:pt x="5" y="99"/>
                    <a:pt x="7" y="98"/>
                    <a:pt x="8" y="98"/>
                  </a:cubicBezTo>
                  <a:cubicBezTo>
                    <a:pt x="11" y="98"/>
                    <a:pt x="36" y="98"/>
                    <a:pt x="36" y="98"/>
                  </a:cubicBezTo>
                  <a:cubicBezTo>
                    <a:pt x="36" y="98"/>
                    <a:pt x="38" y="102"/>
                    <a:pt x="37" y="105"/>
                  </a:cubicBezTo>
                  <a:cubicBezTo>
                    <a:pt x="36" y="108"/>
                    <a:pt x="39" y="107"/>
                    <a:pt x="40" y="111"/>
                  </a:cubicBezTo>
                  <a:cubicBezTo>
                    <a:pt x="42" y="116"/>
                    <a:pt x="44" y="118"/>
                    <a:pt x="47" y="117"/>
                  </a:cubicBezTo>
                  <a:cubicBezTo>
                    <a:pt x="51" y="115"/>
                    <a:pt x="56" y="115"/>
                    <a:pt x="57" y="115"/>
                  </a:cubicBezTo>
                  <a:cubicBezTo>
                    <a:pt x="59" y="115"/>
                    <a:pt x="58" y="109"/>
                    <a:pt x="61" y="108"/>
                  </a:cubicBezTo>
                  <a:cubicBezTo>
                    <a:pt x="63" y="107"/>
                    <a:pt x="67" y="108"/>
                    <a:pt x="67" y="108"/>
                  </a:cubicBezTo>
                  <a:cubicBezTo>
                    <a:pt x="67" y="108"/>
                    <a:pt x="68" y="110"/>
                    <a:pt x="71" y="110"/>
                  </a:cubicBezTo>
                  <a:cubicBezTo>
                    <a:pt x="75" y="110"/>
                    <a:pt x="77" y="108"/>
                    <a:pt x="77" y="111"/>
                  </a:cubicBezTo>
                  <a:cubicBezTo>
                    <a:pt x="77" y="113"/>
                    <a:pt x="77" y="116"/>
                    <a:pt x="78" y="117"/>
                  </a:cubicBezTo>
                  <a:cubicBezTo>
                    <a:pt x="80" y="118"/>
                    <a:pt x="76" y="128"/>
                    <a:pt x="77" y="129"/>
                  </a:cubicBezTo>
                  <a:cubicBezTo>
                    <a:pt x="79" y="131"/>
                    <a:pt x="82" y="134"/>
                    <a:pt x="81" y="136"/>
                  </a:cubicBezTo>
                  <a:cubicBezTo>
                    <a:pt x="81" y="138"/>
                    <a:pt x="80" y="142"/>
                    <a:pt x="81" y="143"/>
                  </a:cubicBezTo>
                  <a:cubicBezTo>
                    <a:pt x="83" y="143"/>
                    <a:pt x="83" y="141"/>
                    <a:pt x="86" y="141"/>
                  </a:cubicBezTo>
                  <a:cubicBezTo>
                    <a:pt x="89" y="141"/>
                    <a:pt x="91" y="141"/>
                    <a:pt x="93" y="140"/>
                  </a:cubicBezTo>
                  <a:cubicBezTo>
                    <a:pt x="94" y="139"/>
                    <a:pt x="95" y="140"/>
                    <a:pt x="96" y="140"/>
                  </a:cubicBezTo>
                  <a:cubicBezTo>
                    <a:pt x="97" y="140"/>
                    <a:pt x="98" y="142"/>
                    <a:pt x="98" y="142"/>
                  </a:cubicBezTo>
                  <a:cubicBezTo>
                    <a:pt x="98" y="142"/>
                    <a:pt x="99" y="145"/>
                    <a:pt x="100" y="144"/>
                  </a:cubicBezTo>
                  <a:cubicBezTo>
                    <a:pt x="102" y="143"/>
                    <a:pt x="106" y="142"/>
                    <a:pt x="105" y="143"/>
                  </a:cubicBezTo>
                  <a:cubicBezTo>
                    <a:pt x="105" y="145"/>
                    <a:pt x="106" y="148"/>
                    <a:pt x="108" y="148"/>
                  </a:cubicBezTo>
                  <a:cubicBezTo>
                    <a:pt x="109" y="147"/>
                    <a:pt x="113" y="150"/>
                    <a:pt x="115" y="150"/>
                  </a:cubicBezTo>
                  <a:cubicBezTo>
                    <a:pt x="117" y="150"/>
                    <a:pt x="119" y="150"/>
                    <a:pt x="119" y="149"/>
                  </a:cubicBezTo>
                  <a:cubicBezTo>
                    <a:pt x="119" y="148"/>
                    <a:pt x="121" y="146"/>
                    <a:pt x="122" y="147"/>
                  </a:cubicBezTo>
                  <a:cubicBezTo>
                    <a:pt x="123" y="149"/>
                    <a:pt x="124" y="152"/>
                    <a:pt x="126" y="152"/>
                  </a:cubicBezTo>
                  <a:cubicBezTo>
                    <a:pt x="128" y="152"/>
                    <a:pt x="133" y="152"/>
                    <a:pt x="133" y="154"/>
                  </a:cubicBezTo>
                  <a:cubicBezTo>
                    <a:pt x="133" y="155"/>
                    <a:pt x="134" y="159"/>
                    <a:pt x="136" y="161"/>
                  </a:cubicBezTo>
                  <a:cubicBezTo>
                    <a:pt x="138" y="162"/>
                    <a:pt x="142" y="161"/>
                    <a:pt x="142" y="161"/>
                  </a:cubicBezTo>
                  <a:cubicBezTo>
                    <a:pt x="142" y="161"/>
                    <a:pt x="143" y="160"/>
                    <a:pt x="143" y="157"/>
                  </a:cubicBezTo>
                  <a:cubicBezTo>
                    <a:pt x="143" y="154"/>
                    <a:pt x="143" y="151"/>
                    <a:pt x="142" y="151"/>
                  </a:cubicBezTo>
                  <a:cubicBezTo>
                    <a:pt x="141" y="151"/>
                    <a:pt x="139" y="154"/>
                    <a:pt x="137" y="153"/>
                  </a:cubicBezTo>
                  <a:cubicBezTo>
                    <a:pt x="134" y="152"/>
                    <a:pt x="132" y="147"/>
                    <a:pt x="131" y="146"/>
                  </a:cubicBezTo>
                  <a:cubicBezTo>
                    <a:pt x="130" y="145"/>
                    <a:pt x="133" y="141"/>
                    <a:pt x="133" y="138"/>
                  </a:cubicBezTo>
                  <a:cubicBezTo>
                    <a:pt x="133" y="136"/>
                    <a:pt x="135" y="130"/>
                    <a:pt x="133" y="129"/>
                  </a:cubicBezTo>
                  <a:cubicBezTo>
                    <a:pt x="132" y="128"/>
                    <a:pt x="133" y="126"/>
                    <a:pt x="135" y="124"/>
                  </a:cubicBezTo>
                  <a:cubicBezTo>
                    <a:pt x="136" y="123"/>
                    <a:pt x="134" y="119"/>
                    <a:pt x="137" y="119"/>
                  </a:cubicBezTo>
                  <a:cubicBezTo>
                    <a:pt x="140" y="119"/>
                    <a:pt x="145" y="119"/>
                    <a:pt x="147" y="117"/>
                  </a:cubicBezTo>
                  <a:cubicBezTo>
                    <a:pt x="147" y="117"/>
                    <a:pt x="147" y="117"/>
                    <a:pt x="147" y="117"/>
                  </a:cubicBezTo>
                  <a:cubicBezTo>
                    <a:pt x="147" y="117"/>
                    <a:pt x="148" y="116"/>
                    <a:pt x="148" y="116"/>
                  </a:cubicBezTo>
                  <a:cubicBezTo>
                    <a:pt x="146" y="113"/>
                    <a:pt x="144" y="108"/>
                    <a:pt x="142" y="10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376;p4">
              <a:extLst>
                <a:ext uri="{FF2B5EF4-FFF2-40B4-BE49-F238E27FC236}">
                  <a16:creationId xmlns:a16="http://schemas.microsoft.com/office/drawing/2014/main" id="{86718315-D9D7-C5F2-9D63-DA28BAA60402}"/>
                </a:ext>
              </a:extLst>
            </p:cNvPr>
            <p:cNvSpPr/>
            <p:nvPr/>
          </p:nvSpPr>
          <p:spPr>
            <a:xfrm>
              <a:off x="6464841" y="4531008"/>
              <a:ext cx="32810" cy="42335"/>
            </a:xfrm>
            <a:custGeom>
              <a:avLst/>
              <a:gdLst/>
              <a:ahLst/>
              <a:cxnLst/>
              <a:rect l="l" t="t" r="r" b="b"/>
              <a:pathLst>
                <a:path w="13" h="17" extrusionOk="0">
                  <a:moveTo>
                    <a:pt x="1" y="9"/>
                  </a:moveTo>
                  <a:cubicBezTo>
                    <a:pt x="1" y="10"/>
                    <a:pt x="2" y="14"/>
                    <a:pt x="3" y="17"/>
                  </a:cubicBezTo>
                  <a:cubicBezTo>
                    <a:pt x="4" y="16"/>
                    <a:pt x="6" y="16"/>
                    <a:pt x="6" y="15"/>
                  </a:cubicBezTo>
                  <a:cubicBezTo>
                    <a:pt x="8" y="14"/>
                    <a:pt x="13" y="5"/>
                    <a:pt x="13" y="5"/>
                  </a:cubicBezTo>
                  <a:cubicBezTo>
                    <a:pt x="11" y="4"/>
                    <a:pt x="11" y="4"/>
                    <a:pt x="11" y="4"/>
                  </a:cubicBezTo>
                  <a:cubicBezTo>
                    <a:pt x="11" y="4"/>
                    <a:pt x="11" y="2"/>
                    <a:pt x="11" y="0"/>
                  </a:cubicBezTo>
                  <a:cubicBezTo>
                    <a:pt x="9" y="0"/>
                    <a:pt x="7" y="0"/>
                    <a:pt x="7" y="0"/>
                  </a:cubicBezTo>
                  <a:cubicBezTo>
                    <a:pt x="7" y="0"/>
                    <a:pt x="7" y="3"/>
                    <a:pt x="2" y="2"/>
                  </a:cubicBezTo>
                  <a:cubicBezTo>
                    <a:pt x="2" y="2"/>
                    <a:pt x="1" y="2"/>
                    <a:pt x="0" y="2"/>
                  </a:cubicBezTo>
                  <a:cubicBezTo>
                    <a:pt x="0" y="2"/>
                    <a:pt x="0" y="2"/>
                    <a:pt x="0" y="2"/>
                  </a:cubicBezTo>
                  <a:lnTo>
                    <a:pt x="1" y="9"/>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377;p4">
              <a:extLst>
                <a:ext uri="{FF2B5EF4-FFF2-40B4-BE49-F238E27FC236}">
                  <a16:creationId xmlns:a16="http://schemas.microsoft.com/office/drawing/2014/main" id="{9AB49F14-3B53-8F28-E9F9-392EEEE6C89B}"/>
                </a:ext>
              </a:extLst>
            </p:cNvPr>
            <p:cNvSpPr/>
            <p:nvPr/>
          </p:nvSpPr>
          <p:spPr>
            <a:xfrm>
              <a:off x="6484950" y="4703522"/>
              <a:ext cx="225432" cy="360903"/>
            </a:xfrm>
            <a:custGeom>
              <a:avLst/>
              <a:gdLst/>
              <a:ahLst/>
              <a:cxnLst/>
              <a:rect l="l" t="t" r="r" b="b"/>
              <a:pathLst>
                <a:path w="90" h="144" extrusionOk="0">
                  <a:moveTo>
                    <a:pt x="89" y="37"/>
                  </a:moveTo>
                  <a:cubicBezTo>
                    <a:pt x="88" y="35"/>
                    <a:pt x="87" y="25"/>
                    <a:pt x="87" y="21"/>
                  </a:cubicBezTo>
                  <a:cubicBezTo>
                    <a:pt x="88" y="17"/>
                    <a:pt x="86" y="6"/>
                    <a:pt x="86" y="1"/>
                  </a:cubicBezTo>
                  <a:cubicBezTo>
                    <a:pt x="86" y="0"/>
                    <a:pt x="86" y="0"/>
                    <a:pt x="86" y="0"/>
                  </a:cubicBezTo>
                  <a:cubicBezTo>
                    <a:pt x="82" y="2"/>
                    <a:pt x="78" y="4"/>
                    <a:pt x="77" y="5"/>
                  </a:cubicBezTo>
                  <a:cubicBezTo>
                    <a:pt x="77" y="6"/>
                    <a:pt x="73" y="5"/>
                    <a:pt x="71" y="6"/>
                  </a:cubicBezTo>
                  <a:cubicBezTo>
                    <a:pt x="69" y="8"/>
                    <a:pt x="68" y="7"/>
                    <a:pt x="66" y="6"/>
                  </a:cubicBezTo>
                  <a:cubicBezTo>
                    <a:pt x="65" y="6"/>
                    <a:pt x="64" y="8"/>
                    <a:pt x="64" y="9"/>
                  </a:cubicBezTo>
                  <a:cubicBezTo>
                    <a:pt x="63" y="11"/>
                    <a:pt x="60" y="10"/>
                    <a:pt x="59" y="10"/>
                  </a:cubicBezTo>
                  <a:cubicBezTo>
                    <a:pt x="57" y="10"/>
                    <a:pt x="53" y="11"/>
                    <a:pt x="51" y="11"/>
                  </a:cubicBezTo>
                  <a:cubicBezTo>
                    <a:pt x="50" y="11"/>
                    <a:pt x="51" y="9"/>
                    <a:pt x="49" y="8"/>
                  </a:cubicBezTo>
                  <a:cubicBezTo>
                    <a:pt x="47" y="8"/>
                    <a:pt x="45" y="9"/>
                    <a:pt x="44" y="9"/>
                  </a:cubicBezTo>
                  <a:cubicBezTo>
                    <a:pt x="43" y="9"/>
                    <a:pt x="41" y="9"/>
                    <a:pt x="39" y="9"/>
                  </a:cubicBezTo>
                  <a:cubicBezTo>
                    <a:pt x="39" y="10"/>
                    <a:pt x="39" y="11"/>
                    <a:pt x="39" y="12"/>
                  </a:cubicBezTo>
                  <a:cubicBezTo>
                    <a:pt x="37" y="16"/>
                    <a:pt x="42" y="26"/>
                    <a:pt x="42" y="30"/>
                  </a:cubicBezTo>
                  <a:cubicBezTo>
                    <a:pt x="44" y="31"/>
                    <a:pt x="46" y="33"/>
                    <a:pt x="47" y="35"/>
                  </a:cubicBezTo>
                  <a:cubicBezTo>
                    <a:pt x="50" y="37"/>
                    <a:pt x="47" y="37"/>
                    <a:pt x="48" y="43"/>
                  </a:cubicBezTo>
                  <a:cubicBezTo>
                    <a:pt x="48" y="49"/>
                    <a:pt x="45" y="47"/>
                    <a:pt x="43" y="49"/>
                  </a:cubicBezTo>
                  <a:cubicBezTo>
                    <a:pt x="41" y="51"/>
                    <a:pt x="43" y="55"/>
                    <a:pt x="42" y="56"/>
                  </a:cubicBezTo>
                  <a:cubicBezTo>
                    <a:pt x="42" y="58"/>
                    <a:pt x="35" y="48"/>
                    <a:pt x="34" y="46"/>
                  </a:cubicBezTo>
                  <a:cubicBezTo>
                    <a:pt x="34" y="45"/>
                    <a:pt x="37" y="39"/>
                    <a:pt x="36" y="35"/>
                  </a:cubicBezTo>
                  <a:cubicBezTo>
                    <a:pt x="35" y="32"/>
                    <a:pt x="31" y="34"/>
                    <a:pt x="29" y="34"/>
                  </a:cubicBezTo>
                  <a:cubicBezTo>
                    <a:pt x="28" y="34"/>
                    <a:pt x="24" y="30"/>
                    <a:pt x="24" y="30"/>
                  </a:cubicBezTo>
                  <a:cubicBezTo>
                    <a:pt x="23" y="30"/>
                    <a:pt x="0" y="39"/>
                    <a:pt x="0" y="39"/>
                  </a:cubicBezTo>
                  <a:cubicBezTo>
                    <a:pt x="2" y="45"/>
                    <a:pt x="2" y="45"/>
                    <a:pt x="2" y="45"/>
                  </a:cubicBezTo>
                  <a:cubicBezTo>
                    <a:pt x="1" y="45"/>
                    <a:pt x="1" y="45"/>
                    <a:pt x="1" y="45"/>
                  </a:cubicBezTo>
                  <a:cubicBezTo>
                    <a:pt x="3" y="48"/>
                    <a:pt x="3" y="48"/>
                    <a:pt x="3" y="48"/>
                  </a:cubicBezTo>
                  <a:cubicBezTo>
                    <a:pt x="3" y="48"/>
                    <a:pt x="10" y="48"/>
                    <a:pt x="14" y="50"/>
                  </a:cubicBezTo>
                  <a:cubicBezTo>
                    <a:pt x="17" y="52"/>
                    <a:pt x="22" y="53"/>
                    <a:pt x="23" y="54"/>
                  </a:cubicBezTo>
                  <a:cubicBezTo>
                    <a:pt x="24" y="54"/>
                    <a:pt x="23" y="63"/>
                    <a:pt x="24" y="67"/>
                  </a:cubicBezTo>
                  <a:cubicBezTo>
                    <a:pt x="24" y="71"/>
                    <a:pt x="19" y="72"/>
                    <a:pt x="21" y="74"/>
                  </a:cubicBezTo>
                  <a:cubicBezTo>
                    <a:pt x="24" y="76"/>
                    <a:pt x="22" y="80"/>
                    <a:pt x="24" y="80"/>
                  </a:cubicBezTo>
                  <a:cubicBezTo>
                    <a:pt x="25" y="81"/>
                    <a:pt x="21" y="86"/>
                    <a:pt x="19" y="87"/>
                  </a:cubicBezTo>
                  <a:cubicBezTo>
                    <a:pt x="18" y="88"/>
                    <a:pt x="19" y="92"/>
                    <a:pt x="17" y="95"/>
                  </a:cubicBezTo>
                  <a:cubicBezTo>
                    <a:pt x="16" y="97"/>
                    <a:pt x="12" y="101"/>
                    <a:pt x="9" y="103"/>
                  </a:cubicBezTo>
                  <a:cubicBezTo>
                    <a:pt x="9" y="104"/>
                    <a:pt x="9" y="104"/>
                    <a:pt x="9" y="104"/>
                  </a:cubicBezTo>
                  <a:cubicBezTo>
                    <a:pt x="10" y="105"/>
                    <a:pt x="12" y="118"/>
                    <a:pt x="14" y="119"/>
                  </a:cubicBezTo>
                  <a:cubicBezTo>
                    <a:pt x="17" y="121"/>
                    <a:pt x="15" y="134"/>
                    <a:pt x="15" y="135"/>
                  </a:cubicBezTo>
                  <a:cubicBezTo>
                    <a:pt x="15" y="136"/>
                    <a:pt x="16" y="144"/>
                    <a:pt x="16" y="144"/>
                  </a:cubicBezTo>
                  <a:cubicBezTo>
                    <a:pt x="16" y="144"/>
                    <a:pt x="19" y="144"/>
                    <a:pt x="22" y="144"/>
                  </a:cubicBezTo>
                  <a:cubicBezTo>
                    <a:pt x="22" y="142"/>
                    <a:pt x="23" y="141"/>
                    <a:pt x="23" y="140"/>
                  </a:cubicBezTo>
                  <a:cubicBezTo>
                    <a:pt x="23" y="136"/>
                    <a:pt x="20" y="139"/>
                    <a:pt x="19" y="137"/>
                  </a:cubicBezTo>
                  <a:cubicBezTo>
                    <a:pt x="18" y="134"/>
                    <a:pt x="25" y="129"/>
                    <a:pt x="32" y="127"/>
                  </a:cubicBezTo>
                  <a:cubicBezTo>
                    <a:pt x="40" y="124"/>
                    <a:pt x="42" y="123"/>
                    <a:pt x="43" y="120"/>
                  </a:cubicBezTo>
                  <a:cubicBezTo>
                    <a:pt x="44" y="118"/>
                    <a:pt x="43" y="111"/>
                    <a:pt x="44" y="108"/>
                  </a:cubicBezTo>
                  <a:cubicBezTo>
                    <a:pt x="45" y="105"/>
                    <a:pt x="43" y="104"/>
                    <a:pt x="42" y="97"/>
                  </a:cubicBezTo>
                  <a:cubicBezTo>
                    <a:pt x="42" y="91"/>
                    <a:pt x="39" y="90"/>
                    <a:pt x="38" y="87"/>
                  </a:cubicBezTo>
                  <a:cubicBezTo>
                    <a:pt x="37" y="83"/>
                    <a:pt x="38" y="81"/>
                    <a:pt x="40" y="80"/>
                  </a:cubicBezTo>
                  <a:cubicBezTo>
                    <a:pt x="42" y="80"/>
                    <a:pt x="42" y="79"/>
                    <a:pt x="44" y="76"/>
                  </a:cubicBezTo>
                  <a:cubicBezTo>
                    <a:pt x="45" y="73"/>
                    <a:pt x="47" y="74"/>
                    <a:pt x="51" y="71"/>
                  </a:cubicBezTo>
                  <a:cubicBezTo>
                    <a:pt x="54" y="69"/>
                    <a:pt x="54" y="66"/>
                    <a:pt x="59" y="62"/>
                  </a:cubicBezTo>
                  <a:cubicBezTo>
                    <a:pt x="65" y="58"/>
                    <a:pt x="71" y="58"/>
                    <a:pt x="76" y="55"/>
                  </a:cubicBezTo>
                  <a:cubicBezTo>
                    <a:pt x="81" y="52"/>
                    <a:pt x="90" y="39"/>
                    <a:pt x="89" y="3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378;p4">
              <a:extLst>
                <a:ext uri="{FF2B5EF4-FFF2-40B4-BE49-F238E27FC236}">
                  <a16:creationId xmlns:a16="http://schemas.microsoft.com/office/drawing/2014/main" id="{3BA83879-DC6A-7A85-9909-891F542F31F2}"/>
                </a:ext>
              </a:extLst>
            </p:cNvPr>
            <p:cNvSpPr/>
            <p:nvPr/>
          </p:nvSpPr>
          <p:spPr>
            <a:xfrm>
              <a:off x="6473307" y="4498198"/>
              <a:ext cx="227549" cy="232841"/>
            </a:xfrm>
            <a:custGeom>
              <a:avLst/>
              <a:gdLst/>
              <a:ahLst/>
              <a:cxnLst/>
              <a:rect l="l" t="t" r="r" b="b"/>
              <a:pathLst>
                <a:path w="91" h="93" extrusionOk="0">
                  <a:moveTo>
                    <a:pt x="85" y="75"/>
                  </a:moveTo>
                  <a:cubicBezTo>
                    <a:pt x="85" y="69"/>
                    <a:pt x="82" y="69"/>
                    <a:pt x="82" y="66"/>
                  </a:cubicBezTo>
                  <a:cubicBezTo>
                    <a:pt x="82" y="62"/>
                    <a:pt x="83" y="59"/>
                    <a:pt x="81" y="59"/>
                  </a:cubicBezTo>
                  <a:cubicBezTo>
                    <a:pt x="80" y="59"/>
                    <a:pt x="81" y="56"/>
                    <a:pt x="83" y="53"/>
                  </a:cubicBezTo>
                  <a:cubicBezTo>
                    <a:pt x="85" y="50"/>
                    <a:pt x="79" y="49"/>
                    <a:pt x="78" y="46"/>
                  </a:cubicBezTo>
                  <a:cubicBezTo>
                    <a:pt x="78" y="44"/>
                    <a:pt x="80" y="39"/>
                    <a:pt x="82" y="33"/>
                  </a:cubicBezTo>
                  <a:cubicBezTo>
                    <a:pt x="75" y="28"/>
                    <a:pt x="68" y="23"/>
                    <a:pt x="68" y="23"/>
                  </a:cubicBezTo>
                  <a:cubicBezTo>
                    <a:pt x="68" y="18"/>
                    <a:pt x="68" y="18"/>
                    <a:pt x="68" y="18"/>
                  </a:cubicBezTo>
                  <a:cubicBezTo>
                    <a:pt x="37" y="1"/>
                    <a:pt x="37" y="1"/>
                    <a:pt x="37" y="1"/>
                  </a:cubicBezTo>
                  <a:cubicBezTo>
                    <a:pt x="36" y="5"/>
                    <a:pt x="35" y="8"/>
                    <a:pt x="33" y="9"/>
                  </a:cubicBezTo>
                  <a:cubicBezTo>
                    <a:pt x="30" y="10"/>
                    <a:pt x="36" y="13"/>
                    <a:pt x="33" y="14"/>
                  </a:cubicBezTo>
                  <a:cubicBezTo>
                    <a:pt x="30" y="14"/>
                    <a:pt x="24" y="11"/>
                    <a:pt x="19" y="13"/>
                  </a:cubicBezTo>
                  <a:cubicBezTo>
                    <a:pt x="16" y="14"/>
                    <a:pt x="17" y="7"/>
                    <a:pt x="19" y="0"/>
                  </a:cubicBezTo>
                  <a:cubicBezTo>
                    <a:pt x="12" y="1"/>
                    <a:pt x="12" y="1"/>
                    <a:pt x="12" y="1"/>
                  </a:cubicBezTo>
                  <a:cubicBezTo>
                    <a:pt x="12" y="1"/>
                    <a:pt x="10" y="1"/>
                    <a:pt x="8" y="2"/>
                  </a:cubicBezTo>
                  <a:cubicBezTo>
                    <a:pt x="10" y="5"/>
                    <a:pt x="10" y="5"/>
                    <a:pt x="10" y="5"/>
                  </a:cubicBezTo>
                  <a:cubicBezTo>
                    <a:pt x="10" y="5"/>
                    <a:pt x="12" y="9"/>
                    <a:pt x="11" y="11"/>
                  </a:cubicBezTo>
                  <a:cubicBezTo>
                    <a:pt x="11" y="12"/>
                    <a:pt x="9" y="12"/>
                    <a:pt x="8" y="13"/>
                  </a:cubicBezTo>
                  <a:cubicBezTo>
                    <a:pt x="8" y="15"/>
                    <a:pt x="8" y="17"/>
                    <a:pt x="8" y="17"/>
                  </a:cubicBezTo>
                  <a:cubicBezTo>
                    <a:pt x="10" y="18"/>
                    <a:pt x="10" y="18"/>
                    <a:pt x="10" y="18"/>
                  </a:cubicBezTo>
                  <a:cubicBezTo>
                    <a:pt x="10" y="18"/>
                    <a:pt x="5" y="27"/>
                    <a:pt x="3" y="28"/>
                  </a:cubicBezTo>
                  <a:cubicBezTo>
                    <a:pt x="3" y="29"/>
                    <a:pt x="1" y="29"/>
                    <a:pt x="0" y="30"/>
                  </a:cubicBezTo>
                  <a:cubicBezTo>
                    <a:pt x="1" y="37"/>
                    <a:pt x="3" y="44"/>
                    <a:pt x="5" y="46"/>
                  </a:cubicBezTo>
                  <a:cubicBezTo>
                    <a:pt x="9" y="50"/>
                    <a:pt x="8" y="55"/>
                    <a:pt x="9" y="58"/>
                  </a:cubicBezTo>
                  <a:cubicBezTo>
                    <a:pt x="10" y="60"/>
                    <a:pt x="14" y="63"/>
                    <a:pt x="11" y="64"/>
                  </a:cubicBezTo>
                  <a:cubicBezTo>
                    <a:pt x="10" y="65"/>
                    <a:pt x="8" y="63"/>
                    <a:pt x="7" y="61"/>
                  </a:cubicBezTo>
                  <a:cubicBezTo>
                    <a:pt x="7" y="61"/>
                    <a:pt x="6" y="62"/>
                    <a:pt x="6" y="62"/>
                  </a:cubicBezTo>
                  <a:cubicBezTo>
                    <a:pt x="6" y="62"/>
                    <a:pt x="6" y="62"/>
                    <a:pt x="6" y="62"/>
                  </a:cubicBezTo>
                  <a:cubicBezTo>
                    <a:pt x="8" y="64"/>
                    <a:pt x="11" y="66"/>
                    <a:pt x="12" y="66"/>
                  </a:cubicBezTo>
                  <a:cubicBezTo>
                    <a:pt x="14" y="66"/>
                    <a:pt x="18" y="68"/>
                    <a:pt x="20" y="69"/>
                  </a:cubicBezTo>
                  <a:cubicBezTo>
                    <a:pt x="22" y="69"/>
                    <a:pt x="30" y="72"/>
                    <a:pt x="30" y="74"/>
                  </a:cubicBezTo>
                  <a:cubicBezTo>
                    <a:pt x="31" y="74"/>
                    <a:pt x="31" y="74"/>
                    <a:pt x="31" y="74"/>
                  </a:cubicBezTo>
                  <a:cubicBezTo>
                    <a:pt x="33" y="74"/>
                    <a:pt x="35" y="74"/>
                    <a:pt x="37" y="74"/>
                  </a:cubicBezTo>
                  <a:cubicBezTo>
                    <a:pt x="37" y="74"/>
                    <a:pt x="37" y="74"/>
                    <a:pt x="38" y="74"/>
                  </a:cubicBezTo>
                  <a:cubicBezTo>
                    <a:pt x="41" y="74"/>
                    <a:pt x="44" y="85"/>
                    <a:pt x="44" y="91"/>
                  </a:cubicBezTo>
                  <a:cubicBezTo>
                    <a:pt x="46" y="91"/>
                    <a:pt x="48" y="91"/>
                    <a:pt x="49" y="91"/>
                  </a:cubicBezTo>
                  <a:cubicBezTo>
                    <a:pt x="50" y="91"/>
                    <a:pt x="52" y="90"/>
                    <a:pt x="54" y="90"/>
                  </a:cubicBezTo>
                  <a:cubicBezTo>
                    <a:pt x="56" y="91"/>
                    <a:pt x="55" y="93"/>
                    <a:pt x="56" y="93"/>
                  </a:cubicBezTo>
                  <a:cubicBezTo>
                    <a:pt x="58" y="93"/>
                    <a:pt x="62" y="92"/>
                    <a:pt x="64" y="92"/>
                  </a:cubicBezTo>
                  <a:cubicBezTo>
                    <a:pt x="65" y="92"/>
                    <a:pt x="68" y="93"/>
                    <a:pt x="69" y="91"/>
                  </a:cubicBezTo>
                  <a:cubicBezTo>
                    <a:pt x="69" y="90"/>
                    <a:pt x="70" y="88"/>
                    <a:pt x="71" y="88"/>
                  </a:cubicBezTo>
                  <a:cubicBezTo>
                    <a:pt x="73" y="89"/>
                    <a:pt x="74" y="90"/>
                    <a:pt x="76" y="88"/>
                  </a:cubicBezTo>
                  <a:cubicBezTo>
                    <a:pt x="78" y="87"/>
                    <a:pt x="82" y="88"/>
                    <a:pt x="82" y="87"/>
                  </a:cubicBezTo>
                  <a:cubicBezTo>
                    <a:pt x="83" y="86"/>
                    <a:pt x="87" y="84"/>
                    <a:pt x="91" y="82"/>
                  </a:cubicBezTo>
                  <a:cubicBezTo>
                    <a:pt x="91" y="77"/>
                    <a:pt x="86" y="80"/>
                    <a:pt x="85" y="7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379;p4">
              <a:extLst>
                <a:ext uri="{FF2B5EF4-FFF2-40B4-BE49-F238E27FC236}">
                  <a16:creationId xmlns:a16="http://schemas.microsoft.com/office/drawing/2014/main" id="{5AD31F92-5F05-4C98-76C8-6BA87A7E698F}"/>
                </a:ext>
              </a:extLst>
            </p:cNvPr>
            <p:cNvSpPr/>
            <p:nvPr/>
          </p:nvSpPr>
          <p:spPr>
            <a:xfrm>
              <a:off x="6539984" y="4683412"/>
              <a:ext cx="70911" cy="166164"/>
            </a:xfrm>
            <a:custGeom>
              <a:avLst/>
              <a:gdLst/>
              <a:ahLst/>
              <a:cxnLst/>
              <a:rect l="l" t="t" r="r" b="b"/>
              <a:pathLst>
                <a:path w="28" h="66" extrusionOk="0">
                  <a:moveTo>
                    <a:pt x="25" y="43"/>
                  </a:moveTo>
                  <a:cubicBezTo>
                    <a:pt x="24" y="41"/>
                    <a:pt x="22" y="39"/>
                    <a:pt x="20" y="38"/>
                  </a:cubicBezTo>
                  <a:cubicBezTo>
                    <a:pt x="20" y="38"/>
                    <a:pt x="20" y="39"/>
                    <a:pt x="20" y="39"/>
                  </a:cubicBezTo>
                  <a:cubicBezTo>
                    <a:pt x="18" y="42"/>
                    <a:pt x="12" y="32"/>
                    <a:pt x="11" y="26"/>
                  </a:cubicBezTo>
                  <a:cubicBezTo>
                    <a:pt x="10" y="20"/>
                    <a:pt x="14" y="17"/>
                    <a:pt x="12" y="11"/>
                  </a:cubicBezTo>
                  <a:cubicBezTo>
                    <a:pt x="10" y="6"/>
                    <a:pt x="8" y="2"/>
                    <a:pt x="10" y="0"/>
                  </a:cubicBezTo>
                  <a:cubicBezTo>
                    <a:pt x="8" y="0"/>
                    <a:pt x="6" y="0"/>
                    <a:pt x="4" y="0"/>
                  </a:cubicBezTo>
                  <a:cubicBezTo>
                    <a:pt x="5" y="3"/>
                    <a:pt x="7" y="7"/>
                    <a:pt x="7" y="9"/>
                  </a:cubicBezTo>
                  <a:cubicBezTo>
                    <a:pt x="7" y="10"/>
                    <a:pt x="5" y="8"/>
                    <a:pt x="4" y="10"/>
                  </a:cubicBezTo>
                  <a:cubicBezTo>
                    <a:pt x="3" y="12"/>
                    <a:pt x="3" y="22"/>
                    <a:pt x="5" y="24"/>
                  </a:cubicBezTo>
                  <a:cubicBezTo>
                    <a:pt x="7" y="26"/>
                    <a:pt x="1" y="25"/>
                    <a:pt x="1" y="26"/>
                  </a:cubicBezTo>
                  <a:cubicBezTo>
                    <a:pt x="1" y="28"/>
                    <a:pt x="1" y="34"/>
                    <a:pt x="0" y="34"/>
                  </a:cubicBezTo>
                  <a:cubicBezTo>
                    <a:pt x="0" y="35"/>
                    <a:pt x="1" y="36"/>
                    <a:pt x="2" y="38"/>
                  </a:cubicBezTo>
                  <a:cubicBezTo>
                    <a:pt x="2" y="38"/>
                    <a:pt x="2" y="38"/>
                    <a:pt x="2" y="38"/>
                  </a:cubicBezTo>
                  <a:cubicBezTo>
                    <a:pt x="2" y="38"/>
                    <a:pt x="6" y="42"/>
                    <a:pt x="7" y="42"/>
                  </a:cubicBezTo>
                  <a:cubicBezTo>
                    <a:pt x="9" y="42"/>
                    <a:pt x="13" y="40"/>
                    <a:pt x="14" y="43"/>
                  </a:cubicBezTo>
                  <a:cubicBezTo>
                    <a:pt x="15" y="47"/>
                    <a:pt x="12" y="53"/>
                    <a:pt x="12" y="54"/>
                  </a:cubicBezTo>
                  <a:cubicBezTo>
                    <a:pt x="13" y="56"/>
                    <a:pt x="20" y="66"/>
                    <a:pt x="20" y="64"/>
                  </a:cubicBezTo>
                  <a:cubicBezTo>
                    <a:pt x="21" y="63"/>
                    <a:pt x="19" y="59"/>
                    <a:pt x="21" y="57"/>
                  </a:cubicBezTo>
                  <a:cubicBezTo>
                    <a:pt x="23" y="55"/>
                    <a:pt x="26" y="57"/>
                    <a:pt x="26" y="51"/>
                  </a:cubicBezTo>
                  <a:cubicBezTo>
                    <a:pt x="25" y="45"/>
                    <a:pt x="28" y="45"/>
                    <a:pt x="25" y="4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 name="Google Shape;380;p4">
              <a:extLst>
                <a:ext uri="{FF2B5EF4-FFF2-40B4-BE49-F238E27FC236}">
                  <a16:creationId xmlns:a16="http://schemas.microsoft.com/office/drawing/2014/main" id="{097E0718-2577-3282-A889-D75379C8BABE}"/>
                </a:ext>
              </a:extLst>
            </p:cNvPr>
            <p:cNvSpPr/>
            <p:nvPr/>
          </p:nvSpPr>
          <p:spPr>
            <a:xfrm>
              <a:off x="7288249" y="3559428"/>
              <a:ext cx="160872" cy="110071"/>
            </a:xfrm>
            <a:custGeom>
              <a:avLst/>
              <a:gdLst/>
              <a:ahLst/>
              <a:cxnLst/>
              <a:rect l="l" t="t" r="r" b="b"/>
              <a:pathLst>
                <a:path w="64" h="44" extrusionOk="0">
                  <a:moveTo>
                    <a:pt x="52" y="35"/>
                  </a:moveTo>
                  <a:cubicBezTo>
                    <a:pt x="54" y="37"/>
                    <a:pt x="54" y="38"/>
                    <a:pt x="56" y="38"/>
                  </a:cubicBezTo>
                  <a:cubicBezTo>
                    <a:pt x="57" y="38"/>
                    <a:pt x="60" y="38"/>
                    <a:pt x="62" y="40"/>
                  </a:cubicBezTo>
                  <a:cubicBezTo>
                    <a:pt x="63" y="39"/>
                    <a:pt x="64" y="39"/>
                    <a:pt x="64" y="39"/>
                  </a:cubicBezTo>
                  <a:cubicBezTo>
                    <a:pt x="64" y="39"/>
                    <a:pt x="63" y="31"/>
                    <a:pt x="63" y="28"/>
                  </a:cubicBezTo>
                  <a:cubicBezTo>
                    <a:pt x="62" y="25"/>
                    <a:pt x="54" y="23"/>
                    <a:pt x="54" y="23"/>
                  </a:cubicBezTo>
                  <a:cubicBezTo>
                    <a:pt x="53" y="15"/>
                    <a:pt x="53" y="15"/>
                    <a:pt x="53" y="15"/>
                  </a:cubicBezTo>
                  <a:cubicBezTo>
                    <a:pt x="53" y="15"/>
                    <a:pt x="44" y="17"/>
                    <a:pt x="42" y="16"/>
                  </a:cubicBezTo>
                  <a:cubicBezTo>
                    <a:pt x="40" y="15"/>
                    <a:pt x="37" y="17"/>
                    <a:pt x="35" y="15"/>
                  </a:cubicBezTo>
                  <a:cubicBezTo>
                    <a:pt x="33" y="12"/>
                    <a:pt x="30" y="16"/>
                    <a:pt x="27" y="14"/>
                  </a:cubicBezTo>
                  <a:cubicBezTo>
                    <a:pt x="24" y="12"/>
                    <a:pt x="16" y="15"/>
                    <a:pt x="15" y="13"/>
                  </a:cubicBezTo>
                  <a:cubicBezTo>
                    <a:pt x="15" y="12"/>
                    <a:pt x="19" y="8"/>
                    <a:pt x="21" y="8"/>
                  </a:cubicBezTo>
                  <a:cubicBezTo>
                    <a:pt x="22" y="8"/>
                    <a:pt x="23" y="8"/>
                    <a:pt x="24" y="8"/>
                  </a:cubicBezTo>
                  <a:cubicBezTo>
                    <a:pt x="25" y="7"/>
                    <a:pt x="28" y="2"/>
                    <a:pt x="27" y="1"/>
                  </a:cubicBezTo>
                  <a:cubicBezTo>
                    <a:pt x="26" y="0"/>
                    <a:pt x="23" y="1"/>
                    <a:pt x="21" y="3"/>
                  </a:cubicBezTo>
                  <a:cubicBezTo>
                    <a:pt x="19" y="4"/>
                    <a:pt x="16" y="2"/>
                    <a:pt x="15" y="4"/>
                  </a:cubicBezTo>
                  <a:cubicBezTo>
                    <a:pt x="14" y="6"/>
                    <a:pt x="13" y="9"/>
                    <a:pt x="11" y="9"/>
                  </a:cubicBezTo>
                  <a:cubicBezTo>
                    <a:pt x="9" y="9"/>
                    <a:pt x="10" y="12"/>
                    <a:pt x="8" y="13"/>
                  </a:cubicBezTo>
                  <a:cubicBezTo>
                    <a:pt x="6" y="14"/>
                    <a:pt x="1" y="14"/>
                    <a:pt x="0" y="16"/>
                  </a:cubicBezTo>
                  <a:cubicBezTo>
                    <a:pt x="0" y="19"/>
                    <a:pt x="6" y="20"/>
                    <a:pt x="5" y="23"/>
                  </a:cubicBezTo>
                  <a:cubicBezTo>
                    <a:pt x="5" y="26"/>
                    <a:pt x="9" y="29"/>
                    <a:pt x="6" y="30"/>
                  </a:cubicBezTo>
                  <a:cubicBezTo>
                    <a:pt x="4" y="32"/>
                    <a:pt x="3" y="34"/>
                    <a:pt x="3" y="39"/>
                  </a:cubicBezTo>
                  <a:cubicBezTo>
                    <a:pt x="4" y="40"/>
                    <a:pt x="6" y="41"/>
                    <a:pt x="7" y="40"/>
                  </a:cubicBezTo>
                  <a:cubicBezTo>
                    <a:pt x="8" y="37"/>
                    <a:pt x="15" y="40"/>
                    <a:pt x="15" y="37"/>
                  </a:cubicBezTo>
                  <a:cubicBezTo>
                    <a:pt x="15" y="35"/>
                    <a:pt x="23" y="36"/>
                    <a:pt x="23" y="33"/>
                  </a:cubicBezTo>
                  <a:cubicBezTo>
                    <a:pt x="23" y="31"/>
                    <a:pt x="28" y="26"/>
                    <a:pt x="31" y="26"/>
                  </a:cubicBezTo>
                  <a:cubicBezTo>
                    <a:pt x="34" y="26"/>
                    <a:pt x="31" y="31"/>
                    <a:pt x="34" y="33"/>
                  </a:cubicBezTo>
                  <a:cubicBezTo>
                    <a:pt x="38" y="35"/>
                    <a:pt x="33" y="41"/>
                    <a:pt x="35" y="43"/>
                  </a:cubicBezTo>
                  <a:cubicBezTo>
                    <a:pt x="35" y="44"/>
                    <a:pt x="37" y="44"/>
                    <a:pt x="39" y="43"/>
                  </a:cubicBezTo>
                  <a:cubicBezTo>
                    <a:pt x="40" y="43"/>
                    <a:pt x="42" y="42"/>
                    <a:pt x="43" y="42"/>
                  </a:cubicBezTo>
                  <a:cubicBezTo>
                    <a:pt x="46" y="39"/>
                    <a:pt x="51" y="35"/>
                    <a:pt x="52" y="3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381;p4">
              <a:extLst>
                <a:ext uri="{FF2B5EF4-FFF2-40B4-BE49-F238E27FC236}">
                  <a16:creationId xmlns:a16="http://schemas.microsoft.com/office/drawing/2014/main" id="{CD59D7AB-D779-B89F-0822-6417E2461C83}"/>
                </a:ext>
              </a:extLst>
            </p:cNvPr>
            <p:cNvSpPr/>
            <p:nvPr/>
          </p:nvSpPr>
          <p:spPr>
            <a:xfrm>
              <a:off x="4199937" y="3929855"/>
              <a:ext cx="17992" cy="37042"/>
            </a:xfrm>
            <a:custGeom>
              <a:avLst/>
              <a:gdLst/>
              <a:ahLst/>
              <a:cxnLst/>
              <a:rect l="l" t="t" r="r" b="b"/>
              <a:pathLst>
                <a:path w="7" h="15" extrusionOk="0">
                  <a:moveTo>
                    <a:pt x="6" y="14"/>
                  </a:moveTo>
                  <a:cubicBezTo>
                    <a:pt x="6" y="15"/>
                    <a:pt x="3" y="13"/>
                    <a:pt x="3" y="11"/>
                  </a:cubicBezTo>
                  <a:cubicBezTo>
                    <a:pt x="3" y="9"/>
                    <a:pt x="0" y="9"/>
                    <a:pt x="0" y="5"/>
                  </a:cubicBezTo>
                  <a:cubicBezTo>
                    <a:pt x="0" y="2"/>
                    <a:pt x="1" y="0"/>
                    <a:pt x="3" y="3"/>
                  </a:cubicBezTo>
                  <a:cubicBezTo>
                    <a:pt x="5" y="6"/>
                    <a:pt x="3" y="8"/>
                    <a:pt x="4" y="9"/>
                  </a:cubicBezTo>
                  <a:cubicBezTo>
                    <a:pt x="4" y="10"/>
                    <a:pt x="7" y="12"/>
                    <a:pt x="6" y="1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 name="Google Shape;382;p4">
              <a:extLst>
                <a:ext uri="{FF2B5EF4-FFF2-40B4-BE49-F238E27FC236}">
                  <a16:creationId xmlns:a16="http://schemas.microsoft.com/office/drawing/2014/main" id="{50775B9B-7FBE-062F-A12F-ECBE24393459}"/>
                </a:ext>
              </a:extLst>
            </p:cNvPr>
            <p:cNvSpPr/>
            <p:nvPr/>
          </p:nvSpPr>
          <p:spPr>
            <a:xfrm>
              <a:off x="4548139" y="4248424"/>
              <a:ext cx="25401" cy="22226"/>
            </a:xfrm>
            <a:custGeom>
              <a:avLst/>
              <a:gdLst/>
              <a:ahLst/>
              <a:cxnLst/>
              <a:rect l="l" t="t" r="r" b="b"/>
              <a:pathLst>
                <a:path w="10" h="9" extrusionOk="0">
                  <a:moveTo>
                    <a:pt x="2" y="8"/>
                  </a:moveTo>
                  <a:cubicBezTo>
                    <a:pt x="0" y="7"/>
                    <a:pt x="3" y="5"/>
                    <a:pt x="1" y="4"/>
                  </a:cubicBezTo>
                  <a:cubicBezTo>
                    <a:pt x="0" y="3"/>
                    <a:pt x="6" y="0"/>
                    <a:pt x="8" y="2"/>
                  </a:cubicBezTo>
                  <a:cubicBezTo>
                    <a:pt x="9" y="4"/>
                    <a:pt x="10" y="6"/>
                    <a:pt x="8" y="7"/>
                  </a:cubicBezTo>
                  <a:cubicBezTo>
                    <a:pt x="6" y="8"/>
                    <a:pt x="3" y="9"/>
                    <a:pt x="2" y="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383;p4">
              <a:extLst>
                <a:ext uri="{FF2B5EF4-FFF2-40B4-BE49-F238E27FC236}">
                  <a16:creationId xmlns:a16="http://schemas.microsoft.com/office/drawing/2014/main" id="{40B417BF-B0F3-7FD9-3AE8-5794FE028067}"/>
                </a:ext>
              </a:extLst>
            </p:cNvPr>
            <p:cNvSpPr/>
            <p:nvPr/>
          </p:nvSpPr>
          <p:spPr>
            <a:xfrm>
              <a:off x="6768592" y="3548844"/>
              <a:ext cx="71969" cy="60327"/>
            </a:xfrm>
            <a:custGeom>
              <a:avLst/>
              <a:gdLst/>
              <a:ahLst/>
              <a:cxnLst/>
              <a:rect l="l" t="t" r="r" b="b"/>
              <a:pathLst>
                <a:path w="29" h="24" extrusionOk="0">
                  <a:moveTo>
                    <a:pt x="27" y="19"/>
                  </a:moveTo>
                  <a:cubicBezTo>
                    <a:pt x="27" y="17"/>
                    <a:pt x="22" y="15"/>
                    <a:pt x="22" y="12"/>
                  </a:cubicBezTo>
                  <a:cubicBezTo>
                    <a:pt x="22" y="10"/>
                    <a:pt x="18" y="8"/>
                    <a:pt x="19" y="6"/>
                  </a:cubicBezTo>
                  <a:cubicBezTo>
                    <a:pt x="19" y="4"/>
                    <a:pt x="17" y="2"/>
                    <a:pt x="16" y="1"/>
                  </a:cubicBezTo>
                  <a:cubicBezTo>
                    <a:pt x="14" y="0"/>
                    <a:pt x="11" y="0"/>
                    <a:pt x="9" y="0"/>
                  </a:cubicBezTo>
                  <a:cubicBezTo>
                    <a:pt x="6" y="0"/>
                    <a:pt x="3" y="1"/>
                    <a:pt x="0" y="2"/>
                  </a:cubicBezTo>
                  <a:cubicBezTo>
                    <a:pt x="2" y="4"/>
                    <a:pt x="1" y="5"/>
                    <a:pt x="2" y="8"/>
                  </a:cubicBezTo>
                  <a:cubicBezTo>
                    <a:pt x="4" y="12"/>
                    <a:pt x="7" y="10"/>
                    <a:pt x="9" y="11"/>
                  </a:cubicBezTo>
                  <a:cubicBezTo>
                    <a:pt x="9" y="12"/>
                    <a:pt x="10" y="13"/>
                    <a:pt x="10" y="14"/>
                  </a:cubicBezTo>
                  <a:cubicBezTo>
                    <a:pt x="10" y="14"/>
                    <a:pt x="11" y="14"/>
                    <a:pt x="11" y="14"/>
                  </a:cubicBezTo>
                  <a:cubicBezTo>
                    <a:pt x="12" y="15"/>
                    <a:pt x="13" y="15"/>
                    <a:pt x="13" y="16"/>
                  </a:cubicBezTo>
                  <a:cubicBezTo>
                    <a:pt x="15" y="17"/>
                    <a:pt x="17" y="18"/>
                    <a:pt x="17" y="18"/>
                  </a:cubicBezTo>
                  <a:cubicBezTo>
                    <a:pt x="18" y="19"/>
                    <a:pt x="19" y="17"/>
                    <a:pt x="21" y="19"/>
                  </a:cubicBezTo>
                  <a:cubicBezTo>
                    <a:pt x="23" y="22"/>
                    <a:pt x="23" y="22"/>
                    <a:pt x="23" y="24"/>
                  </a:cubicBezTo>
                  <a:cubicBezTo>
                    <a:pt x="25" y="24"/>
                    <a:pt x="27" y="24"/>
                    <a:pt x="29" y="23"/>
                  </a:cubicBezTo>
                  <a:cubicBezTo>
                    <a:pt x="28" y="21"/>
                    <a:pt x="27" y="20"/>
                    <a:pt x="27" y="1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 name="Google Shape;384;p4">
              <a:extLst>
                <a:ext uri="{FF2B5EF4-FFF2-40B4-BE49-F238E27FC236}">
                  <a16:creationId xmlns:a16="http://schemas.microsoft.com/office/drawing/2014/main" id="{5D4B8F9B-9921-FDB5-5B88-A8EB5FE42B3B}"/>
                </a:ext>
              </a:extLst>
            </p:cNvPr>
            <p:cNvSpPr/>
            <p:nvPr/>
          </p:nvSpPr>
          <p:spPr>
            <a:xfrm>
              <a:off x="6800343" y="3534026"/>
              <a:ext cx="105837" cy="87844"/>
            </a:xfrm>
            <a:custGeom>
              <a:avLst/>
              <a:gdLst/>
              <a:ahLst/>
              <a:cxnLst/>
              <a:rect l="l" t="t" r="r" b="b"/>
              <a:pathLst>
                <a:path w="42" h="35" extrusionOk="0">
                  <a:moveTo>
                    <a:pt x="40" y="12"/>
                  </a:moveTo>
                  <a:cubicBezTo>
                    <a:pt x="39" y="10"/>
                    <a:pt x="36" y="6"/>
                    <a:pt x="32" y="2"/>
                  </a:cubicBezTo>
                  <a:cubicBezTo>
                    <a:pt x="31" y="5"/>
                    <a:pt x="28" y="4"/>
                    <a:pt x="27" y="6"/>
                  </a:cubicBezTo>
                  <a:cubicBezTo>
                    <a:pt x="26" y="8"/>
                    <a:pt x="24" y="6"/>
                    <a:pt x="23" y="6"/>
                  </a:cubicBezTo>
                  <a:cubicBezTo>
                    <a:pt x="22" y="6"/>
                    <a:pt x="19" y="2"/>
                    <a:pt x="17" y="1"/>
                  </a:cubicBezTo>
                  <a:cubicBezTo>
                    <a:pt x="16" y="1"/>
                    <a:pt x="15" y="1"/>
                    <a:pt x="14" y="0"/>
                  </a:cubicBezTo>
                  <a:cubicBezTo>
                    <a:pt x="13" y="2"/>
                    <a:pt x="12" y="3"/>
                    <a:pt x="12" y="3"/>
                  </a:cubicBezTo>
                  <a:cubicBezTo>
                    <a:pt x="13" y="5"/>
                    <a:pt x="16" y="6"/>
                    <a:pt x="15" y="7"/>
                  </a:cubicBezTo>
                  <a:cubicBezTo>
                    <a:pt x="14" y="8"/>
                    <a:pt x="10" y="8"/>
                    <a:pt x="9" y="7"/>
                  </a:cubicBezTo>
                  <a:cubicBezTo>
                    <a:pt x="7" y="5"/>
                    <a:pt x="4" y="3"/>
                    <a:pt x="3" y="5"/>
                  </a:cubicBezTo>
                  <a:cubicBezTo>
                    <a:pt x="2" y="6"/>
                    <a:pt x="6" y="10"/>
                    <a:pt x="6" y="12"/>
                  </a:cubicBezTo>
                  <a:cubicBezTo>
                    <a:pt x="5" y="14"/>
                    <a:pt x="9" y="16"/>
                    <a:pt x="9" y="18"/>
                  </a:cubicBezTo>
                  <a:cubicBezTo>
                    <a:pt x="9" y="21"/>
                    <a:pt x="14" y="23"/>
                    <a:pt x="14" y="25"/>
                  </a:cubicBezTo>
                  <a:cubicBezTo>
                    <a:pt x="14" y="26"/>
                    <a:pt x="15" y="27"/>
                    <a:pt x="16" y="29"/>
                  </a:cubicBezTo>
                  <a:cubicBezTo>
                    <a:pt x="20" y="27"/>
                    <a:pt x="23" y="24"/>
                    <a:pt x="26" y="23"/>
                  </a:cubicBezTo>
                  <a:cubicBezTo>
                    <a:pt x="30" y="21"/>
                    <a:pt x="28" y="29"/>
                    <a:pt x="27" y="30"/>
                  </a:cubicBezTo>
                  <a:cubicBezTo>
                    <a:pt x="27" y="31"/>
                    <a:pt x="30" y="33"/>
                    <a:pt x="33" y="35"/>
                  </a:cubicBezTo>
                  <a:cubicBezTo>
                    <a:pt x="33" y="33"/>
                    <a:pt x="34" y="31"/>
                    <a:pt x="35" y="30"/>
                  </a:cubicBezTo>
                  <a:cubicBezTo>
                    <a:pt x="39" y="24"/>
                    <a:pt x="42" y="16"/>
                    <a:pt x="40" y="12"/>
                  </a:cubicBezTo>
                  <a:close/>
                  <a:moveTo>
                    <a:pt x="4" y="24"/>
                  </a:moveTo>
                  <a:cubicBezTo>
                    <a:pt x="4" y="24"/>
                    <a:pt x="2" y="23"/>
                    <a:pt x="0" y="22"/>
                  </a:cubicBezTo>
                  <a:cubicBezTo>
                    <a:pt x="1" y="24"/>
                    <a:pt x="1" y="26"/>
                    <a:pt x="3" y="27"/>
                  </a:cubicBezTo>
                  <a:cubicBezTo>
                    <a:pt x="7" y="28"/>
                    <a:pt x="1" y="29"/>
                    <a:pt x="9" y="30"/>
                  </a:cubicBezTo>
                  <a:cubicBezTo>
                    <a:pt x="9" y="30"/>
                    <a:pt x="10" y="30"/>
                    <a:pt x="10" y="30"/>
                  </a:cubicBezTo>
                  <a:cubicBezTo>
                    <a:pt x="10" y="28"/>
                    <a:pt x="10" y="28"/>
                    <a:pt x="8" y="25"/>
                  </a:cubicBezTo>
                  <a:cubicBezTo>
                    <a:pt x="6" y="23"/>
                    <a:pt x="5" y="25"/>
                    <a:pt x="4" y="2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385;p4">
              <a:extLst>
                <a:ext uri="{FF2B5EF4-FFF2-40B4-BE49-F238E27FC236}">
                  <a16:creationId xmlns:a16="http://schemas.microsoft.com/office/drawing/2014/main" id="{71BDED28-2AB7-D8FD-838F-A150275398A1}"/>
                </a:ext>
              </a:extLst>
            </p:cNvPr>
            <p:cNvSpPr/>
            <p:nvPr/>
          </p:nvSpPr>
          <p:spPr>
            <a:xfrm>
              <a:off x="7135845" y="3623988"/>
              <a:ext cx="302693" cy="215906"/>
            </a:xfrm>
            <a:custGeom>
              <a:avLst/>
              <a:gdLst/>
              <a:ahLst/>
              <a:cxnLst/>
              <a:rect l="l" t="t" r="r" b="b"/>
              <a:pathLst>
                <a:path w="121" h="86" extrusionOk="0">
                  <a:moveTo>
                    <a:pt x="117" y="12"/>
                  </a:moveTo>
                  <a:cubicBezTo>
                    <a:pt x="115" y="12"/>
                    <a:pt x="115" y="11"/>
                    <a:pt x="113" y="9"/>
                  </a:cubicBezTo>
                  <a:cubicBezTo>
                    <a:pt x="112" y="9"/>
                    <a:pt x="107" y="13"/>
                    <a:pt x="104" y="16"/>
                  </a:cubicBezTo>
                  <a:cubicBezTo>
                    <a:pt x="103" y="16"/>
                    <a:pt x="101" y="17"/>
                    <a:pt x="100" y="17"/>
                  </a:cubicBezTo>
                  <a:cubicBezTo>
                    <a:pt x="98" y="18"/>
                    <a:pt x="97" y="18"/>
                    <a:pt x="96" y="17"/>
                  </a:cubicBezTo>
                  <a:cubicBezTo>
                    <a:pt x="94" y="15"/>
                    <a:pt x="99" y="9"/>
                    <a:pt x="95" y="7"/>
                  </a:cubicBezTo>
                  <a:cubicBezTo>
                    <a:pt x="92" y="5"/>
                    <a:pt x="95" y="0"/>
                    <a:pt x="92" y="0"/>
                  </a:cubicBezTo>
                  <a:cubicBezTo>
                    <a:pt x="89" y="0"/>
                    <a:pt x="84" y="5"/>
                    <a:pt x="84" y="7"/>
                  </a:cubicBezTo>
                  <a:cubicBezTo>
                    <a:pt x="84" y="10"/>
                    <a:pt x="76" y="9"/>
                    <a:pt x="76" y="11"/>
                  </a:cubicBezTo>
                  <a:cubicBezTo>
                    <a:pt x="76" y="14"/>
                    <a:pt x="69" y="11"/>
                    <a:pt x="68" y="14"/>
                  </a:cubicBezTo>
                  <a:cubicBezTo>
                    <a:pt x="66" y="16"/>
                    <a:pt x="63" y="12"/>
                    <a:pt x="60" y="12"/>
                  </a:cubicBezTo>
                  <a:cubicBezTo>
                    <a:pt x="58" y="12"/>
                    <a:pt x="57" y="8"/>
                    <a:pt x="54" y="9"/>
                  </a:cubicBezTo>
                  <a:cubicBezTo>
                    <a:pt x="51" y="10"/>
                    <a:pt x="49" y="8"/>
                    <a:pt x="47" y="8"/>
                  </a:cubicBezTo>
                  <a:cubicBezTo>
                    <a:pt x="44" y="8"/>
                    <a:pt x="43" y="13"/>
                    <a:pt x="40" y="12"/>
                  </a:cubicBezTo>
                  <a:cubicBezTo>
                    <a:pt x="37" y="11"/>
                    <a:pt x="36" y="17"/>
                    <a:pt x="35" y="20"/>
                  </a:cubicBezTo>
                  <a:cubicBezTo>
                    <a:pt x="34" y="23"/>
                    <a:pt x="23" y="23"/>
                    <a:pt x="23" y="27"/>
                  </a:cubicBezTo>
                  <a:cubicBezTo>
                    <a:pt x="23" y="31"/>
                    <a:pt x="16" y="32"/>
                    <a:pt x="16" y="30"/>
                  </a:cubicBezTo>
                  <a:cubicBezTo>
                    <a:pt x="15" y="27"/>
                    <a:pt x="11" y="29"/>
                    <a:pt x="10" y="28"/>
                  </a:cubicBezTo>
                  <a:cubicBezTo>
                    <a:pt x="9" y="27"/>
                    <a:pt x="6" y="29"/>
                    <a:pt x="6" y="32"/>
                  </a:cubicBezTo>
                  <a:cubicBezTo>
                    <a:pt x="6" y="35"/>
                    <a:pt x="3" y="37"/>
                    <a:pt x="3" y="39"/>
                  </a:cubicBezTo>
                  <a:cubicBezTo>
                    <a:pt x="2" y="40"/>
                    <a:pt x="0" y="44"/>
                    <a:pt x="2" y="46"/>
                  </a:cubicBezTo>
                  <a:cubicBezTo>
                    <a:pt x="3" y="48"/>
                    <a:pt x="0" y="51"/>
                    <a:pt x="2" y="55"/>
                  </a:cubicBezTo>
                  <a:cubicBezTo>
                    <a:pt x="3" y="59"/>
                    <a:pt x="2" y="63"/>
                    <a:pt x="3" y="65"/>
                  </a:cubicBezTo>
                  <a:cubicBezTo>
                    <a:pt x="4" y="66"/>
                    <a:pt x="10" y="65"/>
                    <a:pt x="11" y="69"/>
                  </a:cubicBezTo>
                  <a:cubicBezTo>
                    <a:pt x="13" y="73"/>
                    <a:pt x="3" y="79"/>
                    <a:pt x="3" y="81"/>
                  </a:cubicBezTo>
                  <a:cubicBezTo>
                    <a:pt x="3" y="82"/>
                    <a:pt x="3" y="83"/>
                    <a:pt x="4" y="84"/>
                  </a:cubicBezTo>
                  <a:cubicBezTo>
                    <a:pt x="8" y="84"/>
                    <a:pt x="13" y="84"/>
                    <a:pt x="17" y="85"/>
                  </a:cubicBezTo>
                  <a:cubicBezTo>
                    <a:pt x="23" y="86"/>
                    <a:pt x="51" y="82"/>
                    <a:pt x="51" y="81"/>
                  </a:cubicBezTo>
                  <a:cubicBezTo>
                    <a:pt x="52" y="80"/>
                    <a:pt x="50" y="74"/>
                    <a:pt x="50" y="73"/>
                  </a:cubicBezTo>
                  <a:cubicBezTo>
                    <a:pt x="51" y="71"/>
                    <a:pt x="54" y="68"/>
                    <a:pt x="57" y="69"/>
                  </a:cubicBezTo>
                  <a:cubicBezTo>
                    <a:pt x="60" y="69"/>
                    <a:pt x="63" y="69"/>
                    <a:pt x="63" y="67"/>
                  </a:cubicBezTo>
                  <a:cubicBezTo>
                    <a:pt x="63" y="65"/>
                    <a:pt x="71" y="62"/>
                    <a:pt x="72" y="64"/>
                  </a:cubicBezTo>
                  <a:cubicBezTo>
                    <a:pt x="73" y="66"/>
                    <a:pt x="76" y="65"/>
                    <a:pt x="76" y="60"/>
                  </a:cubicBezTo>
                  <a:cubicBezTo>
                    <a:pt x="76" y="55"/>
                    <a:pt x="76" y="52"/>
                    <a:pt x="79" y="51"/>
                  </a:cubicBezTo>
                  <a:cubicBezTo>
                    <a:pt x="82" y="51"/>
                    <a:pt x="85" y="49"/>
                    <a:pt x="84" y="48"/>
                  </a:cubicBezTo>
                  <a:cubicBezTo>
                    <a:pt x="84" y="46"/>
                    <a:pt x="81" y="43"/>
                    <a:pt x="82" y="42"/>
                  </a:cubicBezTo>
                  <a:cubicBezTo>
                    <a:pt x="83" y="41"/>
                    <a:pt x="90" y="45"/>
                    <a:pt x="91" y="43"/>
                  </a:cubicBezTo>
                  <a:cubicBezTo>
                    <a:pt x="92" y="40"/>
                    <a:pt x="90" y="38"/>
                    <a:pt x="92" y="36"/>
                  </a:cubicBezTo>
                  <a:cubicBezTo>
                    <a:pt x="93" y="34"/>
                    <a:pt x="96" y="32"/>
                    <a:pt x="96" y="30"/>
                  </a:cubicBezTo>
                  <a:cubicBezTo>
                    <a:pt x="95" y="28"/>
                    <a:pt x="96" y="27"/>
                    <a:pt x="94" y="25"/>
                  </a:cubicBezTo>
                  <a:cubicBezTo>
                    <a:pt x="92" y="23"/>
                    <a:pt x="93" y="21"/>
                    <a:pt x="95" y="21"/>
                  </a:cubicBezTo>
                  <a:cubicBezTo>
                    <a:pt x="96" y="21"/>
                    <a:pt x="96" y="20"/>
                    <a:pt x="97" y="20"/>
                  </a:cubicBezTo>
                  <a:cubicBezTo>
                    <a:pt x="98" y="20"/>
                    <a:pt x="100" y="20"/>
                    <a:pt x="101" y="19"/>
                  </a:cubicBezTo>
                  <a:cubicBezTo>
                    <a:pt x="104" y="16"/>
                    <a:pt x="110" y="14"/>
                    <a:pt x="112" y="15"/>
                  </a:cubicBezTo>
                  <a:cubicBezTo>
                    <a:pt x="114" y="16"/>
                    <a:pt x="118" y="15"/>
                    <a:pt x="121" y="13"/>
                  </a:cubicBezTo>
                  <a:cubicBezTo>
                    <a:pt x="119" y="12"/>
                    <a:pt x="118" y="12"/>
                    <a:pt x="117" y="1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 name="Google Shape;386;p4">
              <a:extLst>
                <a:ext uri="{FF2B5EF4-FFF2-40B4-BE49-F238E27FC236}">
                  <a16:creationId xmlns:a16="http://schemas.microsoft.com/office/drawing/2014/main" id="{43F765C8-7289-6214-313D-4A3C21BFF3CD}"/>
                </a:ext>
              </a:extLst>
            </p:cNvPr>
            <p:cNvSpPr/>
            <p:nvPr/>
          </p:nvSpPr>
          <p:spPr>
            <a:xfrm>
              <a:off x="7146429" y="3656797"/>
              <a:ext cx="350319" cy="313277"/>
            </a:xfrm>
            <a:custGeom>
              <a:avLst/>
              <a:gdLst/>
              <a:ahLst/>
              <a:cxnLst/>
              <a:rect l="l" t="t" r="r" b="b"/>
              <a:pathLst>
                <a:path w="140" h="125" extrusionOk="0">
                  <a:moveTo>
                    <a:pt x="133" y="13"/>
                  </a:moveTo>
                  <a:cubicBezTo>
                    <a:pt x="129" y="11"/>
                    <a:pt x="129" y="8"/>
                    <a:pt x="129" y="6"/>
                  </a:cubicBezTo>
                  <a:cubicBezTo>
                    <a:pt x="129" y="5"/>
                    <a:pt x="124" y="3"/>
                    <a:pt x="121" y="0"/>
                  </a:cubicBezTo>
                  <a:cubicBezTo>
                    <a:pt x="121" y="0"/>
                    <a:pt x="120" y="0"/>
                    <a:pt x="119" y="1"/>
                  </a:cubicBezTo>
                  <a:cubicBezTo>
                    <a:pt x="118" y="0"/>
                    <a:pt x="118" y="0"/>
                    <a:pt x="117" y="0"/>
                  </a:cubicBezTo>
                  <a:cubicBezTo>
                    <a:pt x="114" y="2"/>
                    <a:pt x="110" y="3"/>
                    <a:pt x="108" y="2"/>
                  </a:cubicBezTo>
                  <a:cubicBezTo>
                    <a:pt x="106" y="1"/>
                    <a:pt x="100" y="3"/>
                    <a:pt x="97" y="6"/>
                  </a:cubicBezTo>
                  <a:cubicBezTo>
                    <a:pt x="96" y="7"/>
                    <a:pt x="94" y="7"/>
                    <a:pt x="93" y="7"/>
                  </a:cubicBezTo>
                  <a:cubicBezTo>
                    <a:pt x="92" y="7"/>
                    <a:pt x="92" y="8"/>
                    <a:pt x="91" y="8"/>
                  </a:cubicBezTo>
                  <a:cubicBezTo>
                    <a:pt x="89" y="8"/>
                    <a:pt x="88" y="10"/>
                    <a:pt x="90" y="12"/>
                  </a:cubicBezTo>
                  <a:cubicBezTo>
                    <a:pt x="92" y="14"/>
                    <a:pt x="91" y="15"/>
                    <a:pt x="92" y="17"/>
                  </a:cubicBezTo>
                  <a:cubicBezTo>
                    <a:pt x="92" y="19"/>
                    <a:pt x="89" y="21"/>
                    <a:pt x="88" y="23"/>
                  </a:cubicBezTo>
                  <a:cubicBezTo>
                    <a:pt x="86" y="25"/>
                    <a:pt x="88" y="27"/>
                    <a:pt x="87" y="30"/>
                  </a:cubicBezTo>
                  <a:cubicBezTo>
                    <a:pt x="86" y="32"/>
                    <a:pt x="79" y="28"/>
                    <a:pt x="78" y="29"/>
                  </a:cubicBezTo>
                  <a:cubicBezTo>
                    <a:pt x="77" y="30"/>
                    <a:pt x="80" y="33"/>
                    <a:pt x="80" y="35"/>
                  </a:cubicBezTo>
                  <a:cubicBezTo>
                    <a:pt x="81" y="36"/>
                    <a:pt x="78" y="38"/>
                    <a:pt x="75" y="38"/>
                  </a:cubicBezTo>
                  <a:cubicBezTo>
                    <a:pt x="72" y="39"/>
                    <a:pt x="72" y="42"/>
                    <a:pt x="72" y="47"/>
                  </a:cubicBezTo>
                  <a:cubicBezTo>
                    <a:pt x="72" y="52"/>
                    <a:pt x="69" y="53"/>
                    <a:pt x="68" y="51"/>
                  </a:cubicBezTo>
                  <a:cubicBezTo>
                    <a:pt x="67" y="49"/>
                    <a:pt x="59" y="52"/>
                    <a:pt x="59" y="54"/>
                  </a:cubicBezTo>
                  <a:cubicBezTo>
                    <a:pt x="59" y="56"/>
                    <a:pt x="56" y="56"/>
                    <a:pt x="53" y="56"/>
                  </a:cubicBezTo>
                  <a:cubicBezTo>
                    <a:pt x="50" y="55"/>
                    <a:pt x="47" y="58"/>
                    <a:pt x="46" y="60"/>
                  </a:cubicBezTo>
                  <a:cubicBezTo>
                    <a:pt x="46" y="61"/>
                    <a:pt x="48" y="67"/>
                    <a:pt x="47" y="68"/>
                  </a:cubicBezTo>
                  <a:cubicBezTo>
                    <a:pt x="47" y="69"/>
                    <a:pt x="19" y="73"/>
                    <a:pt x="13" y="72"/>
                  </a:cubicBezTo>
                  <a:cubicBezTo>
                    <a:pt x="9" y="71"/>
                    <a:pt x="4" y="71"/>
                    <a:pt x="0" y="71"/>
                  </a:cubicBezTo>
                  <a:cubicBezTo>
                    <a:pt x="2" y="72"/>
                    <a:pt x="4" y="74"/>
                    <a:pt x="4" y="75"/>
                  </a:cubicBezTo>
                  <a:cubicBezTo>
                    <a:pt x="5" y="78"/>
                    <a:pt x="9" y="81"/>
                    <a:pt x="13" y="83"/>
                  </a:cubicBezTo>
                  <a:cubicBezTo>
                    <a:pt x="17" y="84"/>
                    <a:pt x="15" y="91"/>
                    <a:pt x="17" y="92"/>
                  </a:cubicBezTo>
                  <a:cubicBezTo>
                    <a:pt x="19" y="93"/>
                    <a:pt x="22" y="98"/>
                    <a:pt x="19" y="98"/>
                  </a:cubicBezTo>
                  <a:cubicBezTo>
                    <a:pt x="16" y="99"/>
                    <a:pt x="14" y="99"/>
                    <a:pt x="11" y="101"/>
                  </a:cubicBezTo>
                  <a:cubicBezTo>
                    <a:pt x="9" y="102"/>
                    <a:pt x="6" y="105"/>
                    <a:pt x="6" y="109"/>
                  </a:cubicBezTo>
                  <a:cubicBezTo>
                    <a:pt x="6" y="110"/>
                    <a:pt x="6" y="110"/>
                    <a:pt x="6" y="111"/>
                  </a:cubicBezTo>
                  <a:cubicBezTo>
                    <a:pt x="13" y="111"/>
                    <a:pt x="21" y="111"/>
                    <a:pt x="22" y="110"/>
                  </a:cubicBezTo>
                  <a:cubicBezTo>
                    <a:pt x="23" y="109"/>
                    <a:pt x="26" y="108"/>
                    <a:pt x="28" y="109"/>
                  </a:cubicBezTo>
                  <a:cubicBezTo>
                    <a:pt x="30" y="110"/>
                    <a:pt x="39" y="111"/>
                    <a:pt x="42" y="109"/>
                  </a:cubicBezTo>
                  <a:cubicBezTo>
                    <a:pt x="46" y="107"/>
                    <a:pt x="49" y="109"/>
                    <a:pt x="49" y="111"/>
                  </a:cubicBezTo>
                  <a:cubicBezTo>
                    <a:pt x="49" y="113"/>
                    <a:pt x="51" y="114"/>
                    <a:pt x="53" y="116"/>
                  </a:cubicBezTo>
                  <a:cubicBezTo>
                    <a:pt x="54" y="117"/>
                    <a:pt x="53" y="119"/>
                    <a:pt x="54" y="121"/>
                  </a:cubicBezTo>
                  <a:cubicBezTo>
                    <a:pt x="55" y="123"/>
                    <a:pt x="58" y="123"/>
                    <a:pt x="62" y="125"/>
                  </a:cubicBezTo>
                  <a:cubicBezTo>
                    <a:pt x="62" y="125"/>
                    <a:pt x="63" y="125"/>
                    <a:pt x="63" y="125"/>
                  </a:cubicBezTo>
                  <a:cubicBezTo>
                    <a:pt x="63" y="125"/>
                    <a:pt x="63" y="125"/>
                    <a:pt x="63" y="125"/>
                  </a:cubicBezTo>
                  <a:cubicBezTo>
                    <a:pt x="65" y="123"/>
                    <a:pt x="66" y="119"/>
                    <a:pt x="71" y="120"/>
                  </a:cubicBezTo>
                  <a:cubicBezTo>
                    <a:pt x="76" y="121"/>
                    <a:pt x="76" y="119"/>
                    <a:pt x="79" y="119"/>
                  </a:cubicBezTo>
                  <a:cubicBezTo>
                    <a:pt x="82" y="120"/>
                    <a:pt x="84" y="120"/>
                    <a:pt x="85" y="118"/>
                  </a:cubicBezTo>
                  <a:cubicBezTo>
                    <a:pt x="87" y="116"/>
                    <a:pt x="84" y="112"/>
                    <a:pt x="82" y="110"/>
                  </a:cubicBezTo>
                  <a:cubicBezTo>
                    <a:pt x="81" y="108"/>
                    <a:pt x="78" y="105"/>
                    <a:pt x="79" y="101"/>
                  </a:cubicBezTo>
                  <a:cubicBezTo>
                    <a:pt x="79" y="98"/>
                    <a:pt x="73" y="98"/>
                    <a:pt x="73" y="95"/>
                  </a:cubicBezTo>
                  <a:cubicBezTo>
                    <a:pt x="73" y="93"/>
                    <a:pt x="79" y="88"/>
                    <a:pt x="80" y="87"/>
                  </a:cubicBezTo>
                  <a:cubicBezTo>
                    <a:pt x="81" y="86"/>
                    <a:pt x="85" y="90"/>
                    <a:pt x="86" y="88"/>
                  </a:cubicBezTo>
                  <a:cubicBezTo>
                    <a:pt x="87" y="86"/>
                    <a:pt x="90" y="87"/>
                    <a:pt x="92" y="88"/>
                  </a:cubicBezTo>
                  <a:cubicBezTo>
                    <a:pt x="93" y="88"/>
                    <a:pt x="96" y="84"/>
                    <a:pt x="96" y="81"/>
                  </a:cubicBezTo>
                  <a:cubicBezTo>
                    <a:pt x="97" y="78"/>
                    <a:pt x="102" y="78"/>
                    <a:pt x="103" y="77"/>
                  </a:cubicBezTo>
                  <a:cubicBezTo>
                    <a:pt x="104" y="76"/>
                    <a:pt x="106" y="69"/>
                    <a:pt x="107" y="68"/>
                  </a:cubicBezTo>
                  <a:cubicBezTo>
                    <a:pt x="107" y="67"/>
                    <a:pt x="112" y="68"/>
                    <a:pt x="112" y="64"/>
                  </a:cubicBezTo>
                  <a:cubicBezTo>
                    <a:pt x="112" y="60"/>
                    <a:pt x="114" y="60"/>
                    <a:pt x="116" y="59"/>
                  </a:cubicBezTo>
                  <a:cubicBezTo>
                    <a:pt x="118" y="59"/>
                    <a:pt x="117" y="56"/>
                    <a:pt x="117" y="53"/>
                  </a:cubicBezTo>
                  <a:cubicBezTo>
                    <a:pt x="118" y="50"/>
                    <a:pt x="119" y="47"/>
                    <a:pt x="122" y="47"/>
                  </a:cubicBezTo>
                  <a:cubicBezTo>
                    <a:pt x="124" y="46"/>
                    <a:pt x="121" y="42"/>
                    <a:pt x="118" y="43"/>
                  </a:cubicBezTo>
                  <a:cubicBezTo>
                    <a:pt x="115" y="44"/>
                    <a:pt x="113" y="35"/>
                    <a:pt x="113" y="35"/>
                  </a:cubicBezTo>
                  <a:cubicBezTo>
                    <a:pt x="113" y="35"/>
                    <a:pt x="113" y="28"/>
                    <a:pt x="111" y="27"/>
                  </a:cubicBezTo>
                  <a:cubicBezTo>
                    <a:pt x="110" y="26"/>
                    <a:pt x="112" y="22"/>
                    <a:pt x="116" y="22"/>
                  </a:cubicBezTo>
                  <a:cubicBezTo>
                    <a:pt x="119" y="22"/>
                    <a:pt x="126" y="26"/>
                    <a:pt x="128" y="25"/>
                  </a:cubicBezTo>
                  <a:cubicBezTo>
                    <a:pt x="131" y="23"/>
                    <a:pt x="135" y="22"/>
                    <a:pt x="137" y="21"/>
                  </a:cubicBezTo>
                  <a:cubicBezTo>
                    <a:pt x="138" y="21"/>
                    <a:pt x="139" y="18"/>
                    <a:pt x="140" y="16"/>
                  </a:cubicBezTo>
                  <a:cubicBezTo>
                    <a:pt x="138" y="15"/>
                    <a:pt x="136" y="14"/>
                    <a:pt x="133" y="1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387;p4">
              <a:extLst>
                <a:ext uri="{FF2B5EF4-FFF2-40B4-BE49-F238E27FC236}">
                  <a16:creationId xmlns:a16="http://schemas.microsoft.com/office/drawing/2014/main" id="{1BEEB98A-D8B3-972E-5598-D7852106FC55}"/>
                </a:ext>
              </a:extLst>
            </p:cNvPr>
            <p:cNvSpPr/>
            <p:nvPr/>
          </p:nvSpPr>
          <p:spPr>
            <a:xfrm>
              <a:off x="7843892" y="4358494"/>
              <a:ext cx="971580" cy="353494"/>
            </a:xfrm>
            <a:custGeom>
              <a:avLst/>
              <a:gdLst/>
              <a:ahLst/>
              <a:cxnLst/>
              <a:rect l="l" t="t" r="r" b="b"/>
              <a:pathLst>
                <a:path w="388" h="141" extrusionOk="0">
                  <a:moveTo>
                    <a:pt x="29" y="60"/>
                  </a:moveTo>
                  <a:cubicBezTo>
                    <a:pt x="28" y="61"/>
                    <a:pt x="31" y="66"/>
                    <a:pt x="33" y="65"/>
                  </a:cubicBezTo>
                  <a:cubicBezTo>
                    <a:pt x="34" y="63"/>
                    <a:pt x="30" y="56"/>
                    <a:pt x="29" y="60"/>
                  </a:cubicBezTo>
                  <a:close/>
                  <a:moveTo>
                    <a:pt x="110" y="75"/>
                  </a:moveTo>
                  <a:cubicBezTo>
                    <a:pt x="110" y="73"/>
                    <a:pt x="104" y="74"/>
                    <a:pt x="105" y="77"/>
                  </a:cubicBezTo>
                  <a:cubicBezTo>
                    <a:pt x="107" y="80"/>
                    <a:pt x="110" y="77"/>
                    <a:pt x="110" y="75"/>
                  </a:cubicBezTo>
                  <a:close/>
                  <a:moveTo>
                    <a:pt x="16" y="38"/>
                  </a:moveTo>
                  <a:cubicBezTo>
                    <a:pt x="16" y="41"/>
                    <a:pt x="19" y="48"/>
                    <a:pt x="22" y="45"/>
                  </a:cubicBezTo>
                  <a:cubicBezTo>
                    <a:pt x="25" y="42"/>
                    <a:pt x="17" y="36"/>
                    <a:pt x="16" y="38"/>
                  </a:cubicBezTo>
                  <a:close/>
                  <a:moveTo>
                    <a:pt x="204" y="81"/>
                  </a:moveTo>
                  <a:cubicBezTo>
                    <a:pt x="208" y="81"/>
                    <a:pt x="208" y="87"/>
                    <a:pt x="207" y="90"/>
                  </a:cubicBezTo>
                  <a:cubicBezTo>
                    <a:pt x="206" y="93"/>
                    <a:pt x="205" y="101"/>
                    <a:pt x="208" y="100"/>
                  </a:cubicBezTo>
                  <a:cubicBezTo>
                    <a:pt x="212" y="98"/>
                    <a:pt x="214" y="93"/>
                    <a:pt x="212" y="91"/>
                  </a:cubicBezTo>
                  <a:cubicBezTo>
                    <a:pt x="210" y="90"/>
                    <a:pt x="210" y="79"/>
                    <a:pt x="211" y="76"/>
                  </a:cubicBezTo>
                  <a:cubicBezTo>
                    <a:pt x="212" y="73"/>
                    <a:pt x="219" y="75"/>
                    <a:pt x="217" y="80"/>
                  </a:cubicBezTo>
                  <a:cubicBezTo>
                    <a:pt x="214" y="84"/>
                    <a:pt x="221" y="83"/>
                    <a:pt x="221" y="88"/>
                  </a:cubicBezTo>
                  <a:cubicBezTo>
                    <a:pt x="221" y="93"/>
                    <a:pt x="224" y="90"/>
                    <a:pt x="228" y="89"/>
                  </a:cubicBezTo>
                  <a:cubicBezTo>
                    <a:pt x="232" y="88"/>
                    <a:pt x="232" y="85"/>
                    <a:pt x="229" y="83"/>
                  </a:cubicBezTo>
                  <a:cubicBezTo>
                    <a:pt x="226" y="80"/>
                    <a:pt x="231" y="75"/>
                    <a:pt x="227" y="73"/>
                  </a:cubicBezTo>
                  <a:cubicBezTo>
                    <a:pt x="224" y="70"/>
                    <a:pt x="221" y="67"/>
                    <a:pt x="224" y="66"/>
                  </a:cubicBezTo>
                  <a:cubicBezTo>
                    <a:pt x="228" y="65"/>
                    <a:pt x="238" y="59"/>
                    <a:pt x="237" y="57"/>
                  </a:cubicBezTo>
                  <a:cubicBezTo>
                    <a:pt x="236" y="54"/>
                    <a:pt x="221" y="57"/>
                    <a:pt x="220" y="62"/>
                  </a:cubicBezTo>
                  <a:cubicBezTo>
                    <a:pt x="219" y="66"/>
                    <a:pt x="208" y="61"/>
                    <a:pt x="210" y="53"/>
                  </a:cubicBezTo>
                  <a:cubicBezTo>
                    <a:pt x="211" y="46"/>
                    <a:pt x="231" y="44"/>
                    <a:pt x="237" y="47"/>
                  </a:cubicBezTo>
                  <a:cubicBezTo>
                    <a:pt x="243" y="50"/>
                    <a:pt x="250" y="43"/>
                    <a:pt x="252" y="38"/>
                  </a:cubicBezTo>
                  <a:cubicBezTo>
                    <a:pt x="254" y="34"/>
                    <a:pt x="247" y="39"/>
                    <a:pt x="243" y="42"/>
                  </a:cubicBezTo>
                  <a:cubicBezTo>
                    <a:pt x="239" y="45"/>
                    <a:pt x="228" y="42"/>
                    <a:pt x="222" y="40"/>
                  </a:cubicBezTo>
                  <a:cubicBezTo>
                    <a:pt x="216" y="38"/>
                    <a:pt x="217" y="43"/>
                    <a:pt x="212" y="44"/>
                  </a:cubicBezTo>
                  <a:cubicBezTo>
                    <a:pt x="207" y="45"/>
                    <a:pt x="208" y="55"/>
                    <a:pt x="206" y="56"/>
                  </a:cubicBezTo>
                  <a:cubicBezTo>
                    <a:pt x="204" y="58"/>
                    <a:pt x="204" y="65"/>
                    <a:pt x="199" y="73"/>
                  </a:cubicBezTo>
                  <a:cubicBezTo>
                    <a:pt x="195" y="80"/>
                    <a:pt x="201" y="81"/>
                    <a:pt x="204" y="81"/>
                  </a:cubicBezTo>
                  <a:close/>
                  <a:moveTo>
                    <a:pt x="91" y="87"/>
                  </a:moveTo>
                  <a:cubicBezTo>
                    <a:pt x="90" y="84"/>
                    <a:pt x="92" y="81"/>
                    <a:pt x="92" y="79"/>
                  </a:cubicBezTo>
                  <a:cubicBezTo>
                    <a:pt x="92" y="77"/>
                    <a:pt x="93" y="76"/>
                    <a:pt x="95" y="77"/>
                  </a:cubicBezTo>
                  <a:cubicBezTo>
                    <a:pt x="98" y="77"/>
                    <a:pt x="97" y="72"/>
                    <a:pt x="96" y="72"/>
                  </a:cubicBezTo>
                  <a:cubicBezTo>
                    <a:pt x="94" y="71"/>
                    <a:pt x="93" y="65"/>
                    <a:pt x="89" y="65"/>
                  </a:cubicBezTo>
                  <a:cubicBezTo>
                    <a:pt x="84" y="65"/>
                    <a:pt x="85" y="68"/>
                    <a:pt x="88" y="69"/>
                  </a:cubicBezTo>
                  <a:cubicBezTo>
                    <a:pt x="90" y="69"/>
                    <a:pt x="92" y="71"/>
                    <a:pt x="91" y="73"/>
                  </a:cubicBezTo>
                  <a:cubicBezTo>
                    <a:pt x="90" y="74"/>
                    <a:pt x="89" y="71"/>
                    <a:pt x="86" y="71"/>
                  </a:cubicBezTo>
                  <a:cubicBezTo>
                    <a:pt x="82" y="71"/>
                    <a:pt x="84" y="67"/>
                    <a:pt x="80" y="67"/>
                  </a:cubicBezTo>
                  <a:cubicBezTo>
                    <a:pt x="76" y="66"/>
                    <a:pt x="77" y="59"/>
                    <a:pt x="73" y="59"/>
                  </a:cubicBezTo>
                  <a:cubicBezTo>
                    <a:pt x="69" y="59"/>
                    <a:pt x="68" y="56"/>
                    <a:pt x="71" y="53"/>
                  </a:cubicBezTo>
                  <a:cubicBezTo>
                    <a:pt x="74" y="51"/>
                    <a:pt x="67" y="48"/>
                    <a:pt x="67" y="45"/>
                  </a:cubicBezTo>
                  <a:cubicBezTo>
                    <a:pt x="67" y="42"/>
                    <a:pt x="62" y="44"/>
                    <a:pt x="62" y="42"/>
                  </a:cubicBezTo>
                  <a:cubicBezTo>
                    <a:pt x="62" y="39"/>
                    <a:pt x="60" y="40"/>
                    <a:pt x="58" y="37"/>
                  </a:cubicBezTo>
                  <a:cubicBezTo>
                    <a:pt x="56" y="34"/>
                    <a:pt x="55" y="37"/>
                    <a:pt x="53" y="35"/>
                  </a:cubicBezTo>
                  <a:cubicBezTo>
                    <a:pt x="51" y="33"/>
                    <a:pt x="48" y="31"/>
                    <a:pt x="46" y="32"/>
                  </a:cubicBezTo>
                  <a:cubicBezTo>
                    <a:pt x="45" y="33"/>
                    <a:pt x="41" y="29"/>
                    <a:pt x="39" y="25"/>
                  </a:cubicBezTo>
                  <a:cubicBezTo>
                    <a:pt x="38" y="22"/>
                    <a:pt x="27" y="17"/>
                    <a:pt x="25" y="12"/>
                  </a:cubicBezTo>
                  <a:cubicBezTo>
                    <a:pt x="24" y="8"/>
                    <a:pt x="20" y="6"/>
                    <a:pt x="13" y="7"/>
                  </a:cubicBezTo>
                  <a:cubicBezTo>
                    <a:pt x="6" y="7"/>
                    <a:pt x="4" y="0"/>
                    <a:pt x="2" y="3"/>
                  </a:cubicBezTo>
                  <a:cubicBezTo>
                    <a:pt x="0" y="8"/>
                    <a:pt x="9" y="17"/>
                    <a:pt x="13" y="20"/>
                  </a:cubicBezTo>
                  <a:cubicBezTo>
                    <a:pt x="18" y="22"/>
                    <a:pt x="20" y="31"/>
                    <a:pt x="25" y="31"/>
                  </a:cubicBezTo>
                  <a:cubicBezTo>
                    <a:pt x="30" y="32"/>
                    <a:pt x="30" y="48"/>
                    <a:pt x="34" y="48"/>
                  </a:cubicBezTo>
                  <a:cubicBezTo>
                    <a:pt x="38" y="49"/>
                    <a:pt x="46" y="61"/>
                    <a:pt x="47" y="68"/>
                  </a:cubicBezTo>
                  <a:cubicBezTo>
                    <a:pt x="48" y="74"/>
                    <a:pt x="56" y="78"/>
                    <a:pt x="59" y="82"/>
                  </a:cubicBezTo>
                  <a:cubicBezTo>
                    <a:pt x="62" y="87"/>
                    <a:pt x="73" y="93"/>
                    <a:pt x="74" y="95"/>
                  </a:cubicBezTo>
                  <a:cubicBezTo>
                    <a:pt x="76" y="97"/>
                    <a:pt x="77" y="102"/>
                    <a:pt x="79" y="100"/>
                  </a:cubicBezTo>
                  <a:cubicBezTo>
                    <a:pt x="80" y="97"/>
                    <a:pt x="85" y="100"/>
                    <a:pt x="88" y="100"/>
                  </a:cubicBezTo>
                  <a:cubicBezTo>
                    <a:pt x="90" y="100"/>
                    <a:pt x="91" y="91"/>
                    <a:pt x="91" y="87"/>
                  </a:cubicBezTo>
                  <a:close/>
                  <a:moveTo>
                    <a:pt x="281" y="48"/>
                  </a:moveTo>
                  <a:cubicBezTo>
                    <a:pt x="286" y="48"/>
                    <a:pt x="284" y="45"/>
                    <a:pt x="284" y="41"/>
                  </a:cubicBezTo>
                  <a:cubicBezTo>
                    <a:pt x="284" y="38"/>
                    <a:pt x="279" y="41"/>
                    <a:pt x="279" y="39"/>
                  </a:cubicBezTo>
                  <a:cubicBezTo>
                    <a:pt x="279" y="37"/>
                    <a:pt x="277" y="30"/>
                    <a:pt x="273" y="36"/>
                  </a:cubicBezTo>
                  <a:cubicBezTo>
                    <a:pt x="269" y="41"/>
                    <a:pt x="274" y="55"/>
                    <a:pt x="278" y="54"/>
                  </a:cubicBezTo>
                  <a:cubicBezTo>
                    <a:pt x="280" y="54"/>
                    <a:pt x="275" y="47"/>
                    <a:pt x="281" y="48"/>
                  </a:cubicBezTo>
                  <a:close/>
                  <a:moveTo>
                    <a:pt x="260" y="79"/>
                  </a:moveTo>
                  <a:cubicBezTo>
                    <a:pt x="261" y="83"/>
                    <a:pt x="269" y="85"/>
                    <a:pt x="271" y="82"/>
                  </a:cubicBezTo>
                  <a:cubicBezTo>
                    <a:pt x="273" y="78"/>
                    <a:pt x="259" y="74"/>
                    <a:pt x="260" y="79"/>
                  </a:cubicBezTo>
                  <a:close/>
                  <a:moveTo>
                    <a:pt x="241" y="121"/>
                  </a:moveTo>
                  <a:cubicBezTo>
                    <a:pt x="234" y="120"/>
                    <a:pt x="229" y="125"/>
                    <a:pt x="223" y="122"/>
                  </a:cubicBezTo>
                  <a:cubicBezTo>
                    <a:pt x="216" y="120"/>
                    <a:pt x="206" y="122"/>
                    <a:pt x="207" y="125"/>
                  </a:cubicBezTo>
                  <a:cubicBezTo>
                    <a:pt x="208" y="127"/>
                    <a:pt x="214" y="127"/>
                    <a:pt x="221" y="127"/>
                  </a:cubicBezTo>
                  <a:cubicBezTo>
                    <a:pt x="227" y="127"/>
                    <a:pt x="233" y="124"/>
                    <a:pt x="238" y="123"/>
                  </a:cubicBezTo>
                  <a:cubicBezTo>
                    <a:pt x="242" y="123"/>
                    <a:pt x="247" y="122"/>
                    <a:pt x="241" y="121"/>
                  </a:cubicBezTo>
                  <a:close/>
                  <a:moveTo>
                    <a:pt x="294" y="75"/>
                  </a:moveTo>
                  <a:cubicBezTo>
                    <a:pt x="287" y="73"/>
                    <a:pt x="276" y="75"/>
                    <a:pt x="278" y="78"/>
                  </a:cubicBezTo>
                  <a:cubicBezTo>
                    <a:pt x="279" y="81"/>
                    <a:pt x="284" y="80"/>
                    <a:pt x="289" y="80"/>
                  </a:cubicBezTo>
                  <a:cubicBezTo>
                    <a:pt x="294" y="80"/>
                    <a:pt x="297" y="84"/>
                    <a:pt x="300" y="84"/>
                  </a:cubicBezTo>
                  <a:cubicBezTo>
                    <a:pt x="302" y="84"/>
                    <a:pt x="300" y="77"/>
                    <a:pt x="294" y="75"/>
                  </a:cubicBezTo>
                  <a:close/>
                  <a:moveTo>
                    <a:pt x="163" y="118"/>
                  </a:moveTo>
                  <a:cubicBezTo>
                    <a:pt x="163" y="115"/>
                    <a:pt x="153" y="118"/>
                    <a:pt x="148" y="116"/>
                  </a:cubicBezTo>
                  <a:cubicBezTo>
                    <a:pt x="143" y="114"/>
                    <a:pt x="153" y="112"/>
                    <a:pt x="157" y="110"/>
                  </a:cubicBezTo>
                  <a:cubicBezTo>
                    <a:pt x="160" y="108"/>
                    <a:pt x="155" y="107"/>
                    <a:pt x="147" y="110"/>
                  </a:cubicBezTo>
                  <a:cubicBezTo>
                    <a:pt x="139" y="112"/>
                    <a:pt x="129" y="104"/>
                    <a:pt x="129" y="108"/>
                  </a:cubicBezTo>
                  <a:cubicBezTo>
                    <a:pt x="129" y="111"/>
                    <a:pt x="115" y="106"/>
                    <a:pt x="111" y="104"/>
                  </a:cubicBezTo>
                  <a:cubicBezTo>
                    <a:pt x="108" y="101"/>
                    <a:pt x="94" y="98"/>
                    <a:pt x="92" y="103"/>
                  </a:cubicBezTo>
                  <a:cubicBezTo>
                    <a:pt x="89" y="108"/>
                    <a:pt x="86" y="103"/>
                    <a:pt x="88" y="108"/>
                  </a:cubicBezTo>
                  <a:cubicBezTo>
                    <a:pt x="88" y="111"/>
                    <a:pt x="92" y="109"/>
                    <a:pt x="94" y="109"/>
                  </a:cubicBezTo>
                  <a:cubicBezTo>
                    <a:pt x="96" y="109"/>
                    <a:pt x="95" y="113"/>
                    <a:pt x="98" y="114"/>
                  </a:cubicBezTo>
                  <a:cubicBezTo>
                    <a:pt x="102" y="114"/>
                    <a:pt x="112" y="117"/>
                    <a:pt x="113" y="115"/>
                  </a:cubicBezTo>
                  <a:cubicBezTo>
                    <a:pt x="114" y="113"/>
                    <a:pt x="124" y="115"/>
                    <a:pt x="129" y="119"/>
                  </a:cubicBezTo>
                  <a:cubicBezTo>
                    <a:pt x="134" y="123"/>
                    <a:pt x="146" y="123"/>
                    <a:pt x="150" y="123"/>
                  </a:cubicBezTo>
                  <a:cubicBezTo>
                    <a:pt x="155" y="122"/>
                    <a:pt x="160" y="126"/>
                    <a:pt x="161" y="123"/>
                  </a:cubicBezTo>
                  <a:cubicBezTo>
                    <a:pt x="163" y="121"/>
                    <a:pt x="166" y="127"/>
                    <a:pt x="171" y="123"/>
                  </a:cubicBezTo>
                  <a:cubicBezTo>
                    <a:pt x="176" y="120"/>
                    <a:pt x="163" y="121"/>
                    <a:pt x="163" y="118"/>
                  </a:cubicBezTo>
                  <a:close/>
                  <a:moveTo>
                    <a:pt x="359" y="64"/>
                  </a:moveTo>
                  <a:cubicBezTo>
                    <a:pt x="355" y="64"/>
                    <a:pt x="354" y="71"/>
                    <a:pt x="351" y="71"/>
                  </a:cubicBezTo>
                  <a:cubicBezTo>
                    <a:pt x="348" y="71"/>
                    <a:pt x="343" y="77"/>
                    <a:pt x="338" y="79"/>
                  </a:cubicBezTo>
                  <a:cubicBezTo>
                    <a:pt x="332" y="81"/>
                    <a:pt x="331" y="62"/>
                    <a:pt x="329" y="58"/>
                  </a:cubicBezTo>
                  <a:cubicBezTo>
                    <a:pt x="326" y="55"/>
                    <a:pt x="311" y="52"/>
                    <a:pt x="309" y="56"/>
                  </a:cubicBezTo>
                  <a:cubicBezTo>
                    <a:pt x="308" y="60"/>
                    <a:pt x="303" y="58"/>
                    <a:pt x="302" y="61"/>
                  </a:cubicBezTo>
                  <a:cubicBezTo>
                    <a:pt x="302" y="65"/>
                    <a:pt x="303" y="64"/>
                    <a:pt x="307" y="64"/>
                  </a:cubicBezTo>
                  <a:cubicBezTo>
                    <a:pt x="310" y="64"/>
                    <a:pt x="310" y="66"/>
                    <a:pt x="311" y="69"/>
                  </a:cubicBezTo>
                  <a:cubicBezTo>
                    <a:pt x="313" y="73"/>
                    <a:pt x="322" y="70"/>
                    <a:pt x="325" y="70"/>
                  </a:cubicBezTo>
                  <a:cubicBezTo>
                    <a:pt x="328" y="70"/>
                    <a:pt x="328" y="74"/>
                    <a:pt x="324" y="73"/>
                  </a:cubicBezTo>
                  <a:cubicBezTo>
                    <a:pt x="320" y="71"/>
                    <a:pt x="320" y="75"/>
                    <a:pt x="317" y="74"/>
                  </a:cubicBezTo>
                  <a:cubicBezTo>
                    <a:pt x="314" y="73"/>
                    <a:pt x="310" y="73"/>
                    <a:pt x="312" y="75"/>
                  </a:cubicBezTo>
                  <a:cubicBezTo>
                    <a:pt x="314" y="77"/>
                    <a:pt x="317" y="79"/>
                    <a:pt x="317" y="83"/>
                  </a:cubicBezTo>
                  <a:cubicBezTo>
                    <a:pt x="317" y="86"/>
                    <a:pt x="323" y="86"/>
                    <a:pt x="323" y="83"/>
                  </a:cubicBezTo>
                  <a:cubicBezTo>
                    <a:pt x="323" y="79"/>
                    <a:pt x="326" y="83"/>
                    <a:pt x="332" y="85"/>
                  </a:cubicBezTo>
                  <a:cubicBezTo>
                    <a:pt x="337" y="86"/>
                    <a:pt x="333" y="89"/>
                    <a:pt x="339" y="89"/>
                  </a:cubicBezTo>
                  <a:cubicBezTo>
                    <a:pt x="345" y="89"/>
                    <a:pt x="358" y="93"/>
                    <a:pt x="363" y="97"/>
                  </a:cubicBezTo>
                  <a:cubicBezTo>
                    <a:pt x="368" y="101"/>
                    <a:pt x="364" y="103"/>
                    <a:pt x="367" y="107"/>
                  </a:cubicBezTo>
                  <a:cubicBezTo>
                    <a:pt x="371" y="110"/>
                    <a:pt x="372" y="114"/>
                    <a:pt x="367" y="114"/>
                  </a:cubicBezTo>
                  <a:cubicBezTo>
                    <a:pt x="363" y="114"/>
                    <a:pt x="358" y="119"/>
                    <a:pt x="359" y="121"/>
                  </a:cubicBezTo>
                  <a:cubicBezTo>
                    <a:pt x="360" y="123"/>
                    <a:pt x="375" y="120"/>
                    <a:pt x="379" y="120"/>
                  </a:cubicBezTo>
                  <a:cubicBezTo>
                    <a:pt x="381" y="120"/>
                    <a:pt x="383" y="124"/>
                    <a:pt x="388" y="127"/>
                  </a:cubicBezTo>
                  <a:cubicBezTo>
                    <a:pt x="388" y="74"/>
                    <a:pt x="388" y="74"/>
                    <a:pt x="388" y="74"/>
                  </a:cubicBezTo>
                  <a:cubicBezTo>
                    <a:pt x="377" y="70"/>
                    <a:pt x="362" y="64"/>
                    <a:pt x="359" y="64"/>
                  </a:cubicBezTo>
                  <a:close/>
                  <a:moveTo>
                    <a:pt x="251" y="127"/>
                  </a:moveTo>
                  <a:cubicBezTo>
                    <a:pt x="250" y="127"/>
                    <a:pt x="249" y="128"/>
                    <a:pt x="248" y="128"/>
                  </a:cubicBezTo>
                  <a:cubicBezTo>
                    <a:pt x="248" y="129"/>
                    <a:pt x="248" y="130"/>
                    <a:pt x="247" y="130"/>
                  </a:cubicBezTo>
                  <a:cubicBezTo>
                    <a:pt x="246" y="131"/>
                    <a:pt x="245" y="130"/>
                    <a:pt x="244" y="129"/>
                  </a:cubicBezTo>
                  <a:cubicBezTo>
                    <a:pt x="239" y="131"/>
                    <a:pt x="237" y="137"/>
                    <a:pt x="240" y="139"/>
                  </a:cubicBezTo>
                  <a:cubicBezTo>
                    <a:pt x="243" y="140"/>
                    <a:pt x="248" y="136"/>
                    <a:pt x="251" y="132"/>
                  </a:cubicBezTo>
                  <a:cubicBezTo>
                    <a:pt x="251" y="132"/>
                    <a:pt x="252" y="131"/>
                    <a:pt x="252" y="131"/>
                  </a:cubicBezTo>
                  <a:cubicBezTo>
                    <a:pt x="252" y="131"/>
                    <a:pt x="252" y="131"/>
                    <a:pt x="253" y="130"/>
                  </a:cubicBezTo>
                  <a:cubicBezTo>
                    <a:pt x="253" y="130"/>
                    <a:pt x="253" y="130"/>
                    <a:pt x="254" y="130"/>
                  </a:cubicBezTo>
                  <a:cubicBezTo>
                    <a:pt x="253" y="129"/>
                    <a:pt x="252" y="128"/>
                    <a:pt x="251" y="127"/>
                  </a:cubicBezTo>
                  <a:close/>
                  <a:moveTo>
                    <a:pt x="182" y="63"/>
                  </a:moveTo>
                  <a:cubicBezTo>
                    <a:pt x="186" y="60"/>
                    <a:pt x="187" y="55"/>
                    <a:pt x="187" y="50"/>
                  </a:cubicBezTo>
                  <a:cubicBezTo>
                    <a:pt x="186" y="45"/>
                    <a:pt x="198" y="45"/>
                    <a:pt x="199" y="43"/>
                  </a:cubicBezTo>
                  <a:cubicBezTo>
                    <a:pt x="201" y="41"/>
                    <a:pt x="197" y="37"/>
                    <a:pt x="194" y="36"/>
                  </a:cubicBezTo>
                  <a:cubicBezTo>
                    <a:pt x="190" y="34"/>
                    <a:pt x="193" y="31"/>
                    <a:pt x="191" y="29"/>
                  </a:cubicBezTo>
                  <a:cubicBezTo>
                    <a:pt x="189" y="27"/>
                    <a:pt x="185" y="22"/>
                    <a:pt x="188" y="22"/>
                  </a:cubicBezTo>
                  <a:cubicBezTo>
                    <a:pt x="191" y="22"/>
                    <a:pt x="186" y="17"/>
                    <a:pt x="189" y="16"/>
                  </a:cubicBezTo>
                  <a:cubicBezTo>
                    <a:pt x="189" y="15"/>
                    <a:pt x="189" y="15"/>
                    <a:pt x="190" y="15"/>
                  </a:cubicBezTo>
                  <a:cubicBezTo>
                    <a:pt x="188" y="14"/>
                    <a:pt x="187" y="14"/>
                    <a:pt x="186" y="14"/>
                  </a:cubicBezTo>
                  <a:cubicBezTo>
                    <a:pt x="182" y="14"/>
                    <a:pt x="172" y="13"/>
                    <a:pt x="173" y="19"/>
                  </a:cubicBezTo>
                  <a:cubicBezTo>
                    <a:pt x="173" y="25"/>
                    <a:pt x="167" y="23"/>
                    <a:pt x="168" y="26"/>
                  </a:cubicBezTo>
                  <a:cubicBezTo>
                    <a:pt x="168" y="30"/>
                    <a:pt x="165" y="30"/>
                    <a:pt x="165" y="34"/>
                  </a:cubicBezTo>
                  <a:cubicBezTo>
                    <a:pt x="166" y="39"/>
                    <a:pt x="163" y="37"/>
                    <a:pt x="158" y="39"/>
                  </a:cubicBezTo>
                  <a:cubicBezTo>
                    <a:pt x="153" y="42"/>
                    <a:pt x="155" y="38"/>
                    <a:pt x="150" y="38"/>
                  </a:cubicBezTo>
                  <a:cubicBezTo>
                    <a:pt x="145" y="38"/>
                    <a:pt x="145" y="40"/>
                    <a:pt x="142" y="41"/>
                  </a:cubicBezTo>
                  <a:cubicBezTo>
                    <a:pt x="139" y="42"/>
                    <a:pt x="133" y="41"/>
                    <a:pt x="131" y="42"/>
                  </a:cubicBezTo>
                  <a:cubicBezTo>
                    <a:pt x="129" y="44"/>
                    <a:pt x="126" y="39"/>
                    <a:pt x="124" y="39"/>
                  </a:cubicBezTo>
                  <a:cubicBezTo>
                    <a:pt x="123" y="39"/>
                    <a:pt x="122" y="36"/>
                    <a:pt x="121" y="34"/>
                  </a:cubicBezTo>
                  <a:cubicBezTo>
                    <a:pt x="121" y="33"/>
                    <a:pt x="120" y="33"/>
                    <a:pt x="120" y="33"/>
                  </a:cubicBezTo>
                  <a:cubicBezTo>
                    <a:pt x="117" y="34"/>
                    <a:pt x="112" y="42"/>
                    <a:pt x="115" y="45"/>
                  </a:cubicBezTo>
                  <a:cubicBezTo>
                    <a:pt x="118" y="49"/>
                    <a:pt x="117" y="54"/>
                    <a:pt x="119" y="57"/>
                  </a:cubicBezTo>
                  <a:cubicBezTo>
                    <a:pt x="121" y="60"/>
                    <a:pt x="126" y="60"/>
                    <a:pt x="126" y="65"/>
                  </a:cubicBezTo>
                  <a:cubicBezTo>
                    <a:pt x="126" y="71"/>
                    <a:pt x="131" y="79"/>
                    <a:pt x="134" y="77"/>
                  </a:cubicBezTo>
                  <a:cubicBezTo>
                    <a:pt x="138" y="74"/>
                    <a:pt x="140" y="78"/>
                    <a:pt x="141" y="80"/>
                  </a:cubicBezTo>
                  <a:cubicBezTo>
                    <a:pt x="142" y="82"/>
                    <a:pt x="150" y="78"/>
                    <a:pt x="152" y="79"/>
                  </a:cubicBezTo>
                  <a:cubicBezTo>
                    <a:pt x="155" y="79"/>
                    <a:pt x="163" y="81"/>
                    <a:pt x="163" y="83"/>
                  </a:cubicBezTo>
                  <a:cubicBezTo>
                    <a:pt x="164" y="86"/>
                    <a:pt x="170" y="83"/>
                    <a:pt x="175" y="82"/>
                  </a:cubicBezTo>
                  <a:cubicBezTo>
                    <a:pt x="180" y="80"/>
                    <a:pt x="177" y="66"/>
                    <a:pt x="182" y="63"/>
                  </a:cubicBezTo>
                  <a:close/>
                  <a:moveTo>
                    <a:pt x="200" y="133"/>
                  </a:moveTo>
                  <a:cubicBezTo>
                    <a:pt x="202" y="135"/>
                    <a:pt x="206" y="135"/>
                    <a:pt x="208" y="136"/>
                  </a:cubicBezTo>
                  <a:cubicBezTo>
                    <a:pt x="210" y="138"/>
                    <a:pt x="216" y="141"/>
                    <a:pt x="216" y="137"/>
                  </a:cubicBezTo>
                  <a:cubicBezTo>
                    <a:pt x="216" y="133"/>
                    <a:pt x="199" y="130"/>
                    <a:pt x="200" y="133"/>
                  </a:cubicBezTo>
                  <a:close/>
                  <a:moveTo>
                    <a:pt x="188" y="120"/>
                  </a:moveTo>
                  <a:cubicBezTo>
                    <a:pt x="187" y="123"/>
                    <a:pt x="183" y="123"/>
                    <a:pt x="180" y="121"/>
                  </a:cubicBezTo>
                  <a:cubicBezTo>
                    <a:pt x="178" y="120"/>
                    <a:pt x="175" y="124"/>
                    <a:pt x="176" y="126"/>
                  </a:cubicBezTo>
                  <a:cubicBezTo>
                    <a:pt x="177" y="127"/>
                    <a:pt x="182" y="131"/>
                    <a:pt x="188" y="128"/>
                  </a:cubicBezTo>
                  <a:cubicBezTo>
                    <a:pt x="195" y="125"/>
                    <a:pt x="199" y="128"/>
                    <a:pt x="200" y="124"/>
                  </a:cubicBezTo>
                  <a:cubicBezTo>
                    <a:pt x="202" y="121"/>
                    <a:pt x="189" y="118"/>
                    <a:pt x="188" y="12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388;p4">
              <a:extLst>
                <a:ext uri="{FF2B5EF4-FFF2-40B4-BE49-F238E27FC236}">
                  <a16:creationId xmlns:a16="http://schemas.microsoft.com/office/drawing/2014/main" id="{5C99FAC5-E102-C7D1-46EE-AEBDD9AF631E}"/>
                </a:ext>
              </a:extLst>
            </p:cNvPr>
            <p:cNvSpPr/>
            <p:nvPr/>
          </p:nvSpPr>
          <p:spPr>
            <a:xfrm>
              <a:off x="8454569" y="4659070"/>
              <a:ext cx="70911" cy="27517"/>
            </a:xfrm>
            <a:custGeom>
              <a:avLst/>
              <a:gdLst/>
              <a:ahLst/>
              <a:cxnLst/>
              <a:rect l="l" t="t" r="r" b="b"/>
              <a:pathLst>
                <a:path w="28" h="11" extrusionOk="0">
                  <a:moveTo>
                    <a:pt x="3" y="8"/>
                  </a:moveTo>
                  <a:cubicBezTo>
                    <a:pt x="2" y="8"/>
                    <a:pt x="1" y="9"/>
                    <a:pt x="0" y="9"/>
                  </a:cubicBezTo>
                  <a:cubicBezTo>
                    <a:pt x="1" y="10"/>
                    <a:pt x="2" y="11"/>
                    <a:pt x="3" y="10"/>
                  </a:cubicBezTo>
                  <a:cubicBezTo>
                    <a:pt x="4" y="10"/>
                    <a:pt x="4" y="9"/>
                    <a:pt x="4" y="8"/>
                  </a:cubicBezTo>
                  <a:cubicBezTo>
                    <a:pt x="4" y="8"/>
                    <a:pt x="3" y="8"/>
                    <a:pt x="3" y="8"/>
                  </a:cubicBezTo>
                  <a:cubicBezTo>
                    <a:pt x="3" y="8"/>
                    <a:pt x="3" y="8"/>
                    <a:pt x="3" y="8"/>
                  </a:cubicBezTo>
                  <a:close/>
                  <a:moveTo>
                    <a:pt x="15" y="2"/>
                  </a:moveTo>
                  <a:cubicBezTo>
                    <a:pt x="11" y="2"/>
                    <a:pt x="10" y="4"/>
                    <a:pt x="8" y="6"/>
                  </a:cubicBezTo>
                  <a:cubicBezTo>
                    <a:pt x="7" y="7"/>
                    <a:pt x="7" y="7"/>
                    <a:pt x="7" y="7"/>
                  </a:cubicBezTo>
                  <a:cubicBezTo>
                    <a:pt x="8" y="8"/>
                    <a:pt x="9" y="9"/>
                    <a:pt x="10" y="10"/>
                  </a:cubicBezTo>
                  <a:cubicBezTo>
                    <a:pt x="14" y="7"/>
                    <a:pt x="27" y="3"/>
                    <a:pt x="27" y="2"/>
                  </a:cubicBezTo>
                  <a:cubicBezTo>
                    <a:pt x="28" y="0"/>
                    <a:pt x="20" y="2"/>
                    <a:pt x="15" y="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2" name="Google Shape;389;p4">
              <a:extLst>
                <a:ext uri="{FF2B5EF4-FFF2-40B4-BE49-F238E27FC236}">
                  <a16:creationId xmlns:a16="http://schemas.microsoft.com/office/drawing/2014/main" id="{427D5572-F656-F753-9C10-DF753A0A2EEC}"/>
                </a:ext>
              </a:extLst>
            </p:cNvPr>
            <p:cNvSpPr/>
            <p:nvPr/>
          </p:nvSpPr>
          <p:spPr>
            <a:xfrm>
              <a:off x="6004451" y="3398556"/>
              <a:ext cx="243424" cy="263533"/>
            </a:xfrm>
            <a:custGeom>
              <a:avLst/>
              <a:gdLst/>
              <a:ahLst/>
              <a:cxnLst/>
              <a:rect l="l" t="t" r="r" b="b"/>
              <a:pathLst>
                <a:path w="97" h="105" extrusionOk="0">
                  <a:moveTo>
                    <a:pt x="68" y="91"/>
                  </a:moveTo>
                  <a:cubicBezTo>
                    <a:pt x="63" y="92"/>
                    <a:pt x="61" y="93"/>
                    <a:pt x="58" y="91"/>
                  </a:cubicBezTo>
                  <a:cubicBezTo>
                    <a:pt x="55" y="90"/>
                    <a:pt x="50" y="93"/>
                    <a:pt x="50" y="95"/>
                  </a:cubicBezTo>
                  <a:cubicBezTo>
                    <a:pt x="51" y="96"/>
                    <a:pt x="53" y="98"/>
                    <a:pt x="59" y="99"/>
                  </a:cubicBezTo>
                  <a:cubicBezTo>
                    <a:pt x="65" y="101"/>
                    <a:pt x="66" y="105"/>
                    <a:pt x="69" y="105"/>
                  </a:cubicBezTo>
                  <a:cubicBezTo>
                    <a:pt x="71" y="105"/>
                    <a:pt x="72" y="103"/>
                    <a:pt x="71" y="100"/>
                  </a:cubicBezTo>
                  <a:cubicBezTo>
                    <a:pt x="70" y="96"/>
                    <a:pt x="74" y="92"/>
                    <a:pt x="74" y="92"/>
                  </a:cubicBezTo>
                  <a:cubicBezTo>
                    <a:pt x="75" y="91"/>
                    <a:pt x="73" y="90"/>
                    <a:pt x="68" y="91"/>
                  </a:cubicBezTo>
                  <a:close/>
                  <a:moveTo>
                    <a:pt x="20" y="63"/>
                  </a:moveTo>
                  <a:cubicBezTo>
                    <a:pt x="17" y="65"/>
                    <a:pt x="15" y="63"/>
                    <a:pt x="13" y="64"/>
                  </a:cubicBezTo>
                  <a:cubicBezTo>
                    <a:pt x="12" y="67"/>
                    <a:pt x="18" y="70"/>
                    <a:pt x="17" y="75"/>
                  </a:cubicBezTo>
                  <a:cubicBezTo>
                    <a:pt x="15" y="80"/>
                    <a:pt x="17" y="86"/>
                    <a:pt x="20" y="83"/>
                  </a:cubicBezTo>
                  <a:cubicBezTo>
                    <a:pt x="23" y="80"/>
                    <a:pt x="24" y="82"/>
                    <a:pt x="26" y="80"/>
                  </a:cubicBezTo>
                  <a:cubicBezTo>
                    <a:pt x="28" y="78"/>
                    <a:pt x="26" y="70"/>
                    <a:pt x="27" y="66"/>
                  </a:cubicBezTo>
                  <a:cubicBezTo>
                    <a:pt x="28" y="62"/>
                    <a:pt x="22" y="61"/>
                    <a:pt x="20" y="63"/>
                  </a:cubicBezTo>
                  <a:close/>
                  <a:moveTo>
                    <a:pt x="81" y="59"/>
                  </a:moveTo>
                  <a:cubicBezTo>
                    <a:pt x="77" y="57"/>
                    <a:pt x="79" y="54"/>
                    <a:pt x="74" y="54"/>
                  </a:cubicBezTo>
                  <a:cubicBezTo>
                    <a:pt x="69" y="54"/>
                    <a:pt x="63" y="48"/>
                    <a:pt x="61" y="41"/>
                  </a:cubicBezTo>
                  <a:cubicBezTo>
                    <a:pt x="59" y="33"/>
                    <a:pt x="51" y="33"/>
                    <a:pt x="49" y="28"/>
                  </a:cubicBezTo>
                  <a:cubicBezTo>
                    <a:pt x="47" y="24"/>
                    <a:pt x="51" y="24"/>
                    <a:pt x="50" y="20"/>
                  </a:cubicBezTo>
                  <a:cubicBezTo>
                    <a:pt x="49" y="18"/>
                    <a:pt x="51" y="16"/>
                    <a:pt x="53" y="15"/>
                  </a:cubicBezTo>
                  <a:cubicBezTo>
                    <a:pt x="53" y="11"/>
                    <a:pt x="53" y="7"/>
                    <a:pt x="54" y="4"/>
                  </a:cubicBezTo>
                  <a:cubicBezTo>
                    <a:pt x="52" y="4"/>
                    <a:pt x="50" y="4"/>
                    <a:pt x="49" y="3"/>
                  </a:cubicBezTo>
                  <a:cubicBezTo>
                    <a:pt x="48" y="3"/>
                    <a:pt x="48" y="0"/>
                    <a:pt x="48" y="0"/>
                  </a:cubicBezTo>
                  <a:cubicBezTo>
                    <a:pt x="47" y="0"/>
                    <a:pt x="42" y="0"/>
                    <a:pt x="41" y="1"/>
                  </a:cubicBezTo>
                  <a:cubicBezTo>
                    <a:pt x="40" y="2"/>
                    <a:pt x="37" y="3"/>
                    <a:pt x="36" y="2"/>
                  </a:cubicBezTo>
                  <a:cubicBezTo>
                    <a:pt x="35" y="2"/>
                    <a:pt x="35" y="2"/>
                    <a:pt x="35" y="2"/>
                  </a:cubicBezTo>
                  <a:cubicBezTo>
                    <a:pt x="33" y="3"/>
                    <a:pt x="33" y="3"/>
                    <a:pt x="33" y="3"/>
                  </a:cubicBezTo>
                  <a:cubicBezTo>
                    <a:pt x="33" y="3"/>
                    <a:pt x="33" y="5"/>
                    <a:pt x="32" y="5"/>
                  </a:cubicBezTo>
                  <a:cubicBezTo>
                    <a:pt x="31" y="5"/>
                    <a:pt x="29" y="4"/>
                    <a:pt x="29" y="6"/>
                  </a:cubicBezTo>
                  <a:cubicBezTo>
                    <a:pt x="29" y="8"/>
                    <a:pt x="27" y="7"/>
                    <a:pt x="25" y="7"/>
                  </a:cubicBezTo>
                  <a:cubicBezTo>
                    <a:pt x="24" y="7"/>
                    <a:pt x="22" y="7"/>
                    <a:pt x="22" y="9"/>
                  </a:cubicBezTo>
                  <a:cubicBezTo>
                    <a:pt x="22" y="10"/>
                    <a:pt x="22" y="14"/>
                    <a:pt x="20" y="12"/>
                  </a:cubicBezTo>
                  <a:cubicBezTo>
                    <a:pt x="18" y="10"/>
                    <a:pt x="16" y="6"/>
                    <a:pt x="15" y="6"/>
                  </a:cubicBezTo>
                  <a:cubicBezTo>
                    <a:pt x="15" y="7"/>
                    <a:pt x="13" y="12"/>
                    <a:pt x="11" y="12"/>
                  </a:cubicBezTo>
                  <a:cubicBezTo>
                    <a:pt x="10" y="12"/>
                    <a:pt x="7" y="12"/>
                    <a:pt x="4" y="13"/>
                  </a:cubicBezTo>
                  <a:cubicBezTo>
                    <a:pt x="3" y="15"/>
                    <a:pt x="4" y="16"/>
                    <a:pt x="5" y="17"/>
                  </a:cubicBezTo>
                  <a:cubicBezTo>
                    <a:pt x="6" y="17"/>
                    <a:pt x="4" y="19"/>
                    <a:pt x="3" y="20"/>
                  </a:cubicBezTo>
                  <a:cubicBezTo>
                    <a:pt x="2" y="21"/>
                    <a:pt x="0" y="20"/>
                    <a:pt x="2" y="22"/>
                  </a:cubicBezTo>
                  <a:cubicBezTo>
                    <a:pt x="3" y="24"/>
                    <a:pt x="5" y="24"/>
                    <a:pt x="4" y="26"/>
                  </a:cubicBezTo>
                  <a:cubicBezTo>
                    <a:pt x="3" y="28"/>
                    <a:pt x="4" y="30"/>
                    <a:pt x="6" y="30"/>
                  </a:cubicBezTo>
                  <a:cubicBezTo>
                    <a:pt x="8" y="31"/>
                    <a:pt x="10" y="30"/>
                    <a:pt x="10" y="32"/>
                  </a:cubicBezTo>
                  <a:cubicBezTo>
                    <a:pt x="10" y="33"/>
                    <a:pt x="9" y="34"/>
                    <a:pt x="9" y="35"/>
                  </a:cubicBezTo>
                  <a:cubicBezTo>
                    <a:pt x="10" y="34"/>
                    <a:pt x="12" y="34"/>
                    <a:pt x="13" y="33"/>
                  </a:cubicBezTo>
                  <a:cubicBezTo>
                    <a:pt x="16" y="32"/>
                    <a:pt x="14" y="30"/>
                    <a:pt x="19" y="28"/>
                  </a:cubicBezTo>
                  <a:cubicBezTo>
                    <a:pt x="23" y="27"/>
                    <a:pt x="29" y="31"/>
                    <a:pt x="31" y="33"/>
                  </a:cubicBezTo>
                  <a:cubicBezTo>
                    <a:pt x="32" y="36"/>
                    <a:pt x="33" y="36"/>
                    <a:pt x="33" y="38"/>
                  </a:cubicBezTo>
                  <a:cubicBezTo>
                    <a:pt x="34" y="41"/>
                    <a:pt x="35" y="45"/>
                    <a:pt x="41" y="49"/>
                  </a:cubicBezTo>
                  <a:cubicBezTo>
                    <a:pt x="47" y="52"/>
                    <a:pt x="50" y="57"/>
                    <a:pt x="53" y="58"/>
                  </a:cubicBezTo>
                  <a:cubicBezTo>
                    <a:pt x="56" y="60"/>
                    <a:pt x="59" y="60"/>
                    <a:pt x="61" y="62"/>
                  </a:cubicBezTo>
                  <a:cubicBezTo>
                    <a:pt x="63" y="64"/>
                    <a:pt x="65" y="65"/>
                    <a:pt x="68" y="67"/>
                  </a:cubicBezTo>
                  <a:cubicBezTo>
                    <a:pt x="71" y="68"/>
                    <a:pt x="71" y="71"/>
                    <a:pt x="74" y="72"/>
                  </a:cubicBezTo>
                  <a:cubicBezTo>
                    <a:pt x="77" y="72"/>
                    <a:pt x="75" y="75"/>
                    <a:pt x="77" y="77"/>
                  </a:cubicBezTo>
                  <a:cubicBezTo>
                    <a:pt x="79" y="79"/>
                    <a:pt x="79" y="83"/>
                    <a:pt x="77" y="86"/>
                  </a:cubicBezTo>
                  <a:cubicBezTo>
                    <a:pt x="75" y="88"/>
                    <a:pt x="76" y="93"/>
                    <a:pt x="78" y="93"/>
                  </a:cubicBezTo>
                  <a:cubicBezTo>
                    <a:pt x="79" y="93"/>
                    <a:pt x="81" y="88"/>
                    <a:pt x="82" y="86"/>
                  </a:cubicBezTo>
                  <a:cubicBezTo>
                    <a:pt x="82" y="83"/>
                    <a:pt x="85" y="83"/>
                    <a:pt x="87" y="81"/>
                  </a:cubicBezTo>
                  <a:cubicBezTo>
                    <a:pt x="89" y="78"/>
                    <a:pt x="84" y="77"/>
                    <a:pt x="83" y="74"/>
                  </a:cubicBezTo>
                  <a:cubicBezTo>
                    <a:pt x="82" y="71"/>
                    <a:pt x="87" y="68"/>
                    <a:pt x="91" y="70"/>
                  </a:cubicBezTo>
                  <a:cubicBezTo>
                    <a:pt x="95" y="73"/>
                    <a:pt x="97" y="75"/>
                    <a:pt x="97" y="71"/>
                  </a:cubicBezTo>
                  <a:cubicBezTo>
                    <a:pt x="97" y="67"/>
                    <a:pt x="84" y="61"/>
                    <a:pt x="81" y="5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390;p4">
              <a:extLst>
                <a:ext uri="{FF2B5EF4-FFF2-40B4-BE49-F238E27FC236}">
                  <a16:creationId xmlns:a16="http://schemas.microsoft.com/office/drawing/2014/main" id="{D94DBFC3-D5F1-B963-8AD5-60E3DFB38420}"/>
                </a:ext>
              </a:extLst>
            </p:cNvPr>
            <p:cNvSpPr/>
            <p:nvPr/>
          </p:nvSpPr>
          <p:spPr>
            <a:xfrm>
              <a:off x="6247876" y="3493809"/>
              <a:ext cx="27517" cy="34926"/>
            </a:xfrm>
            <a:custGeom>
              <a:avLst/>
              <a:gdLst/>
              <a:ahLst/>
              <a:cxnLst/>
              <a:rect l="l" t="t" r="r" b="b"/>
              <a:pathLst>
                <a:path w="11" h="14" extrusionOk="0">
                  <a:moveTo>
                    <a:pt x="4" y="0"/>
                  </a:moveTo>
                  <a:cubicBezTo>
                    <a:pt x="2" y="3"/>
                    <a:pt x="1" y="6"/>
                    <a:pt x="1" y="7"/>
                  </a:cubicBezTo>
                  <a:cubicBezTo>
                    <a:pt x="1" y="7"/>
                    <a:pt x="1" y="8"/>
                    <a:pt x="0" y="9"/>
                  </a:cubicBezTo>
                  <a:cubicBezTo>
                    <a:pt x="3" y="11"/>
                    <a:pt x="5" y="13"/>
                    <a:pt x="6" y="14"/>
                  </a:cubicBezTo>
                  <a:cubicBezTo>
                    <a:pt x="6" y="14"/>
                    <a:pt x="7" y="14"/>
                    <a:pt x="7" y="14"/>
                  </a:cubicBezTo>
                  <a:cubicBezTo>
                    <a:pt x="7" y="11"/>
                    <a:pt x="9" y="8"/>
                    <a:pt x="11" y="8"/>
                  </a:cubicBezTo>
                  <a:cubicBezTo>
                    <a:pt x="9" y="6"/>
                    <a:pt x="6" y="2"/>
                    <a:pt x="4" y="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391;p4">
              <a:extLst>
                <a:ext uri="{FF2B5EF4-FFF2-40B4-BE49-F238E27FC236}">
                  <a16:creationId xmlns:a16="http://schemas.microsoft.com/office/drawing/2014/main" id="{7A9C3C0A-DC77-A114-191A-0D24EF3B1352}"/>
                </a:ext>
              </a:extLst>
            </p:cNvPr>
            <p:cNvSpPr/>
            <p:nvPr/>
          </p:nvSpPr>
          <p:spPr>
            <a:xfrm>
              <a:off x="6255284" y="3418665"/>
              <a:ext cx="87844" cy="104778"/>
            </a:xfrm>
            <a:custGeom>
              <a:avLst/>
              <a:gdLst/>
              <a:ahLst/>
              <a:cxnLst/>
              <a:rect l="l" t="t" r="r" b="b"/>
              <a:pathLst>
                <a:path w="35" h="42" extrusionOk="0">
                  <a:moveTo>
                    <a:pt x="30" y="28"/>
                  </a:moveTo>
                  <a:cubicBezTo>
                    <a:pt x="29" y="27"/>
                    <a:pt x="29" y="24"/>
                    <a:pt x="30" y="23"/>
                  </a:cubicBezTo>
                  <a:cubicBezTo>
                    <a:pt x="32" y="22"/>
                    <a:pt x="31" y="20"/>
                    <a:pt x="31" y="18"/>
                  </a:cubicBezTo>
                  <a:cubicBezTo>
                    <a:pt x="31" y="16"/>
                    <a:pt x="23" y="16"/>
                    <a:pt x="21" y="15"/>
                  </a:cubicBezTo>
                  <a:cubicBezTo>
                    <a:pt x="20" y="15"/>
                    <a:pt x="22" y="10"/>
                    <a:pt x="20" y="10"/>
                  </a:cubicBezTo>
                  <a:cubicBezTo>
                    <a:pt x="18" y="10"/>
                    <a:pt x="17" y="9"/>
                    <a:pt x="17" y="7"/>
                  </a:cubicBezTo>
                  <a:cubicBezTo>
                    <a:pt x="17" y="6"/>
                    <a:pt x="14" y="3"/>
                    <a:pt x="14" y="2"/>
                  </a:cubicBezTo>
                  <a:cubicBezTo>
                    <a:pt x="14" y="2"/>
                    <a:pt x="15" y="2"/>
                    <a:pt x="15" y="2"/>
                  </a:cubicBezTo>
                  <a:cubicBezTo>
                    <a:pt x="13" y="2"/>
                    <a:pt x="13" y="2"/>
                    <a:pt x="12" y="2"/>
                  </a:cubicBezTo>
                  <a:cubicBezTo>
                    <a:pt x="11" y="1"/>
                    <a:pt x="9" y="0"/>
                    <a:pt x="9" y="0"/>
                  </a:cubicBezTo>
                  <a:cubicBezTo>
                    <a:pt x="9" y="0"/>
                    <a:pt x="3" y="2"/>
                    <a:pt x="0" y="3"/>
                  </a:cubicBezTo>
                  <a:cubicBezTo>
                    <a:pt x="0" y="5"/>
                    <a:pt x="1" y="8"/>
                    <a:pt x="2" y="8"/>
                  </a:cubicBezTo>
                  <a:cubicBezTo>
                    <a:pt x="5" y="9"/>
                    <a:pt x="4" y="12"/>
                    <a:pt x="5" y="14"/>
                  </a:cubicBezTo>
                  <a:cubicBezTo>
                    <a:pt x="6" y="17"/>
                    <a:pt x="5" y="27"/>
                    <a:pt x="4" y="27"/>
                  </a:cubicBezTo>
                  <a:cubicBezTo>
                    <a:pt x="4" y="27"/>
                    <a:pt x="2" y="29"/>
                    <a:pt x="1" y="30"/>
                  </a:cubicBezTo>
                  <a:cubicBezTo>
                    <a:pt x="3" y="32"/>
                    <a:pt x="6" y="36"/>
                    <a:pt x="8" y="38"/>
                  </a:cubicBezTo>
                  <a:cubicBezTo>
                    <a:pt x="8" y="38"/>
                    <a:pt x="8" y="38"/>
                    <a:pt x="8" y="38"/>
                  </a:cubicBezTo>
                  <a:cubicBezTo>
                    <a:pt x="9" y="38"/>
                    <a:pt x="16" y="42"/>
                    <a:pt x="16" y="42"/>
                  </a:cubicBezTo>
                  <a:cubicBezTo>
                    <a:pt x="16" y="42"/>
                    <a:pt x="24" y="41"/>
                    <a:pt x="30" y="40"/>
                  </a:cubicBezTo>
                  <a:cubicBezTo>
                    <a:pt x="30" y="39"/>
                    <a:pt x="30" y="38"/>
                    <a:pt x="30" y="37"/>
                  </a:cubicBezTo>
                  <a:cubicBezTo>
                    <a:pt x="30" y="36"/>
                    <a:pt x="31" y="34"/>
                    <a:pt x="33" y="34"/>
                  </a:cubicBezTo>
                  <a:cubicBezTo>
                    <a:pt x="35" y="34"/>
                    <a:pt x="32" y="30"/>
                    <a:pt x="30" y="2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2" name="Text Placeholder 31">
            <a:extLst>
              <a:ext uri="{FF2B5EF4-FFF2-40B4-BE49-F238E27FC236}">
                <a16:creationId xmlns:a16="http://schemas.microsoft.com/office/drawing/2014/main" id="{9BDC4E13-D0BA-0148-A3E2-F169D6AF39F6}"/>
              </a:ext>
            </a:extLst>
          </p:cNvPr>
          <p:cNvSpPr>
            <a:spLocks noGrp="1"/>
          </p:cNvSpPr>
          <p:nvPr>
            <p:ph type="body" sz="quarter" idx="13"/>
          </p:nvPr>
        </p:nvSpPr>
        <p:spPr>
          <a:xfrm>
            <a:off x="3500134" y="3193705"/>
            <a:ext cx="251430" cy="408411"/>
          </a:xfrm>
          <a:custGeom>
            <a:avLst/>
            <a:gdLst>
              <a:gd name="connsiteX0" fmla="*/ 125716 w 251430"/>
              <a:gd name="connsiteY0" fmla="*/ 72073 h 408411"/>
              <a:gd name="connsiteX1" fmla="*/ 71661 w 251430"/>
              <a:gd name="connsiteY1" fmla="*/ 126127 h 408411"/>
              <a:gd name="connsiteX2" fmla="*/ 125716 w 251430"/>
              <a:gd name="connsiteY2" fmla="*/ 180181 h 408411"/>
              <a:gd name="connsiteX3" fmla="*/ 179770 w 251430"/>
              <a:gd name="connsiteY3" fmla="*/ 126127 h 408411"/>
              <a:gd name="connsiteX4" fmla="*/ 125716 w 251430"/>
              <a:gd name="connsiteY4" fmla="*/ 72073 h 408411"/>
              <a:gd name="connsiteX5" fmla="*/ 125716 w 251430"/>
              <a:gd name="connsiteY5" fmla="*/ 0 h 408411"/>
              <a:gd name="connsiteX6" fmla="*/ 229620 w 251430"/>
              <a:gd name="connsiteY6" fmla="*/ 55256 h 408411"/>
              <a:gd name="connsiteX7" fmla="*/ 242833 w 251430"/>
              <a:gd name="connsiteY7" fmla="*/ 172373 h 408411"/>
              <a:gd name="connsiteX8" fmla="*/ 185776 w 251430"/>
              <a:gd name="connsiteY8" fmla="*/ 298500 h 408411"/>
              <a:gd name="connsiteX9" fmla="*/ 136526 w 251430"/>
              <a:gd name="connsiteY9" fmla="*/ 401804 h 408411"/>
              <a:gd name="connsiteX10" fmla="*/ 125716 w 251430"/>
              <a:gd name="connsiteY10" fmla="*/ 408411 h 408411"/>
              <a:gd name="connsiteX11" fmla="*/ 114905 w 251430"/>
              <a:gd name="connsiteY11" fmla="*/ 401804 h 408411"/>
              <a:gd name="connsiteX12" fmla="*/ 65655 w 251430"/>
              <a:gd name="connsiteY12" fmla="*/ 298500 h 408411"/>
              <a:gd name="connsiteX13" fmla="*/ 8598 w 251430"/>
              <a:gd name="connsiteY13" fmla="*/ 172373 h 408411"/>
              <a:gd name="connsiteX14" fmla="*/ 21811 w 251430"/>
              <a:gd name="connsiteY14" fmla="*/ 55256 h 408411"/>
              <a:gd name="connsiteX15" fmla="*/ 125716 w 251430"/>
              <a:gd name="connsiteY15" fmla="*/ 0 h 4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430" h="408411">
                <a:moveTo>
                  <a:pt x="125716" y="72073"/>
                </a:moveTo>
                <a:cubicBezTo>
                  <a:pt x="95685" y="72073"/>
                  <a:pt x="71661" y="96097"/>
                  <a:pt x="71661" y="126127"/>
                </a:cubicBezTo>
                <a:cubicBezTo>
                  <a:pt x="71661" y="156157"/>
                  <a:pt x="95685" y="180181"/>
                  <a:pt x="125716" y="180181"/>
                </a:cubicBezTo>
                <a:cubicBezTo>
                  <a:pt x="155746" y="180181"/>
                  <a:pt x="179770" y="156157"/>
                  <a:pt x="179770" y="126127"/>
                </a:cubicBezTo>
                <a:cubicBezTo>
                  <a:pt x="179770" y="96097"/>
                  <a:pt x="155746" y="72073"/>
                  <a:pt x="125716" y="72073"/>
                </a:cubicBezTo>
                <a:close/>
                <a:moveTo>
                  <a:pt x="125716" y="0"/>
                </a:moveTo>
                <a:cubicBezTo>
                  <a:pt x="167157" y="0"/>
                  <a:pt x="206197" y="20421"/>
                  <a:pt x="229620" y="55256"/>
                </a:cubicBezTo>
                <a:cubicBezTo>
                  <a:pt x="253044" y="89490"/>
                  <a:pt x="257848" y="133334"/>
                  <a:pt x="242833" y="172373"/>
                </a:cubicBezTo>
                <a:lnTo>
                  <a:pt x="185776" y="298500"/>
                </a:lnTo>
                <a:lnTo>
                  <a:pt x="136526" y="401804"/>
                </a:lnTo>
                <a:cubicBezTo>
                  <a:pt x="134725" y="406008"/>
                  <a:pt x="130520" y="408411"/>
                  <a:pt x="125716" y="408411"/>
                </a:cubicBezTo>
                <a:cubicBezTo>
                  <a:pt x="120911" y="408411"/>
                  <a:pt x="116706" y="406008"/>
                  <a:pt x="114905" y="401804"/>
                </a:cubicBezTo>
                <a:lnTo>
                  <a:pt x="65655" y="298500"/>
                </a:lnTo>
                <a:lnTo>
                  <a:pt x="8598" y="172373"/>
                </a:lnTo>
                <a:cubicBezTo>
                  <a:pt x="-6417" y="133334"/>
                  <a:pt x="-1613" y="89490"/>
                  <a:pt x="21811" y="55256"/>
                </a:cubicBezTo>
                <a:cubicBezTo>
                  <a:pt x="45235" y="20421"/>
                  <a:pt x="84274" y="0"/>
                  <a:pt x="125716"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endParaRPr lang="de-AT"/>
          </a:p>
        </p:txBody>
      </p:sp>
      <p:sp>
        <p:nvSpPr>
          <p:cNvPr id="33" name="Text Placeholder 32">
            <a:extLst>
              <a:ext uri="{FF2B5EF4-FFF2-40B4-BE49-F238E27FC236}">
                <a16:creationId xmlns:a16="http://schemas.microsoft.com/office/drawing/2014/main" id="{2B363932-348F-FF06-C31A-7FE52CDF2BD8}"/>
              </a:ext>
            </a:extLst>
          </p:cNvPr>
          <p:cNvSpPr>
            <a:spLocks noGrp="1"/>
          </p:cNvSpPr>
          <p:nvPr>
            <p:ph type="body" sz="quarter" idx="14"/>
          </p:nvPr>
        </p:nvSpPr>
        <p:spPr>
          <a:xfrm>
            <a:off x="4933983" y="4497888"/>
            <a:ext cx="251430" cy="408411"/>
          </a:xfrm>
          <a:custGeom>
            <a:avLst/>
            <a:gdLst>
              <a:gd name="connsiteX0" fmla="*/ 125716 w 251430"/>
              <a:gd name="connsiteY0" fmla="*/ 72073 h 408411"/>
              <a:gd name="connsiteX1" fmla="*/ 71661 w 251430"/>
              <a:gd name="connsiteY1" fmla="*/ 126127 h 408411"/>
              <a:gd name="connsiteX2" fmla="*/ 125716 w 251430"/>
              <a:gd name="connsiteY2" fmla="*/ 180181 h 408411"/>
              <a:gd name="connsiteX3" fmla="*/ 179770 w 251430"/>
              <a:gd name="connsiteY3" fmla="*/ 126127 h 408411"/>
              <a:gd name="connsiteX4" fmla="*/ 125716 w 251430"/>
              <a:gd name="connsiteY4" fmla="*/ 72073 h 408411"/>
              <a:gd name="connsiteX5" fmla="*/ 125716 w 251430"/>
              <a:gd name="connsiteY5" fmla="*/ 0 h 408411"/>
              <a:gd name="connsiteX6" fmla="*/ 229620 w 251430"/>
              <a:gd name="connsiteY6" fmla="*/ 55256 h 408411"/>
              <a:gd name="connsiteX7" fmla="*/ 242833 w 251430"/>
              <a:gd name="connsiteY7" fmla="*/ 172373 h 408411"/>
              <a:gd name="connsiteX8" fmla="*/ 185776 w 251430"/>
              <a:gd name="connsiteY8" fmla="*/ 298500 h 408411"/>
              <a:gd name="connsiteX9" fmla="*/ 136526 w 251430"/>
              <a:gd name="connsiteY9" fmla="*/ 401804 h 408411"/>
              <a:gd name="connsiteX10" fmla="*/ 125716 w 251430"/>
              <a:gd name="connsiteY10" fmla="*/ 408411 h 408411"/>
              <a:gd name="connsiteX11" fmla="*/ 114905 w 251430"/>
              <a:gd name="connsiteY11" fmla="*/ 401804 h 408411"/>
              <a:gd name="connsiteX12" fmla="*/ 65655 w 251430"/>
              <a:gd name="connsiteY12" fmla="*/ 298500 h 408411"/>
              <a:gd name="connsiteX13" fmla="*/ 8598 w 251430"/>
              <a:gd name="connsiteY13" fmla="*/ 172373 h 408411"/>
              <a:gd name="connsiteX14" fmla="*/ 21811 w 251430"/>
              <a:gd name="connsiteY14" fmla="*/ 55256 h 408411"/>
              <a:gd name="connsiteX15" fmla="*/ 125716 w 251430"/>
              <a:gd name="connsiteY15" fmla="*/ 0 h 4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430" h="408411">
                <a:moveTo>
                  <a:pt x="125716" y="72073"/>
                </a:moveTo>
                <a:cubicBezTo>
                  <a:pt x="95685" y="72073"/>
                  <a:pt x="71661" y="96097"/>
                  <a:pt x="71661" y="126127"/>
                </a:cubicBezTo>
                <a:cubicBezTo>
                  <a:pt x="71661" y="156157"/>
                  <a:pt x="95685" y="180181"/>
                  <a:pt x="125716" y="180181"/>
                </a:cubicBezTo>
                <a:cubicBezTo>
                  <a:pt x="155746" y="180181"/>
                  <a:pt x="179770" y="156157"/>
                  <a:pt x="179770" y="126127"/>
                </a:cubicBezTo>
                <a:cubicBezTo>
                  <a:pt x="179770" y="96097"/>
                  <a:pt x="155746" y="72073"/>
                  <a:pt x="125716" y="72073"/>
                </a:cubicBezTo>
                <a:close/>
                <a:moveTo>
                  <a:pt x="125716" y="0"/>
                </a:moveTo>
                <a:cubicBezTo>
                  <a:pt x="167157" y="0"/>
                  <a:pt x="206197" y="20421"/>
                  <a:pt x="229620" y="55256"/>
                </a:cubicBezTo>
                <a:cubicBezTo>
                  <a:pt x="253044" y="89490"/>
                  <a:pt x="257848" y="133334"/>
                  <a:pt x="242833" y="172373"/>
                </a:cubicBezTo>
                <a:lnTo>
                  <a:pt x="185776" y="298500"/>
                </a:lnTo>
                <a:lnTo>
                  <a:pt x="136526" y="401804"/>
                </a:lnTo>
                <a:cubicBezTo>
                  <a:pt x="134725" y="406008"/>
                  <a:pt x="130520" y="408411"/>
                  <a:pt x="125716" y="408411"/>
                </a:cubicBezTo>
                <a:cubicBezTo>
                  <a:pt x="120911" y="408411"/>
                  <a:pt x="116706" y="406008"/>
                  <a:pt x="114905" y="401804"/>
                </a:cubicBezTo>
                <a:lnTo>
                  <a:pt x="65655" y="298500"/>
                </a:lnTo>
                <a:lnTo>
                  <a:pt x="8598" y="172373"/>
                </a:lnTo>
                <a:cubicBezTo>
                  <a:pt x="-6417" y="133334"/>
                  <a:pt x="-1613" y="89490"/>
                  <a:pt x="21811" y="55256"/>
                </a:cubicBezTo>
                <a:cubicBezTo>
                  <a:pt x="45235" y="20421"/>
                  <a:pt x="84274" y="0"/>
                  <a:pt x="125716"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endParaRPr lang="de-AT"/>
          </a:p>
        </p:txBody>
      </p:sp>
      <p:sp>
        <p:nvSpPr>
          <p:cNvPr id="34" name="Text Placeholder 33">
            <a:extLst>
              <a:ext uri="{FF2B5EF4-FFF2-40B4-BE49-F238E27FC236}">
                <a16:creationId xmlns:a16="http://schemas.microsoft.com/office/drawing/2014/main" id="{990EEDAF-FDC2-24AA-A157-9EDF09BB7FA8}"/>
              </a:ext>
            </a:extLst>
          </p:cNvPr>
          <p:cNvSpPr>
            <a:spLocks noGrp="1"/>
          </p:cNvSpPr>
          <p:nvPr>
            <p:ph type="body" sz="quarter" idx="15"/>
          </p:nvPr>
        </p:nvSpPr>
        <p:spPr>
          <a:xfrm>
            <a:off x="5033089" y="2227497"/>
            <a:ext cx="251430" cy="408411"/>
          </a:xfrm>
          <a:custGeom>
            <a:avLst/>
            <a:gdLst>
              <a:gd name="connsiteX0" fmla="*/ 125716 w 251430"/>
              <a:gd name="connsiteY0" fmla="*/ 72073 h 408411"/>
              <a:gd name="connsiteX1" fmla="*/ 71661 w 251430"/>
              <a:gd name="connsiteY1" fmla="*/ 126127 h 408411"/>
              <a:gd name="connsiteX2" fmla="*/ 125716 w 251430"/>
              <a:gd name="connsiteY2" fmla="*/ 180181 h 408411"/>
              <a:gd name="connsiteX3" fmla="*/ 179770 w 251430"/>
              <a:gd name="connsiteY3" fmla="*/ 126127 h 408411"/>
              <a:gd name="connsiteX4" fmla="*/ 125716 w 251430"/>
              <a:gd name="connsiteY4" fmla="*/ 72073 h 408411"/>
              <a:gd name="connsiteX5" fmla="*/ 125716 w 251430"/>
              <a:gd name="connsiteY5" fmla="*/ 0 h 408411"/>
              <a:gd name="connsiteX6" fmla="*/ 229620 w 251430"/>
              <a:gd name="connsiteY6" fmla="*/ 55256 h 408411"/>
              <a:gd name="connsiteX7" fmla="*/ 242833 w 251430"/>
              <a:gd name="connsiteY7" fmla="*/ 172373 h 408411"/>
              <a:gd name="connsiteX8" fmla="*/ 185776 w 251430"/>
              <a:gd name="connsiteY8" fmla="*/ 298500 h 408411"/>
              <a:gd name="connsiteX9" fmla="*/ 136526 w 251430"/>
              <a:gd name="connsiteY9" fmla="*/ 401804 h 408411"/>
              <a:gd name="connsiteX10" fmla="*/ 125716 w 251430"/>
              <a:gd name="connsiteY10" fmla="*/ 408411 h 408411"/>
              <a:gd name="connsiteX11" fmla="*/ 114905 w 251430"/>
              <a:gd name="connsiteY11" fmla="*/ 401804 h 408411"/>
              <a:gd name="connsiteX12" fmla="*/ 65655 w 251430"/>
              <a:gd name="connsiteY12" fmla="*/ 298500 h 408411"/>
              <a:gd name="connsiteX13" fmla="*/ 8598 w 251430"/>
              <a:gd name="connsiteY13" fmla="*/ 172373 h 408411"/>
              <a:gd name="connsiteX14" fmla="*/ 21811 w 251430"/>
              <a:gd name="connsiteY14" fmla="*/ 55256 h 408411"/>
              <a:gd name="connsiteX15" fmla="*/ 125716 w 251430"/>
              <a:gd name="connsiteY15" fmla="*/ 0 h 4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430" h="408411">
                <a:moveTo>
                  <a:pt x="125716" y="72073"/>
                </a:moveTo>
                <a:cubicBezTo>
                  <a:pt x="95685" y="72073"/>
                  <a:pt x="71661" y="96097"/>
                  <a:pt x="71661" y="126127"/>
                </a:cubicBezTo>
                <a:cubicBezTo>
                  <a:pt x="71661" y="156157"/>
                  <a:pt x="95685" y="180181"/>
                  <a:pt x="125716" y="180181"/>
                </a:cubicBezTo>
                <a:cubicBezTo>
                  <a:pt x="155746" y="180181"/>
                  <a:pt x="179770" y="156157"/>
                  <a:pt x="179770" y="126127"/>
                </a:cubicBezTo>
                <a:cubicBezTo>
                  <a:pt x="179770" y="96097"/>
                  <a:pt x="155746" y="72073"/>
                  <a:pt x="125716" y="72073"/>
                </a:cubicBezTo>
                <a:close/>
                <a:moveTo>
                  <a:pt x="125716" y="0"/>
                </a:moveTo>
                <a:cubicBezTo>
                  <a:pt x="167157" y="0"/>
                  <a:pt x="206197" y="20421"/>
                  <a:pt x="229620" y="55256"/>
                </a:cubicBezTo>
                <a:cubicBezTo>
                  <a:pt x="253044" y="89490"/>
                  <a:pt x="257848" y="133334"/>
                  <a:pt x="242833" y="172373"/>
                </a:cubicBezTo>
                <a:lnTo>
                  <a:pt x="185776" y="298500"/>
                </a:lnTo>
                <a:lnTo>
                  <a:pt x="136526" y="401804"/>
                </a:lnTo>
                <a:cubicBezTo>
                  <a:pt x="134725" y="406008"/>
                  <a:pt x="130520" y="408411"/>
                  <a:pt x="125716" y="408411"/>
                </a:cubicBezTo>
                <a:cubicBezTo>
                  <a:pt x="120911" y="408411"/>
                  <a:pt x="116706" y="406008"/>
                  <a:pt x="114905" y="401804"/>
                </a:cubicBezTo>
                <a:lnTo>
                  <a:pt x="65655" y="298500"/>
                </a:lnTo>
                <a:lnTo>
                  <a:pt x="8598" y="172373"/>
                </a:lnTo>
                <a:cubicBezTo>
                  <a:pt x="-6417" y="133334"/>
                  <a:pt x="-1613" y="89490"/>
                  <a:pt x="21811" y="55256"/>
                </a:cubicBezTo>
                <a:cubicBezTo>
                  <a:pt x="45235" y="20421"/>
                  <a:pt x="84274" y="0"/>
                  <a:pt x="125716"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endParaRPr lang="de-AT"/>
          </a:p>
        </p:txBody>
      </p:sp>
      <p:sp>
        <p:nvSpPr>
          <p:cNvPr id="35" name="Text Placeholder 34">
            <a:extLst>
              <a:ext uri="{FF2B5EF4-FFF2-40B4-BE49-F238E27FC236}">
                <a16:creationId xmlns:a16="http://schemas.microsoft.com/office/drawing/2014/main" id="{59D862EA-261A-914A-80F8-327378CDF73E}"/>
              </a:ext>
            </a:extLst>
          </p:cNvPr>
          <p:cNvSpPr>
            <a:spLocks noGrp="1"/>
          </p:cNvSpPr>
          <p:nvPr>
            <p:ph type="body" sz="quarter" idx="16"/>
          </p:nvPr>
        </p:nvSpPr>
        <p:spPr>
          <a:xfrm>
            <a:off x="6484302" y="3927582"/>
            <a:ext cx="251430" cy="408411"/>
          </a:xfrm>
          <a:custGeom>
            <a:avLst/>
            <a:gdLst>
              <a:gd name="connsiteX0" fmla="*/ 125716 w 251430"/>
              <a:gd name="connsiteY0" fmla="*/ 72073 h 408411"/>
              <a:gd name="connsiteX1" fmla="*/ 71661 w 251430"/>
              <a:gd name="connsiteY1" fmla="*/ 126127 h 408411"/>
              <a:gd name="connsiteX2" fmla="*/ 125716 w 251430"/>
              <a:gd name="connsiteY2" fmla="*/ 180181 h 408411"/>
              <a:gd name="connsiteX3" fmla="*/ 179770 w 251430"/>
              <a:gd name="connsiteY3" fmla="*/ 126127 h 408411"/>
              <a:gd name="connsiteX4" fmla="*/ 125716 w 251430"/>
              <a:gd name="connsiteY4" fmla="*/ 72073 h 408411"/>
              <a:gd name="connsiteX5" fmla="*/ 125716 w 251430"/>
              <a:gd name="connsiteY5" fmla="*/ 0 h 408411"/>
              <a:gd name="connsiteX6" fmla="*/ 229620 w 251430"/>
              <a:gd name="connsiteY6" fmla="*/ 55256 h 408411"/>
              <a:gd name="connsiteX7" fmla="*/ 242833 w 251430"/>
              <a:gd name="connsiteY7" fmla="*/ 172373 h 408411"/>
              <a:gd name="connsiteX8" fmla="*/ 185776 w 251430"/>
              <a:gd name="connsiteY8" fmla="*/ 298500 h 408411"/>
              <a:gd name="connsiteX9" fmla="*/ 136526 w 251430"/>
              <a:gd name="connsiteY9" fmla="*/ 401804 h 408411"/>
              <a:gd name="connsiteX10" fmla="*/ 125716 w 251430"/>
              <a:gd name="connsiteY10" fmla="*/ 408411 h 408411"/>
              <a:gd name="connsiteX11" fmla="*/ 114905 w 251430"/>
              <a:gd name="connsiteY11" fmla="*/ 401804 h 408411"/>
              <a:gd name="connsiteX12" fmla="*/ 65655 w 251430"/>
              <a:gd name="connsiteY12" fmla="*/ 298500 h 408411"/>
              <a:gd name="connsiteX13" fmla="*/ 8598 w 251430"/>
              <a:gd name="connsiteY13" fmla="*/ 172373 h 408411"/>
              <a:gd name="connsiteX14" fmla="*/ 21811 w 251430"/>
              <a:gd name="connsiteY14" fmla="*/ 55256 h 408411"/>
              <a:gd name="connsiteX15" fmla="*/ 125716 w 251430"/>
              <a:gd name="connsiteY15" fmla="*/ 0 h 4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430" h="408411">
                <a:moveTo>
                  <a:pt x="125716" y="72073"/>
                </a:moveTo>
                <a:cubicBezTo>
                  <a:pt x="95685" y="72073"/>
                  <a:pt x="71661" y="96097"/>
                  <a:pt x="71661" y="126127"/>
                </a:cubicBezTo>
                <a:cubicBezTo>
                  <a:pt x="71661" y="156157"/>
                  <a:pt x="95685" y="180181"/>
                  <a:pt x="125716" y="180181"/>
                </a:cubicBezTo>
                <a:cubicBezTo>
                  <a:pt x="155746" y="180181"/>
                  <a:pt x="179770" y="156157"/>
                  <a:pt x="179770" y="126127"/>
                </a:cubicBezTo>
                <a:cubicBezTo>
                  <a:pt x="179770" y="96097"/>
                  <a:pt x="155746" y="72073"/>
                  <a:pt x="125716" y="72073"/>
                </a:cubicBezTo>
                <a:close/>
                <a:moveTo>
                  <a:pt x="125716" y="0"/>
                </a:moveTo>
                <a:cubicBezTo>
                  <a:pt x="167157" y="0"/>
                  <a:pt x="206197" y="20421"/>
                  <a:pt x="229620" y="55256"/>
                </a:cubicBezTo>
                <a:cubicBezTo>
                  <a:pt x="253044" y="89490"/>
                  <a:pt x="257848" y="133334"/>
                  <a:pt x="242833" y="172373"/>
                </a:cubicBezTo>
                <a:lnTo>
                  <a:pt x="185776" y="298500"/>
                </a:lnTo>
                <a:lnTo>
                  <a:pt x="136526" y="401804"/>
                </a:lnTo>
                <a:cubicBezTo>
                  <a:pt x="134725" y="406008"/>
                  <a:pt x="130520" y="408411"/>
                  <a:pt x="125716" y="408411"/>
                </a:cubicBezTo>
                <a:cubicBezTo>
                  <a:pt x="120911" y="408411"/>
                  <a:pt x="116706" y="406008"/>
                  <a:pt x="114905" y="401804"/>
                </a:cubicBezTo>
                <a:lnTo>
                  <a:pt x="65655" y="298500"/>
                </a:lnTo>
                <a:lnTo>
                  <a:pt x="8598" y="172373"/>
                </a:lnTo>
                <a:cubicBezTo>
                  <a:pt x="-6417" y="133334"/>
                  <a:pt x="-1613" y="89490"/>
                  <a:pt x="21811" y="55256"/>
                </a:cubicBezTo>
                <a:cubicBezTo>
                  <a:pt x="45235" y="20421"/>
                  <a:pt x="84274" y="0"/>
                  <a:pt x="125716"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endParaRPr lang="de-AT"/>
          </a:p>
        </p:txBody>
      </p:sp>
      <p:sp>
        <p:nvSpPr>
          <p:cNvPr id="36" name="Text Placeholder 35">
            <a:extLst>
              <a:ext uri="{FF2B5EF4-FFF2-40B4-BE49-F238E27FC236}">
                <a16:creationId xmlns:a16="http://schemas.microsoft.com/office/drawing/2014/main" id="{F07B5B6E-4240-83AF-124B-F72D49F64B9A}"/>
              </a:ext>
            </a:extLst>
          </p:cNvPr>
          <p:cNvSpPr>
            <a:spLocks noGrp="1"/>
          </p:cNvSpPr>
          <p:nvPr>
            <p:ph type="body" sz="quarter" idx="17"/>
          </p:nvPr>
        </p:nvSpPr>
        <p:spPr>
          <a:xfrm>
            <a:off x="6589220" y="2939333"/>
            <a:ext cx="251430" cy="408411"/>
          </a:xfrm>
          <a:custGeom>
            <a:avLst/>
            <a:gdLst>
              <a:gd name="connsiteX0" fmla="*/ 125716 w 251430"/>
              <a:gd name="connsiteY0" fmla="*/ 72073 h 408411"/>
              <a:gd name="connsiteX1" fmla="*/ 71661 w 251430"/>
              <a:gd name="connsiteY1" fmla="*/ 126127 h 408411"/>
              <a:gd name="connsiteX2" fmla="*/ 125716 w 251430"/>
              <a:gd name="connsiteY2" fmla="*/ 180181 h 408411"/>
              <a:gd name="connsiteX3" fmla="*/ 179770 w 251430"/>
              <a:gd name="connsiteY3" fmla="*/ 126127 h 408411"/>
              <a:gd name="connsiteX4" fmla="*/ 125716 w 251430"/>
              <a:gd name="connsiteY4" fmla="*/ 72073 h 408411"/>
              <a:gd name="connsiteX5" fmla="*/ 125716 w 251430"/>
              <a:gd name="connsiteY5" fmla="*/ 0 h 408411"/>
              <a:gd name="connsiteX6" fmla="*/ 229620 w 251430"/>
              <a:gd name="connsiteY6" fmla="*/ 55256 h 408411"/>
              <a:gd name="connsiteX7" fmla="*/ 242833 w 251430"/>
              <a:gd name="connsiteY7" fmla="*/ 172373 h 408411"/>
              <a:gd name="connsiteX8" fmla="*/ 185776 w 251430"/>
              <a:gd name="connsiteY8" fmla="*/ 298500 h 408411"/>
              <a:gd name="connsiteX9" fmla="*/ 136526 w 251430"/>
              <a:gd name="connsiteY9" fmla="*/ 401804 h 408411"/>
              <a:gd name="connsiteX10" fmla="*/ 125716 w 251430"/>
              <a:gd name="connsiteY10" fmla="*/ 408411 h 408411"/>
              <a:gd name="connsiteX11" fmla="*/ 114905 w 251430"/>
              <a:gd name="connsiteY11" fmla="*/ 401804 h 408411"/>
              <a:gd name="connsiteX12" fmla="*/ 65655 w 251430"/>
              <a:gd name="connsiteY12" fmla="*/ 298500 h 408411"/>
              <a:gd name="connsiteX13" fmla="*/ 8598 w 251430"/>
              <a:gd name="connsiteY13" fmla="*/ 172373 h 408411"/>
              <a:gd name="connsiteX14" fmla="*/ 21811 w 251430"/>
              <a:gd name="connsiteY14" fmla="*/ 55256 h 408411"/>
              <a:gd name="connsiteX15" fmla="*/ 125716 w 251430"/>
              <a:gd name="connsiteY15" fmla="*/ 0 h 4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430" h="408411">
                <a:moveTo>
                  <a:pt x="125716" y="72073"/>
                </a:moveTo>
                <a:cubicBezTo>
                  <a:pt x="95685" y="72073"/>
                  <a:pt x="71661" y="96097"/>
                  <a:pt x="71661" y="126127"/>
                </a:cubicBezTo>
                <a:cubicBezTo>
                  <a:pt x="71661" y="156157"/>
                  <a:pt x="95685" y="180181"/>
                  <a:pt x="125716" y="180181"/>
                </a:cubicBezTo>
                <a:cubicBezTo>
                  <a:pt x="155746" y="180181"/>
                  <a:pt x="179770" y="156157"/>
                  <a:pt x="179770" y="126127"/>
                </a:cubicBezTo>
                <a:cubicBezTo>
                  <a:pt x="179770" y="96097"/>
                  <a:pt x="155746" y="72073"/>
                  <a:pt x="125716" y="72073"/>
                </a:cubicBezTo>
                <a:close/>
                <a:moveTo>
                  <a:pt x="125716" y="0"/>
                </a:moveTo>
                <a:cubicBezTo>
                  <a:pt x="167157" y="0"/>
                  <a:pt x="206197" y="20421"/>
                  <a:pt x="229620" y="55256"/>
                </a:cubicBezTo>
                <a:cubicBezTo>
                  <a:pt x="253044" y="89490"/>
                  <a:pt x="257848" y="133334"/>
                  <a:pt x="242833" y="172373"/>
                </a:cubicBezTo>
                <a:lnTo>
                  <a:pt x="185776" y="298500"/>
                </a:lnTo>
                <a:lnTo>
                  <a:pt x="136526" y="401804"/>
                </a:lnTo>
                <a:cubicBezTo>
                  <a:pt x="134725" y="406008"/>
                  <a:pt x="130520" y="408411"/>
                  <a:pt x="125716" y="408411"/>
                </a:cubicBezTo>
                <a:cubicBezTo>
                  <a:pt x="120911" y="408411"/>
                  <a:pt x="116706" y="406008"/>
                  <a:pt x="114905" y="401804"/>
                </a:cubicBezTo>
                <a:lnTo>
                  <a:pt x="65655" y="298500"/>
                </a:lnTo>
                <a:lnTo>
                  <a:pt x="8598" y="172373"/>
                </a:lnTo>
                <a:cubicBezTo>
                  <a:pt x="-6417" y="133334"/>
                  <a:pt x="-1613" y="89490"/>
                  <a:pt x="21811" y="55256"/>
                </a:cubicBezTo>
                <a:cubicBezTo>
                  <a:pt x="45235" y="20421"/>
                  <a:pt x="84274" y="0"/>
                  <a:pt x="125716"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endParaRPr lang="de-AT"/>
          </a:p>
        </p:txBody>
      </p:sp>
      <p:sp>
        <p:nvSpPr>
          <p:cNvPr id="37" name="Text Placeholder 36">
            <a:extLst>
              <a:ext uri="{FF2B5EF4-FFF2-40B4-BE49-F238E27FC236}">
                <a16:creationId xmlns:a16="http://schemas.microsoft.com/office/drawing/2014/main" id="{E317A49C-9A31-60F7-7AD2-D6353F3CFEA2}"/>
              </a:ext>
            </a:extLst>
          </p:cNvPr>
          <p:cNvSpPr>
            <a:spLocks noGrp="1"/>
          </p:cNvSpPr>
          <p:nvPr>
            <p:ph type="body" sz="quarter" idx="18"/>
          </p:nvPr>
        </p:nvSpPr>
        <p:spPr>
          <a:xfrm>
            <a:off x="9511561" y="3310583"/>
            <a:ext cx="251430" cy="408411"/>
          </a:xfrm>
          <a:custGeom>
            <a:avLst/>
            <a:gdLst>
              <a:gd name="connsiteX0" fmla="*/ 125716 w 251430"/>
              <a:gd name="connsiteY0" fmla="*/ 72073 h 408411"/>
              <a:gd name="connsiteX1" fmla="*/ 71661 w 251430"/>
              <a:gd name="connsiteY1" fmla="*/ 126127 h 408411"/>
              <a:gd name="connsiteX2" fmla="*/ 125716 w 251430"/>
              <a:gd name="connsiteY2" fmla="*/ 180181 h 408411"/>
              <a:gd name="connsiteX3" fmla="*/ 179770 w 251430"/>
              <a:gd name="connsiteY3" fmla="*/ 126127 h 408411"/>
              <a:gd name="connsiteX4" fmla="*/ 125716 w 251430"/>
              <a:gd name="connsiteY4" fmla="*/ 72073 h 408411"/>
              <a:gd name="connsiteX5" fmla="*/ 125716 w 251430"/>
              <a:gd name="connsiteY5" fmla="*/ 0 h 408411"/>
              <a:gd name="connsiteX6" fmla="*/ 229620 w 251430"/>
              <a:gd name="connsiteY6" fmla="*/ 55256 h 408411"/>
              <a:gd name="connsiteX7" fmla="*/ 242833 w 251430"/>
              <a:gd name="connsiteY7" fmla="*/ 172373 h 408411"/>
              <a:gd name="connsiteX8" fmla="*/ 185776 w 251430"/>
              <a:gd name="connsiteY8" fmla="*/ 298500 h 408411"/>
              <a:gd name="connsiteX9" fmla="*/ 136526 w 251430"/>
              <a:gd name="connsiteY9" fmla="*/ 401804 h 408411"/>
              <a:gd name="connsiteX10" fmla="*/ 125716 w 251430"/>
              <a:gd name="connsiteY10" fmla="*/ 408411 h 408411"/>
              <a:gd name="connsiteX11" fmla="*/ 114905 w 251430"/>
              <a:gd name="connsiteY11" fmla="*/ 401804 h 408411"/>
              <a:gd name="connsiteX12" fmla="*/ 65655 w 251430"/>
              <a:gd name="connsiteY12" fmla="*/ 298500 h 408411"/>
              <a:gd name="connsiteX13" fmla="*/ 8598 w 251430"/>
              <a:gd name="connsiteY13" fmla="*/ 172373 h 408411"/>
              <a:gd name="connsiteX14" fmla="*/ 21811 w 251430"/>
              <a:gd name="connsiteY14" fmla="*/ 55256 h 408411"/>
              <a:gd name="connsiteX15" fmla="*/ 125716 w 251430"/>
              <a:gd name="connsiteY15" fmla="*/ 0 h 4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430" h="408411">
                <a:moveTo>
                  <a:pt x="125716" y="72073"/>
                </a:moveTo>
                <a:cubicBezTo>
                  <a:pt x="95685" y="72073"/>
                  <a:pt x="71661" y="96097"/>
                  <a:pt x="71661" y="126127"/>
                </a:cubicBezTo>
                <a:cubicBezTo>
                  <a:pt x="71661" y="156157"/>
                  <a:pt x="95685" y="180181"/>
                  <a:pt x="125716" y="180181"/>
                </a:cubicBezTo>
                <a:cubicBezTo>
                  <a:pt x="155746" y="180181"/>
                  <a:pt x="179770" y="156157"/>
                  <a:pt x="179770" y="126127"/>
                </a:cubicBezTo>
                <a:cubicBezTo>
                  <a:pt x="179770" y="96097"/>
                  <a:pt x="155746" y="72073"/>
                  <a:pt x="125716" y="72073"/>
                </a:cubicBezTo>
                <a:close/>
                <a:moveTo>
                  <a:pt x="125716" y="0"/>
                </a:moveTo>
                <a:cubicBezTo>
                  <a:pt x="167157" y="0"/>
                  <a:pt x="206197" y="20421"/>
                  <a:pt x="229620" y="55256"/>
                </a:cubicBezTo>
                <a:cubicBezTo>
                  <a:pt x="253044" y="89490"/>
                  <a:pt x="257848" y="133334"/>
                  <a:pt x="242833" y="172373"/>
                </a:cubicBezTo>
                <a:lnTo>
                  <a:pt x="185776" y="298500"/>
                </a:lnTo>
                <a:lnTo>
                  <a:pt x="136526" y="401804"/>
                </a:lnTo>
                <a:cubicBezTo>
                  <a:pt x="134725" y="406008"/>
                  <a:pt x="130520" y="408411"/>
                  <a:pt x="125716" y="408411"/>
                </a:cubicBezTo>
                <a:cubicBezTo>
                  <a:pt x="120911" y="408411"/>
                  <a:pt x="116706" y="406008"/>
                  <a:pt x="114905" y="401804"/>
                </a:cubicBezTo>
                <a:lnTo>
                  <a:pt x="65655" y="298500"/>
                </a:lnTo>
                <a:lnTo>
                  <a:pt x="8598" y="172373"/>
                </a:lnTo>
                <a:cubicBezTo>
                  <a:pt x="-6417" y="133334"/>
                  <a:pt x="-1613" y="89490"/>
                  <a:pt x="21811" y="55256"/>
                </a:cubicBezTo>
                <a:cubicBezTo>
                  <a:pt x="45235" y="20421"/>
                  <a:pt x="84274" y="0"/>
                  <a:pt x="125716"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endParaRPr lang="de-AT"/>
          </a:p>
        </p:txBody>
      </p:sp>
    </p:spTree>
    <p:extLst>
      <p:ext uri="{BB962C8B-B14F-4D97-AF65-F5344CB8AC3E}">
        <p14:creationId xmlns:p14="http://schemas.microsoft.com/office/powerpoint/2010/main" val="36905053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006893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276" name="Arrow: Chevron 275">
            <a:extLst>
              <a:ext uri="{FF2B5EF4-FFF2-40B4-BE49-F238E27FC236}">
                <a16:creationId xmlns:a16="http://schemas.microsoft.com/office/drawing/2014/main" id="{1E99CE6C-222C-97E5-27B8-055A181E886F}"/>
              </a:ext>
            </a:extLst>
          </p:cNvPr>
          <p:cNvSpPr/>
          <p:nvPr userDrawn="1"/>
        </p:nvSpPr>
        <p:spPr>
          <a:xfrm>
            <a:off x="1260002" y="3897877"/>
            <a:ext cx="10560524" cy="29845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solidFill>
                <a:srgbClr val="FCFAFD"/>
              </a:solidFill>
              <a:latin typeface="Trenda-Regular"/>
            </a:endParaRPr>
          </a:p>
        </p:txBody>
      </p:sp>
      <p:sp>
        <p:nvSpPr>
          <p:cNvPr id="278" name="Rectangle 277">
            <a:extLst>
              <a:ext uri="{FF2B5EF4-FFF2-40B4-BE49-F238E27FC236}">
                <a16:creationId xmlns:a16="http://schemas.microsoft.com/office/drawing/2014/main" id="{078DA8D7-4754-AA45-0F48-977133422993}"/>
              </a:ext>
            </a:extLst>
          </p:cNvPr>
          <p:cNvSpPr/>
          <p:nvPr userDrawn="1"/>
        </p:nvSpPr>
        <p:spPr>
          <a:xfrm rot="10800000" flipV="1">
            <a:off x="1257300" y="1617206"/>
            <a:ext cx="2335124" cy="160872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277" name="Oval 276">
            <a:extLst>
              <a:ext uri="{FF2B5EF4-FFF2-40B4-BE49-F238E27FC236}">
                <a16:creationId xmlns:a16="http://schemas.microsoft.com/office/drawing/2014/main" id="{9CF39566-9083-F30F-FE49-5807BDA14428}"/>
              </a:ext>
            </a:extLst>
          </p:cNvPr>
          <p:cNvSpPr/>
          <p:nvPr userDrawn="1"/>
        </p:nvSpPr>
        <p:spPr>
          <a:xfrm>
            <a:off x="2176374" y="1781302"/>
            <a:ext cx="496976" cy="496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87" name="Rectangle 286">
            <a:extLst>
              <a:ext uri="{FF2B5EF4-FFF2-40B4-BE49-F238E27FC236}">
                <a16:creationId xmlns:a16="http://schemas.microsoft.com/office/drawing/2014/main" id="{71250888-B538-243A-8127-47F10DA59C6E}"/>
              </a:ext>
            </a:extLst>
          </p:cNvPr>
          <p:cNvSpPr/>
          <p:nvPr userDrawn="1"/>
        </p:nvSpPr>
        <p:spPr>
          <a:xfrm rot="10800000" flipV="1">
            <a:off x="3760876" y="1617206"/>
            <a:ext cx="2335124" cy="160872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288" name="Oval 287">
            <a:extLst>
              <a:ext uri="{FF2B5EF4-FFF2-40B4-BE49-F238E27FC236}">
                <a16:creationId xmlns:a16="http://schemas.microsoft.com/office/drawing/2014/main" id="{0244C022-641D-99D4-18DE-5BEFF5E37400}"/>
              </a:ext>
            </a:extLst>
          </p:cNvPr>
          <p:cNvSpPr/>
          <p:nvPr userDrawn="1"/>
        </p:nvSpPr>
        <p:spPr>
          <a:xfrm>
            <a:off x="4679950" y="1781302"/>
            <a:ext cx="496976" cy="496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91" name="Rectangle 290">
            <a:extLst>
              <a:ext uri="{FF2B5EF4-FFF2-40B4-BE49-F238E27FC236}">
                <a16:creationId xmlns:a16="http://schemas.microsoft.com/office/drawing/2014/main" id="{3A258C34-8F1B-E6FE-CA6F-5A71FFEAEBB4}"/>
              </a:ext>
            </a:extLst>
          </p:cNvPr>
          <p:cNvSpPr/>
          <p:nvPr userDrawn="1"/>
        </p:nvSpPr>
        <p:spPr>
          <a:xfrm rot="10800000" flipV="1">
            <a:off x="6264452" y="1617206"/>
            <a:ext cx="2335124" cy="160872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292" name="Oval 291">
            <a:extLst>
              <a:ext uri="{FF2B5EF4-FFF2-40B4-BE49-F238E27FC236}">
                <a16:creationId xmlns:a16="http://schemas.microsoft.com/office/drawing/2014/main" id="{A328B7D2-EFC8-2290-0021-79BA88628EAF}"/>
              </a:ext>
            </a:extLst>
          </p:cNvPr>
          <p:cNvSpPr/>
          <p:nvPr userDrawn="1"/>
        </p:nvSpPr>
        <p:spPr>
          <a:xfrm>
            <a:off x="7183526" y="1781302"/>
            <a:ext cx="496976" cy="496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95" name="Rectangle 294">
            <a:extLst>
              <a:ext uri="{FF2B5EF4-FFF2-40B4-BE49-F238E27FC236}">
                <a16:creationId xmlns:a16="http://schemas.microsoft.com/office/drawing/2014/main" id="{EB9E0564-F7FA-1EF3-9F69-2329BD491AEE}"/>
              </a:ext>
            </a:extLst>
          </p:cNvPr>
          <p:cNvSpPr/>
          <p:nvPr userDrawn="1"/>
        </p:nvSpPr>
        <p:spPr>
          <a:xfrm rot="10800000" flipV="1">
            <a:off x="8768028" y="1617206"/>
            <a:ext cx="2335124" cy="160872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296" name="Oval 295">
            <a:extLst>
              <a:ext uri="{FF2B5EF4-FFF2-40B4-BE49-F238E27FC236}">
                <a16:creationId xmlns:a16="http://schemas.microsoft.com/office/drawing/2014/main" id="{207F9D76-FA4D-D5CD-9748-3E2B90290125}"/>
              </a:ext>
            </a:extLst>
          </p:cNvPr>
          <p:cNvSpPr/>
          <p:nvPr userDrawn="1"/>
        </p:nvSpPr>
        <p:spPr>
          <a:xfrm>
            <a:off x="9687102" y="1781302"/>
            <a:ext cx="496976" cy="496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99" name="Rectangle 298">
            <a:extLst>
              <a:ext uri="{FF2B5EF4-FFF2-40B4-BE49-F238E27FC236}">
                <a16:creationId xmlns:a16="http://schemas.microsoft.com/office/drawing/2014/main" id="{C93B3839-FE6A-CCBA-D486-1274307BAB1D}"/>
              </a:ext>
            </a:extLst>
          </p:cNvPr>
          <p:cNvSpPr/>
          <p:nvPr userDrawn="1"/>
        </p:nvSpPr>
        <p:spPr>
          <a:xfrm rot="10800000" flipV="1">
            <a:off x="1974674" y="4868271"/>
            <a:ext cx="2335124" cy="160872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300" name="Oval 299">
            <a:extLst>
              <a:ext uri="{FF2B5EF4-FFF2-40B4-BE49-F238E27FC236}">
                <a16:creationId xmlns:a16="http://schemas.microsoft.com/office/drawing/2014/main" id="{4DD2E111-72DA-8791-FA73-FF40A964F49A}"/>
              </a:ext>
            </a:extLst>
          </p:cNvPr>
          <p:cNvSpPr/>
          <p:nvPr userDrawn="1"/>
        </p:nvSpPr>
        <p:spPr>
          <a:xfrm>
            <a:off x="2893748" y="5032367"/>
            <a:ext cx="496976" cy="496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303" name="Rectangle 302">
            <a:extLst>
              <a:ext uri="{FF2B5EF4-FFF2-40B4-BE49-F238E27FC236}">
                <a16:creationId xmlns:a16="http://schemas.microsoft.com/office/drawing/2014/main" id="{DDC1572E-8E87-474A-AA9E-BF9318AFE77A}"/>
              </a:ext>
            </a:extLst>
          </p:cNvPr>
          <p:cNvSpPr/>
          <p:nvPr userDrawn="1"/>
        </p:nvSpPr>
        <p:spPr>
          <a:xfrm rot="10800000" flipV="1">
            <a:off x="4478250" y="4868271"/>
            <a:ext cx="2335124" cy="160872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304" name="Oval 303">
            <a:extLst>
              <a:ext uri="{FF2B5EF4-FFF2-40B4-BE49-F238E27FC236}">
                <a16:creationId xmlns:a16="http://schemas.microsoft.com/office/drawing/2014/main" id="{B0CAEC87-CA4A-9C22-BA66-0905670FCA84}"/>
              </a:ext>
            </a:extLst>
          </p:cNvPr>
          <p:cNvSpPr/>
          <p:nvPr userDrawn="1"/>
        </p:nvSpPr>
        <p:spPr>
          <a:xfrm>
            <a:off x="5397324" y="5032367"/>
            <a:ext cx="496976" cy="496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307" name="Rectangle 306">
            <a:extLst>
              <a:ext uri="{FF2B5EF4-FFF2-40B4-BE49-F238E27FC236}">
                <a16:creationId xmlns:a16="http://schemas.microsoft.com/office/drawing/2014/main" id="{EBCB91E1-52A5-CFCF-A07B-E7911B356802}"/>
              </a:ext>
            </a:extLst>
          </p:cNvPr>
          <p:cNvSpPr/>
          <p:nvPr userDrawn="1"/>
        </p:nvSpPr>
        <p:spPr>
          <a:xfrm rot="10800000" flipV="1">
            <a:off x="6981826" y="4868271"/>
            <a:ext cx="2335124" cy="160872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308" name="Oval 307">
            <a:extLst>
              <a:ext uri="{FF2B5EF4-FFF2-40B4-BE49-F238E27FC236}">
                <a16:creationId xmlns:a16="http://schemas.microsoft.com/office/drawing/2014/main" id="{CF0DBD6C-E11B-B5CB-C015-CED471B108FA}"/>
              </a:ext>
            </a:extLst>
          </p:cNvPr>
          <p:cNvSpPr/>
          <p:nvPr userDrawn="1"/>
        </p:nvSpPr>
        <p:spPr>
          <a:xfrm>
            <a:off x="7900900" y="5032367"/>
            <a:ext cx="496976" cy="496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311" name="Rectangle 310">
            <a:extLst>
              <a:ext uri="{FF2B5EF4-FFF2-40B4-BE49-F238E27FC236}">
                <a16:creationId xmlns:a16="http://schemas.microsoft.com/office/drawing/2014/main" id="{9C942723-84AF-778B-4D98-4B113F47DBAA}"/>
              </a:ext>
            </a:extLst>
          </p:cNvPr>
          <p:cNvSpPr/>
          <p:nvPr userDrawn="1"/>
        </p:nvSpPr>
        <p:spPr>
          <a:xfrm rot="10800000" flipV="1">
            <a:off x="9485402" y="4868271"/>
            <a:ext cx="2335124" cy="160872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312" name="Oval 311">
            <a:extLst>
              <a:ext uri="{FF2B5EF4-FFF2-40B4-BE49-F238E27FC236}">
                <a16:creationId xmlns:a16="http://schemas.microsoft.com/office/drawing/2014/main" id="{92742FBD-9B44-B984-F30F-761B1F360645}"/>
              </a:ext>
            </a:extLst>
          </p:cNvPr>
          <p:cNvSpPr/>
          <p:nvPr userDrawn="1"/>
        </p:nvSpPr>
        <p:spPr>
          <a:xfrm>
            <a:off x="10404476" y="5032367"/>
            <a:ext cx="496976" cy="496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grpSp>
        <p:nvGrpSpPr>
          <p:cNvPr id="11" name="Group 10">
            <a:extLst>
              <a:ext uri="{FF2B5EF4-FFF2-40B4-BE49-F238E27FC236}">
                <a16:creationId xmlns:a16="http://schemas.microsoft.com/office/drawing/2014/main" id="{21414859-FDD4-15CA-6B63-0E1AF48614BF}"/>
              </a:ext>
            </a:extLst>
          </p:cNvPr>
          <p:cNvGrpSpPr/>
          <p:nvPr userDrawn="1"/>
        </p:nvGrpSpPr>
        <p:grpSpPr>
          <a:xfrm>
            <a:off x="2424701" y="3225931"/>
            <a:ext cx="7510970" cy="671946"/>
            <a:chOff x="2424701" y="3048726"/>
            <a:chExt cx="7510970" cy="760548"/>
          </a:xfrm>
        </p:grpSpPr>
        <p:cxnSp>
          <p:nvCxnSpPr>
            <p:cNvPr id="316" name="Straight Connector 315">
              <a:extLst>
                <a:ext uri="{FF2B5EF4-FFF2-40B4-BE49-F238E27FC236}">
                  <a16:creationId xmlns:a16="http://schemas.microsoft.com/office/drawing/2014/main" id="{AC2AF1F7-30FE-1B14-ED2B-82868D4B7BFB}"/>
                </a:ext>
              </a:extLst>
            </p:cNvPr>
            <p:cNvCxnSpPr>
              <a:cxnSpLocks/>
            </p:cNvCxnSpPr>
            <p:nvPr userDrawn="1"/>
          </p:nvCxnSpPr>
          <p:spPr>
            <a:xfrm flipH="1" flipV="1">
              <a:off x="2424701" y="3048726"/>
              <a:ext cx="161" cy="760548"/>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8C5DD983-3211-89C3-1FB7-D34FDE080C59}"/>
                </a:ext>
              </a:extLst>
            </p:cNvPr>
            <p:cNvCxnSpPr>
              <a:cxnSpLocks/>
            </p:cNvCxnSpPr>
            <p:nvPr userDrawn="1"/>
          </p:nvCxnSpPr>
          <p:spPr>
            <a:xfrm flipH="1" flipV="1">
              <a:off x="4928358" y="3048726"/>
              <a:ext cx="161" cy="760548"/>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12C90814-336A-B38A-CE17-69C71F942EBB}"/>
                </a:ext>
              </a:extLst>
            </p:cNvPr>
            <p:cNvCxnSpPr>
              <a:cxnSpLocks/>
            </p:cNvCxnSpPr>
            <p:nvPr userDrawn="1"/>
          </p:nvCxnSpPr>
          <p:spPr>
            <a:xfrm flipH="1" flipV="1">
              <a:off x="7431934" y="3048726"/>
              <a:ext cx="161" cy="760548"/>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5A279290-646A-D58E-6D4F-2D7FB9F6EDB5}"/>
                </a:ext>
              </a:extLst>
            </p:cNvPr>
            <p:cNvCxnSpPr>
              <a:cxnSpLocks/>
            </p:cNvCxnSpPr>
            <p:nvPr userDrawn="1"/>
          </p:nvCxnSpPr>
          <p:spPr>
            <a:xfrm flipH="1" flipV="1">
              <a:off x="9935510" y="3048726"/>
              <a:ext cx="161" cy="760548"/>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80544BA-28DF-E752-D9E6-37D31D3AC1DF}"/>
              </a:ext>
            </a:extLst>
          </p:cNvPr>
          <p:cNvGrpSpPr/>
          <p:nvPr userDrawn="1"/>
        </p:nvGrpSpPr>
        <p:grpSpPr>
          <a:xfrm>
            <a:off x="3142115" y="4196327"/>
            <a:ext cx="7510970" cy="671942"/>
            <a:chOff x="3142115" y="4112344"/>
            <a:chExt cx="7510970" cy="760548"/>
          </a:xfrm>
        </p:grpSpPr>
        <p:cxnSp>
          <p:nvCxnSpPr>
            <p:cNvPr id="321" name="Straight Connector 320">
              <a:extLst>
                <a:ext uri="{FF2B5EF4-FFF2-40B4-BE49-F238E27FC236}">
                  <a16:creationId xmlns:a16="http://schemas.microsoft.com/office/drawing/2014/main" id="{291594A7-177D-FA8D-30D8-ACF2130428D7}"/>
                </a:ext>
              </a:extLst>
            </p:cNvPr>
            <p:cNvCxnSpPr>
              <a:cxnSpLocks/>
            </p:cNvCxnSpPr>
            <p:nvPr userDrawn="1"/>
          </p:nvCxnSpPr>
          <p:spPr>
            <a:xfrm flipH="1">
              <a:off x="3142115" y="4112344"/>
              <a:ext cx="161" cy="760548"/>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417ABE61-5CF2-8F7A-94E0-DFC2C9A6A0EB}"/>
                </a:ext>
              </a:extLst>
            </p:cNvPr>
            <p:cNvCxnSpPr>
              <a:cxnSpLocks/>
            </p:cNvCxnSpPr>
            <p:nvPr userDrawn="1"/>
          </p:nvCxnSpPr>
          <p:spPr>
            <a:xfrm flipH="1">
              <a:off x="5645772" y="4112344"/>
              <a:ext cx="161" cy="760548"/>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E6BE20DC-2BC3-C10A-E9C1-C1B76FC888B5}"/>
                </a:ext>
              </a:extLst>
            </p:cNvPr>
            <p:cNvCxnSpPr>
              <a:cxnSpLocks/>
            </p:cNvCxnSpPr>
            <p:nvPr userDrawn="1"/>
          </p:nvCxnSpPr>
          <p:spPr>
            <a:xfrm flipH="1">
              <a:off x="8149348" y="4112344"/>
              <a:ext cx="161" cy="760548"/>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471DB2AA-CD4C-0691-2814-2E8866DFC684}"/>
                </a:ext>
              </a:extLst>
            </p:cNvPr>
            <p:cNvCxnSpPr>
              <a:cxnSpLocks/>
            </p:cNvCxnSpPr>
            <p:nvPr userDrawn="1"/>
          </p:nvCxnSpPr>
          <p:spPr>
            <a:xfrm flipH="1">
              <a:off x="10652924" y="4112344"/>
              <a:ext cx="161" cy="760548"/>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grpSp>
      <p:sp>
        <p:nvSpPr>
          <p:cNvPr id="5" name="Text Placeholder 9">
            <a:extLst>
              <a:ext uri="{FF2B5EF4-FFF2-40B4-BE49-F238E27FC236}">
                <a16:creationId xmlns:a16="http://schemas.microsoft.com/office/drawing/2014/main" id="{B2B01C0C-1CCF-F907-A184-5B107C2DE24E}"/>
              </a:ext>
            </a:extLst>
          </p:cNvPr>
          <p:cNvSpPr>
            <a:spLocks noGrp="1"/>
          </p:cNvSpPr>
          <p:nvPr>
            <p:ph type="body" sz="quarter" idx="19"/>
          </p:nvPr>
        </p:nvSpPr>
        <p:spPr>
          <a:xfrm>
            <a:off x="1323623" y="2319454"/>
            <a:ext cx="2202479" cy="742383"/>
          </a:xfrm>
        </p:spPr>
        <p:txBody>
          <a:bodyPr lIns="90000" tIns="46800" rIns="90000" bIns="46800" anchor="t">
            <a:normAutofit/>
          </a:bodyPr>
          <a:lstStyle>
            <a:lvl1pPr marL="0" indent="0" algn="ctr">
              <a:lnSpc>
                <a:spcPct val="100000"/>
              </a:lnSpc>
              <a:spcBef>
                <a:spcPts val="0"/>
              </a:spcBef>
              <a:buNone/>
              <a:defRPr sz="1200">
                <a:latin typeface="+mn-lt"/>
              </a:defRPr>
            </a:lvl1pPr>
          </a:lstStyle>
          <a:p>
            <a:pPr lvl="0"/>
            <a:endParaRPr lang="de-AT"/>
          </a:p>
        </p:txBody>
      </p:sp>
      <p:sp>
        <p:nvSpPr>
          <p:cNvPr id="7" name="Text Placeholder 9">
            <a:extLst>
              <a:ext uri="{FF2B5EF4-FFF2-40B4-BE49-F238E27FC236}">
                <a16:creationId xmlns:a16="http://schemas.microsoft.com/office/drawing/2014/main" id="{439449FC-6AFD-69D2-AF96-81AB7D84C142}"/>
              </a:ext>
            </a:extLst>
          </p:cNvPr>
          <p:cNvSpPr>
            <a:spLocks noGrp="1"/>
          </p:cNvSpPr>
          <p:nvPr>
            <p:ph type="body" sz="quarter" idx="20"/>
          </p:nvPr>
        </p:nvSpPr>
        <p:spPr>
          <a:xfrm>
            <a:off x="3827199" y="2319454"/>
            <a:ext cx="2202479" cy="742383"/>
          </a:xfrm>
        </p:spPr>
        <p:txBody>
          <a:bodyPr lIns="90000" tIns="46800" rIns="90000" bIns="46800" anchor="t">
            <a:normAutofit/>
          </a:bodyPr>
          <a:lstStyle>
            <a:lvl1pPr marL="0" indent="0" algn="ctr">
              <a:lnSpc>
                <a:spcPct val="100000"/>
              </a:lnSpc>
              <a:spcBef>
                <a:spcPts val="0"/>
              </a:spcBef>
              <a:buNone/>
              <a:defRPr sz="1200">
                <a:latin typeface="+mn-lt"/>
              </a:defRPr>
            </a:lvl1pPr>
          </a:lstStyle>
          <a:p>
            <a:pPr lvl="0"/>
            <a:endParaRPr lang="de-AT"/>
          </a:p>
        </p:txBody>
      </p:sp>
      <p:sp>
        <p:nvSpPr>
          <p:cNvPr id="8" name="Text Placeholder 9">
            <a:extLst>
              <a:ext uri="{FF2B5EF4-FFF2-40B4-BE49-F238E27FC236}">
                <a16:creationId xmlns:a16="http://schemas.microsoft.com/office/drawing/2014/main" id="{C562588E-45D4-4009-299E-1A0FB77F760B}"/>
              </a:ext>
            </a:extLst>
          </p:cNvPr>
          <p:cNvSpPr>
            <a:spLocks noGrp="1"/>
          </p:cNvSpPr>
          <p:nvPr>
            <p:ph type="body" sz="quarter" idx="21"/>
          </p:nvPr>
        </p:nvSpPr>
        <p:spPr>
          <a:xfrm>
            <a:off x="6330775" y="2319454"/>
            <a:ext cx="2202479" cy="742383"/>
          </a:xfrm>
        </p:spPr>
        <p:txBody>
          <a:bodyPr lIns="90000" tIns="46800" rIns="90000" bIns="46800" anchor="t">
            <a:normAutofit/>
          </a:bodyPr>
          <a:lstStyle>
            <a:lvl1pPr marL="0" indent="0" algn="ctr">
              <a:lnSpc>
                <a:spcPct val="100000"/>
              </a:lnSpc>
              <a:spcBef>
                <a:spcPts val="0"/>
              </a:spcBef>
              <a:buNone/>
              <a:defRPr sz="1200">
                <a:latin typeface="+mn-lt"/>
              </a:defRPr>
            </a:lvl1pPr>
          </a:lstStyle>
          <a:p>
            <a:pPr lvl="0"/>
            <a:endParaRPr lang="de-AT"/>
          </a:p>
        </p:txBody>
      </p:sp>
      <p:sp>
        <p:nvSpPr>
          <p:cNvPr id="9" name="Text Placeholder 9">
            <a:extLst>
              <a:ext uri="{FF2B5EF4-FFF2-40B4-BE49-F238E27FC236}">
                <a16:creationId xmlns:a16="http://schemas.microsoft.com/office/drawing/2014/main" id="{6C2DC6FA-9380-C057-A857-42C040CE4C9E}"/>
              </a:ext>
            </a:extLst>
          </p:cNvPr>
          <p:cNvSpPr>
            <a:spLocks noGrp="1"/>
          </p:cNvSpPr>
          <p:nvPr>
            <p:ph type="body" sz="quarter" idx="22"/>
          </p:nvPr>
        </p:nvSpPr>
        <p:spPr>
          <a:xfrm>
            <a:off x="8834351" y="2319454"/>
            <a:ext cx="2202479" cy="742383"/>
          </a:xfrm>
        </p:spPr>
        <p:txBody>
          <a:bodyPr lIns="90000" tIns="46800" rIns="90000" bIns="46800" anchor="t">
            <a:normAutofit/>
          </a:bodyPr>
          <a:lstStyle>
            <a:lvl1pPr marL="0" indent="0" algn="ctr">
              <a:lnSpc>
                <a:spcPct val="100000"/>
              </a:lnSpc>
              <a:spcBef>
                <a:spcPts val="0"/>
              </a:spcBef>
              <a:buNone/>
              <a:defRPr sz="1200">
                <a:latin typeface="+mn-lt"/>
              </a:defRPr>
            </a:lvl1pPr>
          </a:lstStyle>
          <a:p>
            <a:pPr lvl="0"/>
            <a:endParaRPr lang="de-AT"/>
          </a:p>
        </p:txBody>
      </p:sp>
      <p:sp>
        <p:nvSpPr>
          <p:cNvPr id="12" name="Text Placeholder 9">
            <a:extLst>
              <a:ext uri="{FF2B5EF4-FFF2-40B4-BE49-F238E27FC236}">
                <a16:creationId xmlns:a16="http://schemas.microsoft.com/office/drawing/2014/main" id="{B62209BA-8971-1DC1-9076-EFE84991A7DA}"/>
              </a:ext>
            </a:extLst>
          </p:cNvPr>
          <p:cNvSpPr>
            <a:spLocks noGrp="1"/>
          </p:cNvSpPr>
          <p:nvPr>
            <p:ph type="body" sz="quarter" idx="23"/>
          </p:nvPr>
        </p:nvSpPr>
        <p:spPr>
          <a:xfrm>
            <a:off x="2040998" y="5570519"/>
            <a:ext cx="2202479" cy="742383"/>
          </a:xfrm>
        </p:spPr>
        <p:txBody>
          <a:bodyPr lIns="90000" tIns="46800" rIns="90000" bIns="46800" anchor="t">
            <a:normAutofit/>
          </a:bodyPr>
          <a:lstStyle>
            <a:lvl1pPr marL="0" indent="0" algn="ctr">
              <a:lnSpc>
                <a:spcPct val="100000"/>
              </a:lnSpc>
              <a:spcBef>
                <a:spcPts val="0"/>
              </a:spcBef>
              <a:buNone/>
              <a:defRPr sz="1200">
                <a:latin typeface="+mn-lt"/>
              </a:defRPr>
            </a:lvl1pPr>
          </a:lstStyle>
          <a:p>
            <a:pPr lvl="0"/>
            <a:endParaRPr lang="de-AT"/>
          </a:p>
        </p:txBody>
      </p:sp>
      <p:sp>
        <p:nvSpPr>
          <p:cNvPr id="13" name="Text Placeholder 9">
            <a:extLst>
              <a:ext uri="{FF2B5EF4-FFF2-40B4-BE49-F238E27FC236}">
                <a16:creationId xmlns:a16="http://schemas.microsoft.com/office/drawing/2014/main" id="{24E5850C-A26A-0876-EF38-3F213EB6F3DB}"/>
              </a:ext>
            </a:extLst>
          </p:cNvPr>
          <p:cNvSpPr>
            <a:spLocks noGrp="1"/>
          </p:cNvSpPr>
          <p:nvPr>
            <p:ph type="body" sz="quarter" idx="24"/>
          </p:nvPr>
        </p:nvSpPr>
        <p:spPr>
          <a:xfrm>
            <a:off x="4544573" y="5570519"/>
            <a:ext cx="2202479" cy="742383"/>
          </a:xfrm>
        </p:spPr>
        <p:txBody>
          <a:bodyPr lIns="90000" tIns="46800" rIns="90000" bIns="46800" anchor="t">
            <a:normAutofit/>
          </a:bodyPr>
          <a:lstStyle>
            <a:lvl1pPr marL="0" indent="0" algn="ctr">
              <a:lnSpc>
                <a:spcPct val="100000"/>
              </a:lnSpc>
              <a:spcBef>
                <a:spcPts val="0"/>
              </a:spcBef>
              <a:buNone/>
              <a:defRPr sz="1200">
                <a:latin typeface="+mn-lt"/>
              </a:defRPr>
            </a:lvl1pPr>
          </a:lstStyle>
          <a:p>
            <a:pPr lvl="0"/>
            <a:endParaRPr lang="de-AT"/>
          </a:p>
        </p:txBody>
      </p:sp>
      <p:sp>
        <p:nvSpPr>
          <p:cNvPr id="16" name="Text Placeholder 9">
            <a:extLst>
              <a:ext uri="{FF2B5EF4-FFF2-40B4-BE49-F238E27FC236}">
                <a16:creationId xmlns:a16="http://schemas.microsoft.com/office/drawing/2014/main" id="{A43D55D8-7AAD-7250-355D-762C5FE36A16}"/>
              </a:ext>
            </a:extLst>
          </p:cNvPr>
          <p:cNvSpPr>
            <a:spLocks noGrp="1"/>
          </p:cNvSpPr>
          <p:nvPr>
            <p:ph type="body" sz="quarter" idx="25"/>
          </p:nvPr>
        </p:nvSpPr>
        <p:spPr>
          <a:xfrm>
            <a:off x="7048148" y="5570519"/>
            <a:ext cx="2202479" cy="742383"/>
          </a:xfrm>
        </p:spPr>
        <p:txBody>
          <a:bodyPr lIns="90000" tIns="46800" rIns="90000" bIns="46800" anchor="t">
            <a:normAutofit/>
          </a:bodyPr>
          <a:lstStyle>
            <a:lvl1pPr marL="0" indent="0" algn="ctr">
              <a:lnSpc>
                <a:spcPct val="100000"/>
              </a:lnSpc>
              <a:spcBef>
                <a:spcPts val="0"/>
              </a:spcBef>
              <a:buNone/>
              <a:defRPr sz="1200">
                <a:latin typeface="+mn-lt"/>
              </a:defRPr>
            </a:lvl1pPr>
          </a:lstStyle>
          <a:p>
            <a:pPr lvl="0"/>
            <a:endParaRPr lang="de-AT"/>
          </a:p>
        </p:txBody>
      </p:sp>
      <p:sp>
        <p:nvSpPr>
          <p:cNvPr id="17" name="Text Placeholder 9">
            <a:extLst>
              <a:ext uri="{FF2B5EF4-FFF2-40B4-BE49-F238E27FC236}">
                <a16:creationId xmlns:a16="http://schemas.microsoft.com/office/drawing/2014/main" id="{BC724E97-124F-DD4F-5C96-0C563AB74772}"/>
              </a:ext>
            </a:extLst>
          </p:cNvPr>
          <p:cNvSpPr>
            <a:spLocks noGrp="1"/>
          </p:cNvSpPr>
          <p:nvPr>
            <p:ph type="body" sz="quarter" idx="26"/>
          </p:nvPr>
        </p:nvSpPr>
        <p:spPr>
          <a:xfrm>
            <a:off x="9551723" y="5570519"/>
            <a:ext cx="2202479" cy="742383"/>
          </a:xfrm>
        </p:spPr>
        <p:txBody>
          <a:bodyPr lIns="90000" tIns="46800" rIns="90000" bIns="46800" anchor="t">
            <a:normAutofit/>
          </a:bodyPr>
          <a:lstStyle>
            <a:lvl1pPr marL="0" indent="0" algn="ctr">
              <a:lnSpc>
                <a:spcPct val="100000"/>
              </a:lnSpc>
              <a:spcBef>
                <a:spcPts val="0"/>
              </a:spcBef>
              <a:buNone/>
              <a:defRPr sz="1200">
                <a:latin typeface="+mn-lt"/>
              </a:defRPr>
            </a:lvl1pPr>
          </a:lstStyle>
          <a:p>
            <a:pPr lvl="0"/>
            <a:endParaRPr lang="de-AT"/>
          </a:p>
        </p:txBody>
      </p:sp>
      <p:sp>
        <p:nvSpPr>
          <p:cNvPr id="18" name="Freeform: Shape 25">
            <a:extLst>
              <a:ext uri="{FF2B5EF4-FFF2-40B4-BE49-F238E27FC236}">
                <a16:creationId xmlns:a16="http://schemas.microsoft.com/office/drawing/2014/main" id="{7630E7EE-528D-5FA9-3196-A1EF0C23E9A7}"/>
              </a:ext>
            </a:extLst>
          </p:cNvPr>
          <p:cNvSpPr>
            <a:spLocks noGrp="1"/>
          </p:cNvSpPr>
          <p:nvPr>
            <p:ph type="pic" sz="quarter" idx="27"/>
          </p:nvPr>
        </p:nvSpPr>
        <p:spPr>
          <a:xfrm>
            <a:off x="2218799" y="1823888"/>
            <a:ext cx="411803" cy="411801"/>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19" name="Freeform: Shape 25">
            <a:extLst>
              <a:ext uri="{FF2B5EF4-FFF2-40B4-BE49-F238E27FC236}">
                <a16:creationId xmlns:a16="http://schemas.microsoft.com/office/drawing/2014/main" id="{84A3F69D-B6EB-77A4-A2CB-D41AE9CA9EDB}"/>
              </a:ext>
            </a:extLst>
          </p:cNvPr>
          <p:cNvSpPr>
            <a:spLocks noGrp="1"/>
          </p:cNvSpPr>
          <p:nvPr>
            <p:ph type="pic" sz="quarter" idx="28"/>
          </p:nvPr>
        </p:nvSpPr>
        <p:spPr>
          <a:xfrm>
            <a:off x="4722537" y="1823888"/>
            <a:ext cx="411803" cy="411801"/>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20" name="Freeform: Shape 25">
            <a:extLst>
              <a:ext uri="{FF2B5EF4-FFF2-40B4-BE49-F238E27FC236}">
                <a16:creationId xmlns:a16="http://schemas.microsoft.com/office/drawing/2014/main" id="{466DBD51-9833-D2D4-9B85-FBA61E16B8F6}"/>
              </a:ext>
            </a:extLst>
          </p:cNvPr>
          <p:cNvSpPr>
            <a:spLocks noGrp="1"/>
          </p:cNvSpPr>
          <p:nvPr>
            <p:ph type="pic" sz="quarter" idx="29"/>
          </p:nvPr>
        </p:nvSpPr>
        <p:spPr>
          <a:xfrm>
            <a:off x="7226275" y="1823888"/>
            <a:ext cx="411803" cy="411801"/>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21" name="Freeform: Shape 25">
            <a:extLst>
              <a:ext uri="{FF2B5EF4-FFF2-40B4-BE49-F238E27FC236}">
                <a16:creationId xmlns:a16="http://schemas.microsoft.com/office/drawing/2014/main" id="{86673D1E-5ABE-AB60-8E82-723296A45094}"/>
              </a:ext>
            </a:extLst>
          </p:cNvPr>
          <p:cNvSpPr>
            <a:spLocks noGrp="1"/>
          </p:cNvSpPr>
          <p:nvPr>
            <p:ph type="pic" sz="quarter" idx="30"/>
          </p:nvPr>
        </p:nvSpPr>
        <p:spPr>
          <a:xfrm>
            <a:off x="9730013" y="1823888"/>
            <a:ext cx="411803" cy="411801"/>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22" name="Freeform: Shape 25">
            <a:extLst>
              <a:ext uri="{FF2B5EF4-FFF2-40B4-BE49-F238E27FC236}">
                <a16:creationId xmlns:a16="http://schemas.microsoft.com/office/drawing/2014/main" id="{604FF790-8844-2974-6A0F-9771FC6999F4}"/>
              </a:ext>
            </a:extLst>
          </p:cNvPr>
          <p:cNvSpPr>
            <a:spLocks noGrp="1"/>
          </p:cNvSpPr>
          <p:nvPr>
            <p:ph type="pic" sz="quarter" idx="31"/>
          </p:nvPr>
        </p:nvSpPr>
        <p:spPr>
          <a:xfrm>
            <a:off x="10447022" y="5074953"/>
            <a:ext cx="411803" cy="411801"/>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23" name="Freeform: Shape 25">
            <a:extLst>
              <a:ext uri="{FF2B5EF4-FFF2-40B4-BE49-F238E27FC236}">
                <a16:creationId xmlns:a16="http://schemas.microsoft.com/office/drawing/2014/main" id="{A816FD9D-D9B2-39FB-F8CF-BF82BE7784DD}"/>
              </a:ext>
            </a:extLst>
          </p:cNvPr>
          <p:cNvSpPr>
            <a:spLocks noGrp="1"/>
          </p:cNvSpPr>
          <p:nvPr>
            <p:ph type="pic" sz="quarter" idx="32"/>
          </p:nvPr>
        </p:nvSpPr>
        <p:spPr>
          <a:xfrm>
            <a:off x="7943446" y="5074978"/>
            <a:ext cx="411803" cy="411801"/>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24" name="Freeform: Shape 25">
            <a:extLst>
              <a:ext uri="{FF2B5EF4-FFF2-40B4-BE49-F238E27FC236}">
                <a16:creationId xmlns:a16="http://schemas.microsoft.com/office/drawing/2014/main" id="{EF7C7871-0CA5-8817-62A3-8ABC95388A53}"/>
              </a:ext>
            </a:extLst>
          </p:cNvPr>
          <p:cNvSpPr>
            <a:spLocks noGrp="1"/>
          </p:cNvSpPr>
          <p:nvPr>
            <p:ph type="pic" sz="quarter" idx="33"/>
          </p:nvPr>
        </p:nvSpPr>
        <p:spPr>
          <a:xfrm>
            <a:off x="5439870" y="5075003"/>
            <a:ext cx="411803" cy="411801"/>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25" name="Freeform: Shape 25">
            <a:extLst>
              <a:ext uri="{FF2B5EF4-FFF2-40B4-BE49-F238E27FC236}">
                <a16:creationId xmlns:a16="http://schemas.microsoft.com/office/drawing/2014/main" id="{5C66C77B-2FF1-D355-9953-300AA92963AE}"/>
              </a:ext>
            </a:extLst>
          </p:cNvPr>
          <p:cNvSpPr>
            <a:spLocks noGrp="1"/>
          </p:cNvSpPr>
          <p:nvPr>
            <p:ph type="pic" sz="quarter" idx="34"/>
          </p:nvPr>
        </p:nvSpPr>
        <p:spPr>
          <a:xfrm>
            <a:off x="2936294" y="5075028"/>
            <a:ext cx="411803" cy="411801"/>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Tree>
    <p:extLst>
      <p:ext uri="{BB962C8B-B14F-4D97-AF65-F5344CB8AC3E}">
        <p14:creationId xmlns:p14="http://schemas.microsoft.com/office/powerpoint/2010/main" val="366608839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ntent Slide (3 items)">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3642312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31" name="Group 30">
            <a:extLst>
              <a:ext uri="{FF2B5EF4-FFF2-40B4-BE49-F238E27FC236}">
                <a16:creationId xmlns:a16="http://schemas.microsoft.com/office/drawing/2014/main" id="{79A00140-79AE-8777-F98D-D8FA326AF839}"/>
              </a:ext>
            </a:extLst>
          </p:cNvPr>
          <p:cNvGrpSpPr/>
          <p:nvPr userDrawn="1"/>
        </p:nvGrpSpPr>
        <p:grpSpPr>
          <a:xfrm>
            <a:off x="1256814" y="1679062"/>
            <a:ext cx="10563713" cy="3058333"/>
            <a:chOff x="1256814" y="1679062"/>
            <a:chExt cx="10563713" cy="3058333"/>
          </a:xfrm>
        </p:grpSpPr>
        <p:sp>
          <p:nvSpPr>
            <p:cNvPr id="25" name="Rectangle: Top Corners Rounded 24">
              <a:extLst>
                <a:ext uri="{FF2B5EF4-FFF2-40B4-BE49-F238E27FC236}">
                  <a16:creationId xmlns:a16="http://schemas.microsoft.com/office/drawing/2014/main" id="{C9850140-B8A6-8496-6741-730292ACB60F}"/>
                </a:ext>
              </a:extLst>
            </p:cNvPr>
            <p:cNvSpPr/>
            <p:nvPr userDrawn="1"/>
          </p:nvSpPr>
          <p:spPr>
            <a:xfrm rot="16200000">
              <a:off x="8145814" y="-617110"/>
              <a:ext cx="1378542" cy="5970885"/>
            </a:xfrm>
            <a:prstGeom prst="round2SameRect">
              <a:avLst>
                <a:gd name="adj1" fmla="val 50000"/>
                <a:gd name="adj2" fmla="val 0"/>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solidFill>
                  <a:srgbClr val="140028"/>
                </a:solidFill>
                <a:latin typeface="Trenda-Regular"/>
              </a:endParaRPr>
            </a:p>
          </p:txBody>
        </p:sp>
        <p:sp>
          <p:nvSpPr>
            <p:cNvPr id="26" name="Rectangle: Top Corners Rounded 25">
              <a:extLst>
                <a:ext uri="{FF2B5EF4-FFF2-40B4-BE49-F238E27FC236}">
                  <a16:creationId xmlns:a16="http://schemas.microsoft.com/office/drawing/2014/main" id="{5A4E3D6F-9DE6-86A9-022F-A5ED2D2795FE}"/>
                </a:ext>
              </a:extLst>
            </p:cNvPr>
            <p:cNvSpPr/>
            <p:nvPr userDrawn="1"/>
          </p:nvSpPr>
          <p:spPr>
            <a:xfrm rot="5400000" flipH="1">
              <a:off x="3552986" y="1062681"/>
              <a:ext cx="1378542" cy="5970885"/>
            </a:xfrm>
            <a:prstGeom prst="round2SameRect">
              <a:avLst>
                <a:gd name="adj1" fmla="val 50000"/>
                <a:gd name="adj2" fmla="val 0"/>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solidFill>
                  <a:srgbClr val="140028"/>
                </a:solidFill>
                <a:latin typeface="Trenda-Regular"/>
              </a:endParaRPr>
            </a:p>
          </p:txBody>
        </p:sp>
      </p:grpSp>
      <p:sp>
        <p:nvSpPr>
          <p:cNvPr id="27" name="Rectangle: Top Corners Rounded 26">
            <a:extLst>
              <a:ext uri="{FF2B5EF4-FFF2-40B4-BE49-F238E27FC236}">
                <a16:creationId xmlns:a16="http://schemas.microsoft.com/office/drawing/2014/main" id="{95843467-269E-70A3-883F-F62932BF3735}"/>
              </a:ext>
            </a:extLst>
          </p:cNvPr>
          <p:cNvSpPr/>
          <p:nvPr userDrawn="1"/>
        </p:nvSpPr>
        <p:spPr>
          <a:xfrm rot="16200000">
            <a:off x="8145814" y="2742473"/>
            <a:ext cx="1378542" cy="5970885"/>
          </a:xfrm>
          <a:prstGeom prst="round2SameRect">
            <a:avLst>
              <a:gd name="adj1" fmla="val 50000"/>
              <a:gd name="adj2" fmla="val 0"/>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solidFill>
                <a:srgbClr val="140028"/>
              </a:solidFill>
              <a:latin typeface="Trenda-Regular"/>
            </a:endParaRPr>
          </a:p>
        </p:txBody>
      </p:sp>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265" name="Text Placeholder 9">
            <a:extLst>
              <a:ext uri="{FF2B5EF4-FFF2-40B4-BE49-F238E27FC236}">
                <a16:creationId xmlns:a16="http://schemas.microsoft.com/office/drawing/2014/main" id="{7953DBC9-9600-DB9E-FB69-32ECB5A92B89}"/>
              </a:ext>
            </a:extLst>
          </p:cNvPr>
          <p:cNvSpPr>
            <a:spLocks noGrp="1"/>
          </p:cNvSpPr>
          <p:nvPr userDrawn="1">
            <p:ph type="body" sz="quarter" idx="19"/>
          </p:nvPr>
        </p:nvSpPr>
        <p:spPr>
          <a:xfrm>
            <a:off x="7302499" y="1775542"/>
            <a:ext cx="4518027" cy="1185581"/>
          </a:xfrm>
        </p:spPr>
        <p:txBody>
          <a:bodyPr lIns="90000" tIns="46800" rIns="90000" bIns="46800" anchor="ctr">
            <a:normAutofit/>
          </a:bodyPr>
          <a:lstStyle>
            <a:lvl1pPr marL="0" indent="0" algn="l">
              <a:lnSpc>
                <a:spcPct val="100000"/>
              </a:lnSpc>
              <a:spcBef>
                <a:spcPts val="0"/>
              </a:spcBef>
              <a:buNone/>
              <a:defRPr sz="1200">
                <a:latin typeface="+mn-lt"/>
              </a:defRPr>
            </a:lvl1pPr>
          </a:lstStyle>
          <a:p>
            <a:pPr lvl="0"/>
            <a:endParaRPr lang="de-AT"/>
          </a:p>
        </p:txBody>
      </p:sp>
      <p:grpSp>
        <p:nvGrpSpPr>
          <p:cNvPr id="8" name="Group 7">
            <a:extLst>
              <a:ext uri="{FF2B5EF4-FFF2-40B4-BE49-F238E27FC236}">
                <a16:creationId xmlns:a16="http://schemas.microsoft.com/office/drawing/2014/main" id="{B0C18F36-10D9-D57D-F5F1-45996E9ADD29}"/>
              </a:ext>
            </a:extLst>
          </p:cNvPr>
          <p:cNvGrpSpPr/>
          <p:nvPr userDrawn="1"/>
        </p:nvGrpSpPr>
        <p:grpSpPr>
          <a:xfrm>
            <a:off x="5964238" y="1793657"/>
            <a:ext cx="1149348" cy="1149348"/>
            <a:chOff x="1468196" y="1525993"/>
            <a:chExt cx="1378542" cy="1378542"/>
          </a:xfrm>
        </p:grpSpPr>
        <p:sp>
          <p:nvSpPr>
            <p:cNvPr id="9" name="Freeform: Shape 8">
              <a:extLst>
                <a:ext uri="{FF2B5EF4-FFF2-40B4-BE49-F238E27FC236}">
                  <a16:creationId xmlns:a16="http://schemas.microsoft.com/office/drawing/2014/main" id="{2EDABFE3-CC22-9C5B-F88A-99DB0755B790}"/>
                </a:ext>
              </a:extLst>
            </p:cNvPr>
            <p:cNvSpPr/>
            <p:nvPr userDrawn="1"/>
          </p:nvSpPr>
          <p:spPr>
            <a:xfrm rot="5400000">
              <a:off x="1468196" y="1525993"/>
              <a:ext cx="1378542" cy="1378542"/>
            </a:xfrm>
            <a:custGeom>
              <a:avLst/>
              <a:gdLst>
                <a:gd name="connsiteX0" fmla="*/ 1459592 w 1459638"/>
                <a:gd name="connsiteY0" fmla="*/ 729658 h 1459637"/>
                <a:gd name="connsiteX1" fmla="*/ 729773 w 1459638"/>
                <a:gd name="connsiteY1" fmla="*/ 1459477 h 1459637"/>
                <a:gd name="connsiteX2" fmla="*/ -46 w 1459638"/>
                <a:gd name="connsiteY2" fmla="*/ 729658 h 1459637"/>
                <a:gd name="connsiteX3" fmla="*/ 729773 w 1459638"/>
                <a:gd name="connsiteY3" fmla="*/ -161 h 1459637"/>
                <a:gd name="connsiteX4" fmla="*/ 1459592 w 1459638"/>
                <a:gd name="connsiteY4" fmla="*/ 729658 h 145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638" h="1459637">
                  <a:moveTo>
                    <a:pt x="1459592" y="729658"/>
                  </a:moveTo>
                  <a:cubicBezTo>
                    <a:pt x="1459592" y="1132725"/>
                    <a:pt x="1132841" y="1459477"/>
                    <a:pt x="729773" y="1459477"/>
                  </a:cubicBezTo>
                  <a:cubicBezTo>
                    <a:pt x="326705" y="1459477"/>
                    <a:pt x="-46" y="1132726"/>
                    <a:pt x="-46" y="729658"/>
                  </a:cubicBezTo>
                  <a:cubicBezTo>
                    <a:pt x="-46" y="326590"/>
                    <a:pt x="326705" y="-161"/>
                    <a:pt x="729773" y="-161"/>
                  </a:cubicBezTo>
                  <a:cubicBezTo>
                    <a:pt x="1132841" y="-161"/>
                    <a:pt x="1459592" y="326590"/>
                    <a:pt x="1459592" y="729658"/>
                  </a:cubicBezTo>
                  <a:close/>
                </a:path>
              </a:pathLst>
            </a:cu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reeform: Shape 11">
              <a:extLst>
                <a:ext uri="{FF2B5EF4-FFF2-40B4-BE49-F238E27FC236}">
                  <a16:creationId xmlns:a16="http://schemas.microsoft.com/office/drawing/2014/main" id="{BE9DF014-0E45-3ED7-91DC-9CC5727CDC8D}"/>
                </a:ext>
              </a:extLst>
            </p:cNvPr>
            <p:cNvSpPr/>
            <p:nvPr userDrawn="1"/>
          </p:nvSpPr>
          <p:spPr>
            <a:xfrm rot="5400000">
              <a:off x="1594238" y="1652443"/>
              <a:ext cx="1126049" cy="1126049"/>
            </a:xfrm>
            <a:custGeom>
              <a:avLst/>
              <a:gdLst>
                <a:gd name="connsiteX0" fmla="*/ 1192246 w 1192292"/>
                <a:gd name="connsiteY0" fmla="*/ 595985 h 1192291"/>
                <a:gd name="connsiteX1" fmla="*/ 596100 w 1192292"/>
                <a:gd name="connsiteY1" fmla="*/ 1192131 h 1192291"/>
                <a:gd name="connsiteX2" fmla="*/ -47 w 1192292"/>
                <a:gd name="connsiteY2" fmla="*/ 595985 h 1192291"/>
                <a:gd name="connsiteX3" fmla="*/ 596100 w 1192292"/>
                <a:gd name="connsiteY3" fmla="*/ -161 h 1192291"/>
                <a:gd name="connsiteX4" fmla="*/ 1192246 w 1192292"/>
                <a:gd name="connsiteY4" fmla="*/ 595985 h 119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292" h="1192291">
                  <a:moveTo>
                    <a:pt x="1192246" y="595985"/>
                  </a:moveTo>
                  <a:cubicBezTo>
                    <a:pt x="1192246" y="925227"/>
                    <a:pt x="925342" y="1192131"/>
                    <a:pt x="596100" y="1192131"/>
                  </a:cubicBezTo>
                  <a:cubicBezTo>
                    <a:pt x="266857" y="1192131"/>
                    <a:pt x="-47" y="925227"/>
                    <a:pt x="-47" y="595985"/>
                  </a:cubicBezTo>
                  <a:cubicBezTo>
                    <a:pt x="-47" y="266743"/>
                    <a:pt x="266857" y="-161"/>
                    <a:pt x="596100" y="-161"/>
                  </a:cubicBezTo>
                  <a:cubicBezTo>
                    <a:pt x="925342" y="-161"/>
                    <a:pt x="1192246" y="266743"/>
                    <a:pt x="1192246" y="595985"/>
                  </a:cubicBezTo>
                  <a:close/>
                </a:path>
              </a:pathLst>
            </a:custGeom>
            <a:solidFill>
              <a:schemeClr val="bg1"/>
            </a:solidFill>
            <a:ln>
              <a:noFill/>
            </a:ln>
            <a:effectLst>
              <a:outerShdw blurRad="584200" dist="127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prstClr val="white"/>
                </a:solidFill>
                <a:latin typeface="Calibri" panose="020F0502020204030204"/>
              </a:endParaRPr>
            </a:p>
          </p:txBody>
        </p:sp>
        <p:sp>
          <p:nvSpPr>
            <p:cNvPr id="54" name="TextBox 6">
              <a:extLst>
                <a:ext uri="{FF2B5EF4-FFF2-40B4-BE49-F238E27FC236}">
                  <a16:creationId xmlns:a16="http://schemas.microsoft.com/office/drawing/2014/main" id="{291251A6-406A-53D7-17F4-2A44DBF563C9}"/>
                </a:ext>
              </a:extLst>
            </p:cNvPr>
            <p:cNvSpPr txBox="1"/>
            <p:nvPr userDrawn="1"/>
          </p:nvSpPr>
          <p:spPr>
            <a:xfrm>
              <a:off x="1888387" y="1953856"/>
              <a:ext cx="537751" cy="523220"/>
            </a:xfrm>
            <a:prstGeom prst="rect">
              <a:avLst/>
            </a:prstGeom>
            <a:noFill/>
          </p:spPr>
          <p:txBody>
            <a:bodyPr wrap="square" anchor="ctr">
              <a:spAutoFit/>
            </a:bodyPr>
            <a:lstStyle/>
            <a:p>
              <a:pPr algn="ctr">
                <a:buClr>
                  <a:srgbClr val="FFFFFF"/>
                </a:buClr>
                <a:buSzPts val="1800"/>
                <a:defRPr/>
              </a:pPr>
              <a:r>
                <a:rPr lang="en-GB" sz="2800">
                  <a:solidFill>
                    <a:prstClr val="black"/>
                  </a:solidFill>
                  <a:latin typeface="+mj-lt"/>
                </a:rPr>
                <a:t>1</a:t>
              </a:r>
              <a:endParaRPr lang="de-DE" sz="2800">
                <a:solidFill>
                  <a:prstClr val="black"/>
                </a:solidFill>
                <a:latin typeface="+mj-lt"/>
              </a:endParaRPr>
            </a:p>
          </p:txBody>
        </p:sp>
      </p:grpSp>
      <p:grpSp>
        <p:nvGrpSpPr>
          <p:cNvPr id="11" name="Group 10">
            <a:extLst>
              <a:ext uri="{FF2B5EF4-FFF2-40B4-BE49-F238E27FC236}">
                <a16:creationId xmlns:a16="http://schemas.microsoft.com/office/drawing/2014/main" id="{34817CD0-9FCC-4797-A3AD-D6FC8611FEC8}"/>
              </a:ext>
            </a:extLst>
          </p:cNvPr>
          <p:cNvGrpSpPr/>
          <p:nvPr userDrawn="1"/>
        </p:nvGrpSpPr>
        <p:grpSpPr>
          <a:xfrm>
            <a:off x="5963755" y="3473450"/>
            <a:ext cx="1149348" cy="1149348"/>
            <a:chOff x="1467713" y="3268366"/>
            <a:chExt cx="1378542" cy="1378542"/>
          </a:xfrm>
        </p:grpSpPr>
        <p:sp>
          <p:nvSpPr>
            <p:cNvPr id="13" name="Freeform: Shape 12">
              <a:extLst>
                <a:ext uri="{FF2B5EF4-FFF2-40B4-BE49-F238E27FC236}">
                  <a16:creationId xmlns:a16="http://schemas.microsoft.com/office/drawing/2014/main" id="{9C12F7E6-78E2-1B31-A375-5B45AD7315A5}"/>
                </a:ext>
              </a:extLst>
            </p:cNvPr>
            <p:cNvSpPr/>
            <p:nvPr userDrawn="1"/>
          </p:nvSpPr>
          <p:spPr>
            <a:xfrm rot="5400000">
              <a:off x="1467713" y="3268366"/>
              <a:ext cx="1378542" cy="1378542"/>
            </a:xfrm>
            <a:custGeom>
              <a:avLst/>
              <a:gdLst>
                <a:gd name="connsiteX0" fmla="*/ 1459592 w 1459638"/>
                <a:gd name="connsiteY0" fmla="*/ 729658 h 1459637"/>
                <a:gd name="connsiteX1" fmla="*/ 729773 w 1459638"/>
                <a:gd name="connsiteY1" fmla="*/ 1459477 h 1459637"/>
                <a:gd name="connsiteX2" fmla="*/ -47 w 1459638"/>
                <a:gd name="connsiteY2" fmla="*/ 729658 h 1459637"/>
                <a:gd name="connsiteX3" fmla="*/ 729773 w 1459638"/>
                <a:gd name="connsiteY3" fmla="*/ -160 h 1459637"/>
                <a:gd name="connsiteX4" fmla="*/ 1459592 w 1459638"/>
                <a:gd name="connsiteY4" fmla="*/ 729658 h 145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638" h="1459637">
                  <a:moveTo>
                    <a:pt x="1459592" y="729658"/>
                  </a:moveTo>
                  <a:cubicBezTo>
                    <a:pt x="1459592" y="1132726"/>
                    <a:pt x="1132841" y="1459477"/>
                    <a:pt x="729773" y="1459477"/>
                  </a:cubicBezTo>
                  <a:cubicBezTo>
                    <a:pt x="326704" y="1459477"/>
                    <a:pt x="-47" y="1132726"/>
                    <a:pt x="-47" y="729658"/>
                  </a:cubicBezTo>
                  <a:cubicBezTo>
                    <a:pt x="-47" y="326591"/>
                    <a:pt x="326704" y="-160"/>
                    <a:pt x="729773" y="-160"/>
                  </a:cubicBezTo>
                  <a:cubicBezTo>
                    <a:pt x="1132841" y="-160"/>
                    <a:pt x="1459592" y="326591"/>
                    <a:pt x="1459592" y="729658"/>
                  </a:cubicBezTo>
                  <a:close/>
                </a:path>
              </a:pathLst>
            </a:cu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reeform: Shape 15">
              <a:extLst>
                <a:ext uri="{FF2B5EF4-FFF2-40B4-BE49-F238E27FC236}">
                  <a16:creationId xmlns:a16="http://schemas.microsoft.com/office/drawing/2014/main" id="{1DCBE537-0E71-4EE5-140D-F861AE6C0234}"/>
                </a:ext>
              </a:extLst>
            </p:cNvPr>
            <p:cNvSpPr/>
            <p:nvPr userDrawn="1"/>
          </p:nvSpPr>
          <p:spPr>
            <a:xfrm rot="5400000">
              <a:off x="1594265" y="3394724"/>
              <a:ext cx="1126049" cy="1126049"/>
            </a:xfrm>
            <a:custGeom>
              <a:avLst/>
              <a:gdLst>
                <a:gd name="connsiteX0" fmla="*/ 1192246 w 1192292"/>
                <a:gd name="connsiteY0" fmla="*/ 595985 h 1192291"/>
                <a:gd name="connsiteX1" fmla="*/ 596099 w 1192292"/>
                <a:gd name="connsiteY1" fmla="*/ 1192131 h 1192291"/>
                <a:gd name="connsiteX2" fmla="*/ -47 w 1192292"/>
                <a:gd name="connsiteY2" fmla="*/ 595985 h 1192291"/>
                <a:gd name="connsiteX3" fmla="*/ 596099 w 1192292"/>
                <a:gd name="connsiteY3" fmla="*/ -161 h 1192291"/>
                <a:gd name="connsiteX4" fmla="*/ 1192246 w 1192292"/>
                <a:gd name="connsiteY4" fmla="*/ 595985 h 119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292" h="1192291">
                  <a:moveTo>
                    <a:pt x="1192246" y="595985"/>
                  </a:moveTo>
                  <a:cubicBezTo>
                    <a:pt x="1192246" y="925227"/>
                    <a:pt x="925342" y="1192131"/>
                    <a:pt x="596099" y="1192131"/>
                  </a:cubicBezTo>
                  <a:cubicBezTo>
                    <a:pt x="266857" y="1192131"/>
                    <a:pt x="-47" y="925227"/>
                    <a:pt x="-47" y="595985"/>
                  </a:cubicBezTo>
                  <a:cubicBezTo>
                    <a:pt x="-47" y="266743"/>
                    <a:pt x="266857" y="-161"/>
                    <a:pt x="596099" y="-161"/>
                  </a:cubicBezTo>
                  <a:cubicBezTo>
                    <a:pt x="925342" y="-161"/>
                    <a:pt x="1192246" y="266743"/>
                    <a:pt x="1192246" y="595985"/>
                  </a:cubicBezTo>
                  <a:close/>
                </a:path>
              </a:pathLst>
            </a:custGeom>
            <a:solidFill>
              <a:schemeClr val="bg1"/>
            </a:solidFill>
            <a:ln>
              <a:noFill/>
            </a:ln>
            <a:effectLst>
              <a:outerShdw blurRad="584200" dist="127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prstClr val="white"/>
                </a:solidFill>
                <a:latin typeface="Calibri" panose="020F0502020204030204"/>
              </a:endParaRPr>
            </a:p>
          </p:txBody>
        </p:sp>
        <p:sp>
          <p:nvSpPr>
            <p:cNvPr id="55" name="TextBox 6">
              <a:extLst>
                <a:ext uri="{FF2B5EF4-FFF2-40B4-BE49-F238E27FC236}">
                  <a16:creationId xmlns:a16="http://schemas.microsoft.com/office/drawing/2014/main" id="{E4B00BA8-A8C3-276D-4AE7-299557A4DDEF}"/>
                </a:ext>
              </a:extLst>
            </p:cNvPr>
            <p:cNvSpPr txBox="1"/>
            <p:nvPr userDrawn="1"/>
          </p:nvSpPr>
          <p:spPr>
            <a:xfrm>
              <a:off x="1888413" y="3696138"/>
              <a:ext cx="537751" cy="523220"/>
            </a:xfrm>
            <a:prstGeom prst="rect">
              <a:avLst/>
            </a:prstGeom>
            <a:noFill/>
          </p:spPr>
          <p:txBody>
            <a:bodyPr wrap="square" anchor="ctr">
              <a:spAutoFit/>
            </a:bodyPr>
            <a:lstStyle/>
            <a:p>
              <a:pPr algn="ctr">
                <a:buClr>
                  <a:srgbClr val="FFFFFF"/>
                </a:buClr>
                <a:buSzPts val="1800"/>
                <a:defRPr/>
              </a:pPr>
              <a:r>
                <a:rPr lang="en-GB" sz="2800">
                  <a:solidFill>
                    <a:prstClr val="black"/>
                  </a:solidFill>
                  <a:latin typeface="+mj-lt"/>
                </a:rPr>
                <a:t>2</a:t>
              </a:r>
              <a:endParaRPr lang="de-DE" sz="2800">
                <a:solidFill>
                  <a:prstClr val="black"/>
                </a:solidFill>
                <a:latin typeface="+mj-lt"/>
              </a:endParaRPr>
            </a:p>
          </p:txBody>
        </p:sp>
      </p:grpSp>
      <p:grpSp>
        <p:nvGrpSpPr>
          <p:cNvPr id="14" name="Group 13">
            <a:extLst>
              <a:ext uri="{FF2B5EF4-FFF2-40B4-BE49-F238E27FC236}">
                <a16:creationId xmlns:a16="http://schemas.microsoft.com/office/drawing/2014/main" id="{1312BE26-2843-64DC-761F-A8D9BB3EF134}"/>
              </a:ext>
            </a:extLst>
          </p:cNvPr>
          <p:cNvGrpSpPr/>
          <p:nvPr userDrawn="1"/>
        </p:nvGrpSpPr>
        <p:grpSpPr>
          <a:xfrm>
            <a:off x="5964205" y="5153242"/>
            <a:ext cx="1149348" cy="1149348"/>
            <a:chOff x="1468163" y="5010739"/>
            <a:chExt cx="1378542" cy="1378542"/>
          </a:xfrm>
        </p:grpSpPr>
        <p:sp>
          <p:nvSpPr>
            <p:cNvPr id="17" name="Freeform: Shape 16">
              <a:extLst>
                <a:ext uri="{FF2B5EF4-FFF2-40B4-BE49-F238E27FC236}">
                  <a16:creationId xmlns:a16="http://schemas.microsoft.com/office/drawing/2014/main" id="{17FCC4EB-E7E7-94C7-5107-8AD6D1B2E486}"/>
                </a:ext>
              </a:extLst>
            </p:cNvPr>
            <p:cNvSpPr/>
            <p:nvPr userDrawn="1"/>
          </p:nvSpPr>
          <p:spPr>
            <a:xfrm rot="5400000">
              <a:off x="1468163" y="5010739"/>
              <a:ext cx="1378542" cy="1378542"/>
            </a:xfrm>
            <a:custGeom>
              <a:avLst/>
              <a:gdLst>
                <a:gd name="connsiteX0" fmla="*/ 729773 w 1459638"/>
                <a:gd name="connsiteY0" fmla="*/ 1459477 h 1459637"/>
                <a:gd name="connsiteX1" fmla="*/ -47 w 1459638"/>
                <a:gd name="connsiteY1" fmla="*/ 729658 h 1459637"/>
                <a:gd name="connsiteX2" fmla="*/ 729773 w 1459638"/>
                <a:gd name="connsiteY2" fmla="*/ -161 h 1459637"/>
                <a:gd name="connsiteX3" fmla="*/ 1459592 w 1459638"/>
                <a:gd name="connsiteY3" fmla="*/ 729658 h 1459637"/>
                <a:gd name="connsiteX4" fmla="*/ 1459592 w 1459638"/>
                <a:gd name="connsiteY4" fmla="*/ 729873 h 1459637"/>
                <a:gd name="connsiteX5" fmla="*/ 729773 w 1459638"/>
                <a:gd name="connsiteY5" fmla="*/ 1459477 h 145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638" h="1459637">
                  <a:moveTo>
                    <a:pt x="729773" y="1459477"/>
                  </a:moveTo>
                  <a:cubicBezTo>
                    <a:pt x="326709" y="1459477"/>
                    <a:pt x="-47" y="1132721"/>
                    <a:pt x="-47" y="729658"/>
                  </a:cubicBezTo>
                  <a:cubicBezTo>
                    <a:pt x="-47" y="326595"/>
                    <a:pt x="326709" y="-161"/>
                    <a:pt x="729773" y="-161"/>
                  </a:cubicBezTo>
                  <a:cubicBezTo>
                    <a:pt x="1132836" y="-161"/>
                    <a:pt x="1459592" y="326595"/>
                    <a:pt x="1459592" y="729658"/>
                  </a:cubicBezTo>
                  <a:cubicBezTo>
                    <a:pt x="1459592" y="729733"/>
                    <a:pt x="1459592" y="729798"/>
                    <a:pt x="1459592" y="729873"/>
                  </a:cubicBezTo>
                  <a:cubicBezTo>
                    <a:pt x="1458935" y="1132635"/>
                    <a:pt x="1132535" y="1458939"/>
                    <a:pt x="729773" y="1459477"/>
                  </a:cubicBezTo>
                  <a:close/>
                </a:path>
              </a:pathLst>
            </a:cu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Freeform: Shape 52">
              <a:extLst>
                <a:ext uri="{FF2B5EF4-FFF2-40B4-BE49-F238E27FC236}">
                  <a16:creationId xmlns:a16="http://schemas.microsoft.com/office/drawing/2014/main" id="{DCE2622C-1E12-828D-1447-C409B3727244}"/>
                </a:ext>
              </a:extLst>
            </p:cNvPr>
            <p:cNvSpPr/>
            <p:nvPr userDrawn="1"/>
          </p:nvSpPr>
          <p:spPr>
            <a:xfrm rot="5400000">
              <a:off x="1594410" y="5136986"/>
              <a:ext cx="1126050" cy="1126049"/>
            </a:xfrm>
            <a:custGeom>
              <a:avLst/>
              <a:gdLst>
                <a:gd name="connsiteX0" fmla="*/ 596100 w 1192293"/>
                <a:gd name="connsiteY0" fmla="*/ 1192131 h 1192291"/>
                <a:gd name="connsiteX1" fmla="*/ -47 w 1192293"/>
                <a:gd name="connsiteY1" fmla="*/ 595985 h 1192291"/>
                <a:gd name="connsiteX2" fmla="*/ 596100 w 1192293"/>
                <a:gd name="connsiteY2" fmla="*/ -161 h 1192291"/>
                <a:gd name="connsiteX3" fmla="*/ 1192247 w 1192293"/>
                <a:gd name="connsiteY3" fmla="*/ 595985 h 1192291"/>
                <a:gd name="connsiteX4" fmla="*/ 1192247 w 1192293"/>
                <a:gd name="connsiteY4" fmla="*/ 596201 h 1192291"/>
                <a:gd name="connsiteX5" fmla="*/ 596100 w 1192293"/>
                <a:gd name="connsiteY5" fmla="*/ 1192131 h 119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293" h="1192291">
                  <a:moveTo>
                    <a:pt x="596100" y="1192131"/>
                  </a:moveTo>
                  <a:cubicBezTo>
                    <a:pt x="266858" y="1192131"/>
                    <a:pt x="-47" y="925227"/>
                    <a:pt x="-47" y="595985"/>
                  </a:cubicBezTo>
                  <a:cubicBezTo>
                    <a:pt x="-47" y="266744"/>
                    <a:pt x="266858" y="-161"/>
                    <a:pt x="596100" y="-161"/>
                  </a:cubicBezTo>
                  <a:cubicBezTo>
                    <a:pt x="925342" y="-161"/>
                    <a:pt x="1192247" y="266744"/>
                    <a:pt x="1192247" y="595985"/>
                  </a:cubicBezTo>
                  <a:cubicBezTo>
                    <a:pt x="1192247" y="596061"/>
                    <a:pt x="1192247" y="596125"/>
                    <a:pt x="1192247" y="596201"/>
                  </a:cubicBezTo>
                  <a:cubicBezTo>
                    <a:pt x="1191708" y="925184"/>
                    <a:pt x="925084" y="1191712"/>
                    <a:pt x="596100" y="1192131"/>
                  </a:cubicBezTo>
                  <a:close/>
                </a:path>
              </a:pathLst>
            </a:custGeom>
            <a:solidFill>
              <a:schemeClr val="bg1"/>
            </a:solidFill>
            <a:ln>
              <a:noFill/>
            </a:ln>
            <a:effectLst>
              <a:outerShdw blurRad="584200" dist="127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prstClr val="white"/>
                </a:solidFill>
                <a:latin typeface="Calibri" panose="020F0502020204030204"/>
              </a:endParaRPr>
            </a:p>
          </p:txBody>
        </p:sp>
        <p:sp>
          <p:nvSpPr>
            <p:cNvPr id="56" name="TextBox 6">
              <a:extLst>
                <a:ext uri="{FF2B5EF4-FFF2-40B4-BE49-F238E27FC236}">
                  <a16:creationId xmlns:a16="http://schemas.microsoft.com/office/drawing/2014/main" id="{C9F894FE-F088-1B8E-33E6-D58C857BBBF5}"/>
                </a:ext>
              </a:extLst>
            </p:cNvPr>
            <p:cNvSpPr txBox="1"/>
            <p:nvPr userDrawn="1"/>
          </p:nvSpPr>
          <p:spPr>
            <a:xfrm>
              <a:off x="1888558" y="5438399"/>
              <a:ext cx="537751" cy="523220"/>
            </a:xfrm>
            <a:prstGeom prst="rect">
              <a:avLst/>
            </a:prstGeom>
            <a:noFill/>
          </p:spPr>
          <p:txBody>
            <a:bodyPr wrap="square" anchor="ctr">
              <a:spAutoFit/>
            </a:bodyPr>
            <a:lstStyle/>
            <a:p>
              <a:pPr algn="ctr">
                <a:buClr>
                  <a:srgbClr val="FFFFFF"/>
                </a:buClr>
                <a:buSzPts val="1800"/>
                <a:defRPr/>
              </a:pPr>
              <a:r>
                <a:rPr lang="en-GB" sz="2800">
                  <a:solidFill>
                    <a:prstClr val="black"/>
                  </a:solidFill>
                  <a:latin typeface="+mj-lt"/>
                </a:rPr>
                <a:t>3</a:t>
              </a:r>
              <a:endParaRPr lang="de-DE" sz="2800">
                <a:solidFill>
                  <a:prstClr val="black"/>
                </a:solidFill>
                <a:latin typeface="+mj-lt"/>
              </a:endParaRPr>
            </a:p>
          </p:txBody>
        </p:sp>
      </p:grpSp>
      <p:sp>
        <p:nvSpPr>
          <p:cNvPr id="5" name="Arc 4">
            <a:extLst>
              <a:ext uri="{FF2B5EF4-FFF2-40B4-BE49-F238E27FC236}">
                <a16:creationId xmlns:a16="http://schemas.microsoft.com/office/drawing/2014/main" id="{B7AA459A-72FA-B017-E667-5E4A2B9FB353}"/>
              </a:ext>
            </a:extLst>
          </p:cNvPr>
          <p:cNvSpPr/>
          <p:nvPr userDrawn="1"/>
        </p:nvSpPr>
        <p:spPr>
          <a:xfrm flipH="1">
            <a:off x="5697316" y="1526737"/>
            <a:ext cx="1683194" cy="1683188"/>
          </a:xfrm>
          <a:prstGeom prst="arc">
            <a:avLst>
              <a:gd name="adj1" fmla="val 16200000"/>
              <a:gd name="adj2" fmla="val 5440945"/>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18" name="Arc 17">
            <a:extLst>
              <a:ext uri="{FF2B5EF4-FFF2-40B4-BE49-F238E27FC236}">
                <a16:creationId xmlns:a16="http://schemas.microsoft.com/office/drawing/2014/main" id="{EA7C03B7-59DF-F2B4-6D2B-25AECA955EC5}"/>
              </a:ext>
            </a:extLst>
          </p:cNvPr>
          <p:cNvSpPr/>
          <p:nvPr userDrawn="1"/>
        </p:nvSpPr>
        <p:spPr>
          <a:xfrm>
            <a:off x="5700711" y="3209925"/>
            <a:ext cx="1676404" cy="1676398"/>
          </a:xfrm>
          <a:prstGeom prst="arc">
            <a:avLst>
              <a:gd name="adj1" fmla="val 16200000"/>
              <a:gd name="adj2" fmla="val 5493727"/>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21" name="Arc 20">
            <a:extLst>
              <a:ext uri="{FF2B5EF4-FFF2-40B4-BE49-F238E27FC236}">
                <a16:creationId xmlns:a16="http://schemas.microsoft.com/office/drawing/2014/main" id="{5D028808-38B1-2694-24AA-4BC35462EB28}"/>
              </a:ext>
            </a:extLst>
          </p:cNvPr>
          <p:cNvSpPr/>
          <p:nvPr userDrawn="1"/>
        </p:nvSpPr>
        <p:spPr>
          <a:xfrm flipH="1">
            <a:off x="5697316" y="4886321"/>
            <a:ext cx="1683194" cy="1683188"/>
          </a:xfrm>
          <a:prstGeom prst="arc">
            <a:avLst>
              <a:gd name="adj1" fmla="val 16200000"/>
              <a:gd name="adj2" fmla="val 5440945"/>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28" name="Text Placeholder 9">
            <a:extLst>
              <a:ext uri="{FF2B5EF4-FFF2-40B4-BE49-F238E27FC236}">
                <a16:creationId xmlns:a16="http://schemas.microsoft.com/office/drawing/2014/main" id="{873487E0-551D-D2D9-1FBA-FAA46CED0600}"/>
              </a:ext>
            </a:extLst>
          </p:cNvPr>
          <p:cNvSpPr>
            <a:spLocks noGrp="1"/>
          </p:cNvSpPr>
          <p:nvPr>
            <p:ph type="body" sz="quarter" idx="20"/>
          </p:nvPr>
        </p:nvSpPr>
        <p:spPr>
          <a:xfrm>
            <a:off x="1256814" y="3455333"/>
            <a:ext cx="4518027" cy="1185581"/>
          </a:xfrm>
        </p:spPr>
        <p:txBody>
          <a:bodyPr lIns="90000" tIns="46800" rIns="90000" bIns="46800" anchor="ctr">
            <a:normAutofit/>
          </a:bodyPr>
          <a:lstStyle>
            <a:lvl1pPr marL="0" indent="0" algn="r">
              <a:lnSpc>
                <a:spcPct val="100000"/>
              </a:lnSpc>
              <a:spcBef>
                <a:spcPts val="0"/>
              </a:spcBef>
              <a:buNone/>
              <a:defRPr sz="1200">
                <a:latin typeface="+mn-lt"/>
              </a:defRPr>
            </a:lvl1pPr>
          </a:lstStyle>
          <a:p>
            <a:pPr lvl="0"/>
            <a:endParaRPr lang="de-AT"/>
          </a:p>
        </p:txBody>
      </p:sp>
      <p:sp>
        <p:nvSpPr>
          <p:cNvPr id="29" name="Text Placeholder 9">
            <a:extLst>
              <a:ext uri="{FF2B5EF4-FFF2-40B4-BE49-F238E27FC236}">
                <a16:creationId xmlns:a16="http://schemas.microsoft.com/office/drawing/2014/main" id="{289B8064-28D7-4108-9A7E-5078CBD053D7}"/>
              </a:ext>
            </a:extLst>
          </p:cNvPr>
          <p:cNvSpPr>
            <a:spLocks noGrp="1"/>
          </p:cNvSpPr>
          <p:nvPr>
            <p:ph type="body" sz="quarter" idx="21"/>
          </p:nvPr>
        </p:nvSpPr>
        <p:spPr>
          <a:xfrm>
            <a:off x="7302499" y="5135125"/>
            <a:ext cx="4518027" cy="1185581"/>
          </a:xfrm>
        </p:spPr>
        <p:txBody>
          <a:bodyPr lIns="90000" tIns="46800" rIns="90000" bIns="46800" anchor="ctr">
            <a:normAutofit/>
          </a:bodyPr>
          <a:lstStyle>
            <a:lvl1pPr marL="0" indent="0" algn="l">
              <a:lnSpc>
                <a:spcPct val="100000"/>
              </a:lnSpc>
              <a:spcBef>
                <a:spcPts val="0"/>
              </a:spcBef>
              <a:buNone/>
              <a:defRPr sz="1200">
                <a:latin typeface="+mn-lt"/>
              </a:defRPr>
            </a:lvl1pPr>
          </a:lstStyle>
          <a:p>
            <a:pPr lvl="0"/>
            <a:endParaRPr lang="de-AT"/>
          </a:p>
        </p:txBody>
      </p:sp>
      <p:cxnSp>
        <p:nvCxnSpPr>
          <p:cNvPr id="33" name="Straight Connector 32">
            <a:extLst>
              <a:ext uri="{FF2B5EF4-FFF2-40B4-BE49-F238E27FC236}">
                <a16:creationId xmlns:a16="http://schemas.microsoft.com/office/drawing/2014/main" id="{34FB0F6E-B1E4-A67B-809A-78ABEFA5C706}"/>
              </a:ext>
            </a:extLst>
          </p:cNvPr>
          <p:cNvCxnSpPr>
            <a:cxnSpLocks/>
          </p:cNvCxnSpPr>
          <p:nvPr userDrawn="1"/>
        </p:nvCxnSpPr>
        <p:spPr>
          <a:xfrm>
            <a:off x="5092479" y="2368331"/>
            <a:ext cx="604837"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D16D80-F74C-63DB-5859-987EAB80CA87}"/>
              </a:ext>
            </a:extLst>
          </p:cNvPr>
          <p:cNvCxnSpPr>
            <a:cxnSpLocks/>
          </p:cNvCxnSpPr>
          <p:nvPr userDrawn="1"/>
        </p:nvCxnSpPr>
        <p:spPr>
          <a:xfrm>
            <a:off x="7377115" y="4048124"/>
            <a:ext cx="604837"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22D83F9-E8B5-9346-061B-161DFFE21DBB}"/>
              </a:ext>
            </a:extLst>
          </p:cNvPr>
          <p:cNvCxnSpPr>
            <a:cxnSpLocks/>
          </p:cNvCxnSpPr>
          <p:nvPr userDrawn="1"/>
        </p:nvCxnSpPr>
        <p:spPr>
          <a:xfrm>
            <a:off x="5092479" y="5727915"/>
            <a:ext cx="604837"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59" name="Oval 258">
            <a:extLst>
              <a:ext uri="{FF2B5EF4-FFF2-40B4-BE49-F238E27FC236}">
                <a16:creationId xmlns:a16="http://schemas.microsoft.com/office/drawing/2014/main" id="{A142F953-E33E-0DD1-7940-9B6CFF31B1BE}"/>
              </a:ext>
            </a:extLst>
          </p:cNvPr>
          <p:cNvSpPr/>
          <p:nvPr userDrawn="1"/>
        </p:nvSpPr>
        <p:spPr>
          <a:xfrm>
            <a:off x="4658687" y="1953066"/>
            <a:ext cx="830534" cy="8305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60" name="Oval 259">
            <a:extLst>
              <a:ext uri="{FF2B5EF4-FFF2-40B4-BE49-F238E27FC236}">
                <a16:creationId xmlns:a16="http://schemas.microsoft.com/office/drawing/2014/main" id="{218EB4F4-9577-8D1F-8BB0-5A7D59E26C78}"/>
              </a:ext>
            </a:extLst>
          </p:cNvPr>
          <p:cNvSpPr/>
          <p:nvPr userDrawn="1"/>
        </p:nvSpPr>
        <p:spPr>
          <a:xfrm>
            <a:off x="7588120" y="3632859"/>
            <a:ext cx="830534" cy="8305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61" name="Oval 260">
            <a:extLst>
              <a:ext uri="{FF2B5EF4-FFF2-40B4-BE49-F238E27FC236}">
                <a16:creationId xmlns:a16="http://schemas.microsoft.com/office/drawing/2014/main" id="{259AC8C6-E216-33D7-2E41-3D78B51CCA0B}"/>
              </a:ext>
            </a:extLst>
          </p:cNvPr>
          <p:cNvSpPr/>
          <p:nvPr userDrawn="1"/>
        </p:nvSpPr>
        <p:spPr>
          <a:xfrm>
            <a:off x="4658687" y="5312650"/>
            <a:ext cx="830534" cy="8305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7" name="Freeform: Shape 25">
            <a:extLst>
              <a:ext uri="{FF2B5EF4-FFF2-40B4-BE49-F238E27FC236}">
                <a16:creationId xmlns:a16="http://schemas.microsoft.com/office/drawing/2014/main" id="{10E19FA5-BAFD-8A16-A800-9B32224A28D7}"/>
              </a:ext>
            </a:extLst>
          </p:cNvPr>
          <p:cNvSpPr>
            <a:spLocks noGrp="1"/>
          </p:cNvSpPr>
          <p:nvPr>
            <p:ph type="pic" sz="quarter" idx="27"/>
          </p:nvPr>
        </p:nvSpPr>
        <p:spPr>
          <a:xfrm>
            <a:off x="4795637" y="2091680"/>
            <a:ext cx="556631" cy="556628"/>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rgbClr val="1E003B"/>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19" name="Freeform: Shape 25">
            <a:extLst>
              <a:ext uri="{FF2B5EF4-FFF2-40B4-BE49-F238E27FC236}">
                <a16:creationId xmlns:a16="http://schemas.microsoft.com/office/drawing/2014/main" id="{06E9CE0C-9F30-32E3-C566-5E378156B478}"/>
              </a:ext>
            </a:extLst>
          </p:cNvPr>
          <p:cNvSpPr>
            <a:spLocks noGrp="1"/>
          </p:cNvSpPr>
          <p:nvPr>
            <p:ph type="pic" sz="quarter" idx="28"/>
          </p:nvPr>
        </p:nvSpPr>
        <p:spPr>
          <a:xfrm>
            <a:off x="7725071" y="3769809"/>
            <a:ext cx="556631" cy="556628"/>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rgbClr val="1E003B"/>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20" name="Freeform: Shape 25">
            <a:extLst>
              <a:ext uri="{FF2B5EF4-FFF2-40B4-BE49-F238E27FC236}">
                <a16:creationId xmlns:a16="http://schemas.microsoft.com/office/drawing/2014/main" id="{3A708267-DC40-B91F-D4E3-1E8809B9DAAC}"/>
              </a:ext>
            </a:extLst>
          </p:cNvPr>
          <p:cNvSpPr>
            <a:spLocks noGrp="1"/>
          </p:cNvSpPr>
          <p:nvPr>
            <p:ph type="pic" sz="quarter" idx="29"/>
          </p:nvPr>
        </p:nvSpPr>
        <p:spPr>
          <a:xfrm>
            <a:off x="4795638" y="5449601"/>
            <a:ext cx="556631" cy="556628"/>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rgbClr val="1E003B"/>
          </a:solidFill>
        </p:spPr>
        <p:txBody>
          <a:bodyPr vert="horz" wrap="square" lIns="91440" tIns="45720" rIns="91440" bIns="45720" rtlCol="0" anchor="ctr">
            <a:noAutofit/>
          </a:bodyPr>
          <a:lstStyle>
            <a:lvl1pPr marL="0" indent="0" algn="ctr">
              <a:buNone/>
              <a:defRPr lang="de-AT" sz="1400"/>
            </a:lvl1pPr>
          </a:lstStyle>
          <a:p>
            <a:pPr lvl="0"/>
            <a:endParaRPr lang="de-AT"/>
          </a:p>
        </p:txBody>
      </p:sp>
    </p:spTree>
    <p:extLst>
      <p:ext uri="{BB962C8B-B14F-4D97-AF65-F5344CB8AC3E}">
        <p14:creationId xmlns:p14="http://schemas.microsoft.com/office/powerpoint/2010/main" val="41851128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Pyramid v1">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19234869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Rectangle 28">
            <a:extLst>
              <a:ext uri="{FF2B5EF4-FFF2-40B4-BE49-F238E27FC236}">
                <a16:creationId xmlns:a16="http://schemas.microsoft.com/office/drawing/2014/main" id="{3FA32F94-E619-3CF2-0D65-839294BAA534}"/>
              </a:ext>
            </a:extLst>
          </p:cNvPr>
          <p:cNvSpPr/>
          <p:nvPr userDrawn="1"/>
        </p:nvSpPr>
        <p:spPr>
          <a:xfrm>
            <a:off x="9219726" y="1619250"/>
            <a:ext cx="2600799" cy="1382784"/>
          </a:xfrm>
          <a:prstGeom prst="rect">
            <a:avLst/>
          </a:prstGeom>
          <a:solidFill>
            <a:srgbClr val="FF0063"/>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30" name="Rectangle 29">
            <a:extLst>
              <a:ext uri="{FF2B5EF4-FFF2-40B4-BE49-F238E27FC236}">
                <a16:creationId xmlns:a16="http://schemas.microsoft.com/office/drawing/2014/main" id="{62E5588C-0856-EE03-73D1-52BFDEAB8B3D}"/>
              </a:ext>
            </a:extLst>
          </p:cNvPr>
          <p:cNvSpPr/>
          <p:nvPr userDrawn="1"/>
        </p:nvSpPr>
        <p:spPr>
          <a:xfrm>
            <a:off x="9219726" y="1619250"/>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 name="Titel 1">
            <a:extLst>
              <a:ext uri="{FF2B5EF4-FFF2-40B4-BE49-F238E27FC236}">
                <a16:creationId xmlns:a16="http://schemas.microsoft.com/office/drawing/2014/main" id="{BF48F3D0-9907-420B-9AAC-7BB225948C6B}"/>
              </a:ext>
            </a:extLst>
          </p:cNvPr>
          <p:cNvSpPr>
            <a:spLocks noGrp="1"/>
          </p:cNvSpPr>
          <p:nvPr userDrawn="1">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userDrawn="1">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userDrawn="1">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userDrawn="1">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35" name="Text Placeholder 9">
            <a:extLst>
              <a:ext uri="{FF2B5EF4-FFF2-40B4-BE49-F238E27FC236}">
                <a16:creationId xmlns:a16="http://schemas.microsoft.com/office/drawing/2014/main" id="{ADC1AEB7-2CD7-BC15-F190-29278B6FADE2}"/>
              </a:ext>
            </a:extLst>
          </p:cNvPr>
          <p:cNvSpPr>
            <a:spLocks noGrp="1"/>
          </p:cNvSpPr>
          <p:nvPr userDrawn="1">
            <p:ph type="body" sz="quarter" idx="18"/>
          </p:nvPr>
        </p:nvSpPr>
        <p:spPr>
          <a:xfrm>
            <a:off x="9326042" y="1742303"/>
            <a:ext cx="2388164" cy="1075730"/>
          </a:xfrm>
        </p:spPr>
        <p:txBody>
          <a:bodyPr lIns="90000" tIns="46800" rIns="90000" bIns="46800" anchor="ctr">
            <a:normAutofit/>
          </a:bodyPr>
          <a:lstStyle>
            <a:lvl1pPr marL="0" indent="0">
              <a:lnSpc>
                <a:spcPct val="100000"/>
              </a:lnSpc>
              <a:spcBef>
                <a:spcPts val="0"/>
              </a:spcBef>
              <a:buNone/>
              <a:defRPr sz="1200"/>
            </a:lvl1pPr>
          </a:lstStyle>
          <a:p>
            <a:pPr lvl="0"/>
            <a:endParaRPr lang="de-AT"/>
          </a:p>
        </p:txBody>
      </p:sp>
      <p:sp>
        <p:nvSpPr>
          <p:cNvPr id="9" name="Freeform: Shape 8">
            <a:extLst>
              <a:ext uri="{FF2B5EF4-FFF2-40B4-BE49-F238E27FC236}">
                <a16:creationId xmlns:a16="http://schemas.microsoft.com/office/drawing/2014/main" id="{79E9A0A1-EAD2-C7D2-1F6D-08DD1D7283FB}"/>
              </a:ext>
            </a:extLst>
          </p:cNvPr>
          <p:cNvSpPr/>
          <p:nvPr userDrawn="1"/>
        </p:nvSpPr>
        <p:spPr>
          <a:xfrm>
            <a:off x="5595748" y="1619250"/>
            <a:ext cx="1886330" cy="1633557"/>
          </a:xfrm>
          <a:custGeom>
            <a:avLst/>
            <a:gdLst>
              <a:gd name="connsiteX0" fmla="*/ 978281 w 1956562"/>
              <a:gd name="connsiteY0" fmla="*/ 0 h 1694378"/>
              <a:gd name="connsiteX1" fmla="*/ 0 w 1956562"/>
              <a:gd name="connsiteY1" fmla="*/ 1694378 h 1694378"/>
              <a:gd name="connsiteX2" fmla="*/ 1956562 w 1956562"/>
              <a:gd name="connsiteY2" fmla="*/ 1694378 h 1694378"/>
              <a:gd name="connsiteX3" fmla="*/ 978281 w 1956562"/>
              <a:gd name="connsiteY3" fmla="*/ 0 h 1694378"/>
            </a:gdLst>
            <a:ahLst/>
            <a:cxnLst>
              <a:cxn ang="0">
                <a:pos x="connsiteX0" y="connsiteY0"/>
              </a:cxn>
              <a:cxn ang="0">
                <a:pos x="connsiteX1" y="connsiteY1"/>
              </a:cxn>
              <a:cxn ang="0">
                <a:pos x="connsiteX2" y="connsiteY2"/>
              </a:cxn>
              <a:cxn ang="0">
                <a:pos x="connsiteX3" y="connsiteY3"/>
              </a:cxn>
            </a:cxnLst>
            <a:rect l="l" t="t" r="r" b="b"/>
            <a:pathLst>
              <a:path w="1956562" h="1694378">
                <a:moveTo>
                  <a:pt x="978281" y="0"/>
                </a:moveTo>
                <a:lnTo>
                  <a:pt x="0" y="1694378"/>
                </a:lnTo>
                <a:lnTo>
                  <a:pt x="1956562" y="1694378"/>
                </a:lnTo>
                <a:lnTo>
                  <a:pt x="978281" y="0"/>
                </a:lnTo>
                <a:close/>
              </a:path>
            </a:pathLst>
          </a:custGeom>
          <a:solidFill>
            <a:srgbClr val="FF0063"/>
          </a:solidFill>
          <a:ln w="21318" cap="flat">
            <a:noFill/>
            <a:prstDash val="solid"/>
            <a:miter/>
          </a:ln>
        </p:spPr>
        <p:txBody>
          <a:bodyPr rtlCol="0" anchor="ctr"/>
          <a:lstStyle/>
          <a:p>
            <a:endParaRPr lang="de-AT"/>
          </a:p>
        </p:txBody>
      </p:sp>
      <p:sp>
        <p:nvSpPr>
          <p:cNvPr id="12" name="Freeform: Shape 11">
            <a:extLst>
              <a:ext uri="{FF2B5EF4-FFF2-40B4-BE49-F238E27FC236}">
                <a16:creationId xmlns:a16="http://schemas.microsoft.com/office/drawing/2014/main" id="{2561415B-C84B-81EC-6103-B2C06102B158}"/>
              </a:ext>
            </a:extLst>
          </p:cNvPr>
          <p:cNvSpPr/>
          <p:nvPr userDrawn="1"/>
        </p:nvSpPr>
        <p:spPr>
          <a:xfrm>
            <a:off x="3946547" y="5051654"/>
            <a:ext cx="5184732" cy="1428333"/>
          </a:xfrm>
          <a:custGeom>
            <a:avLst/>
            <a:gdLst>
              <a:gd name="connsiteX0" fmla="*/ 855302 w 5377771"/>
              <a:gd name="connsiteY0" fmla="*/ 0 h 1481513"/>
              <a:gd name="connsiteX1" fmla="*/ 0 w 5377771"/>
              <a:gd name="connsiteY1" fmla="*/ 1481513 h 1481513"/>
              <a:gd name="connsiteX2" fmla="*/ 5377771 w 5377771"/>
              <a:gd name="connsiteY2" fmla="*/ 1481513 h 1481513"/>
              <a:gd name="connsiteX3" fmla="*/ 4522469 w 5377771"/>
              <a:gd name="connsiteY3" fmla="*/ 0 h 1481513"/>
              <a:gd name="connsiteX4" fmla="*/ 855302 w 5377771"/>
              <a:gd name="connsiteY4" fmla="*/ 0 h 1481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771" h="1481513">
                <a:moveTo>
                  <a:pt x="855302" y="0"/>
                </a:moveTo>
                <a:lnTo>
                  <a:pt x="0" y="1481513"/>
                </a:lnTo>
                <a:lnTo>
                  <a:pt x="5377771" y="1481513"/>
                </a:lnTo>
                <a:lnTo>
                  <a:pt x="4522469" y="0"/>
                </a:lnTo>
                <a:lnTo>
                  <a:pt x="855302" y="0"/>
                </a:lnTo>
                <a:close/>
              </a:path>
            </a:pathLst>
          </a:custGeom>
          <a:solidFill>
            <a:srgbClr val="1E003B"/>
          </a:solidFill>
          <a:ln w="21318" cap="flat">
            <a:noFill/>
            <a:prstDash val="solid"/>
            <a:miter/>
          </a:ln>
        </p:spPr>
        <p:txBody>
          <a:bodyPr rtlCol="0" anchor="ctr"/>
          <a:lstStyle/>
          <a:p>
            <a:endParaRPr lang="de-AT"/>
          </a:p>
        </p:txBody>
      </p:sp>
      <p:sp>
        <p:nvSpPr>
          <p:cNvPr id="18" name="Freeform: Shape 17">
            <a:extLst>
              <a:ext uri="{FF2B5EF4-FFF2-40B4-BE49-F238E27FC236}">
                <a16:creationId xmlns:a16="http://schemas.microsoft.com/office/drawing/2014/main" id="{C0DE13FC-FCA9-02E1-D15B-097B5DAFD824}"/>
              </a:ext>
            </a:extLst>
          </p:cNvPr>
          <p:cNvSpPr/>
          <p:nvPr userDrawn="1"/>
        </p:nvSpPr>
        <p:spPr>
          <a:xfrm>
            <a:off x="4771147" y="3438064"/>
            <a:ext cx="1744906" cy="1428333"/>
          </a:xfrm>
          <a:custGeom>
            <a:avLst/>
            <a:gdLst>
              <a:gd name="connsiteX0" fmla="*/ 824600 w 1744906"/>
              <a:gd name="connsiteY0" fmla="*/ 0 h 1428333"/>
              <a:gd name="connsiteX1" fmla="*/ 1744906 w 1744906"/>
              <a:gd name="connsiteY1" fmla="*/ 0 h 1428333"/>
              <a:gd name="connsiteX2" fmla="*/ 1744906 w 1744906"/>
              <a:gd name="connsiteY2" fmla="*/ 1428333 h 1428333"/>
              <a:gd name="connsiteX3" fmla="*/ 0 w 1744906"/>
              <a:gd name="connsiteY3" fmla="*/ 1428333 h 1428333"/>
              <a:gd name="connsiteX4" fmla="*/ 824600 w 1744906"/>
              <a:gd name="connsiteY4" fmla="*/ 0 h 1428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06" h="1428333">
                <a:moveTo>
                  <a:pt x="824600" y="0"/>
                </a:moveTo>
                <a:lnTo>
                  <a:pt x="1744906" y="0"/>
                </a:lnTo>
                <a:lnTo>
                  <a:pt x="1744906" y="1428333"/>
                </a:lnTo>
                <a:lnTo>
                  <a:pt x="0" y="1428333"/>
                </a:lnTo>
                <a:lnTo>
                  <a:pt x="824600" y="0"/>
                </a:lnTo>
                <a:close/>
              </a:path>
            </a:pathLst>
          </a:custGeom>
          <a:solidFill>
            <a:srgbClr val="3100FF"/>
          </a:solidFill>
          <a:ln w="21318" cap="flat">
            <a:noFill/>
            <a:prstDash val="solid"/>
            <a:miter/>
          </a:ln>
        </p:spPr>
        <p:txBody>
          <a:bodyPr wrap="square" rtlCol="0" anchor="ctr">
            <a:noAutofit/>
          </a:bodyPr>
          <a:lstStyle/>
          <a:p>
            <a:endParaRPr lang="de-AT"/>
          </a:p>
        </p:txBody>
      </p:sp>
      <p:sp>
        <p:nvSpPr>
          <p:cNvPr id="14" name="Freeform: Shape 13">
            <a:extLst>
              <a:ext uri="{FF2B5EF4-FFF2-40B4-BE49-F238E27FC236}">
                <a16:creationId xmlns:a16="http://schemas.microsoft.com/office/drawing/2014/main" id="{FE36463C-6AE7-C385-4C37-D4A94A84F92B}"/>
              </a:ext>
            </a:extLst>
          </p:cNvPr>
          <p:cNvSpPr/>
          <p:nvPr userDrawn="1"/>
        </p:nvSpPr>
        <p:spPr>
          <a:xfrm>
            <a:off x="6561772" y="3438064"/>
            <a:ext cx="1744906" cy="1428333"/>
          </a:xfrm>
          <a:custGeom>
            <a:avLst/>
            <a:gdLst>
              <a:gd name="connsiteX0" fmla="*/ 0 w 1744906"/>
              <a:gd name="connsiteY0" fmla="*/ 0 h 1428333"/>
              <a:gd name="connsiteX1" fmla="*/ 920305 w 1744906"/>
              <a:gd name="connsiteY1" fmla="*/ 0 h 1428333"/>
              <a:gd name="connsiteX2" fmla="*/ 1744906 w 1744906"/>
              <a:gd name="connsiteY2" fmla="*/ 1428333 h 1428333"/>
              <a:gd name="connsiteX3" fmla="*/ 0 w 1744906"/>
              <a:gd name="connsiteY3" fmla="*/ 1428333 h 1428333"/>
              <a:gd name="connsiteX4" fmla="*/ 0 w 1744906"/>
              <a:gd name="connsiteY4" fmla="*/ 0 h 1428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06" h="1428333">
                <a:moveTo>
                  <a:pt x="0" y="0"/>
                </a:moveTo>
                <a:lnTo>
                  <a:pt x="920305" y="0"/>
                </a:lnTo>
                <a:lnTo>
                  <a:pt x="1744906" y="1428333"/>
                </a:lnTo>
                <a:lnTo>
                  <a:pt x="0" y="1428333"/>
                </a:lnTo>
                <a:lnTo>
                  <a:pt x="0" y="0"/>
                </a:lnTo>
                <a:close/>
              </a:path>
            </a:pathLst>
          </a:custGeom>
          <a:solidFill>
            <a:schemeClr val="accent6">
              <a:lumMod val="75000"/>
            </a:schemeClr>
          </a:solidFill>
          <a:ln w="21318" cap="flat">
            <a:noFill/>
            <a:prstDash val="solid"/>
            <a:miter/>
          </a:ln>
        </p:spPr>
        <p:txBody>
          <a:bodyPr wrap="square" rtlCol="0" anchor="ctr">
            <a:noAutofit/>
          </a:bodyPr>
          <a:lstStyle/>
          <a:p>
            <a:endParaRPr lang="de-AT"/>
          </a:p>
        </p:txBody>
      </p:sp>
      <p:sp>
        <p:nvSpPr>
          <p:cNvPr id="16" name="Freeform: Shape 15">
            <a:extLst>
              <a:ext uri="{FF2B5EF4-FFF2-40B4-BE49-F238E27FC236}">
                <a16:creationId xmlns:a16="http://schemas.microsoft.com/office/drawing/2014/main" id="{99EFBB84-4F7F-778F-2C43-9FB453376B1F}"/>
              </a:ext>
            </a:extLst>
          </p:cNvPr>
          <p:cNvSpPr/>
          <p:nvPr userDrawn="1"/>
        </p:nvSpPr>
        <p:spPr>
          <a:xfrm>
            <a:off x="4771147" y="4866398"/>
            <a:ext cx="3535530" cy="185256"/>
          </a:xfrm>
          <a:custGeom>
            <a:avLst/>
            <a:gdLst>
              <a:gd name="connsiteX0" fmla="*/ 3667167 w 3667166"/>
              <a:gd name="connsiteY0" fmla="*/ 192155 h 192154"/>
              <a:gd name="connsiteX1" fmla="*/ 344811 w 3667166"/>
              <a:gd name="connsiteY1" fmla="*/ 192155 h 192154"/>
              <a:gd name="connsiteX2" fmla="*/ 0 w 3667166"/>
              <a:gd name="connsiteY2" fmla="*/ 0 h 192154"/>
              <a:gd name="connsiteX3" fmla="*/ 3322356 w 3667166"/>
              <a:gd name="connsiteY3" fmla="*/ 0 h 192154"/>
              <a:gd name="connsiteX4" fmla="*/ 3667167 w 3667166"/>
              <a:gd name="connsiteY4" fmla="*/ 192155 h 192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7166" h="192154">
                <a:moveTo>
                  <a:pt x="3667167" y="192155"/>
                </a:moveTo>
                <a:lnTo>
                  <a:pt x="344811" y="192155"/>
                </a:lnTo>
                <a:lnTo>
                  <a:pt x="0" y="0"/>
                </a:lnTo>
                <a:lnTo>
                  <a:pt x="3322356" y="0"/>
                </a:lnTo>
                <a:lnTo>
                  <a:pt x="3667167" y="192155"/>
                </a:lnTo>
                <a:close/>
              </a:path>
            </a:pathLst>
          </a:custGeom>
          <a:solidFill>
            <a:srgbClr val="3100FF">
              <a:alpha val="50000"/>
            </a:srgbClr>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p>
        </p:txBody>
      </p:sp>
      <p:sp>
        <p:nvSpPr>
          <p:cNvPr id="17" name="Freeform: Shape 16">
            <a:extLst>
              <a:ext uri="{FF2B5EF4-FFF2-40B4-BE49-F238E27FC236}">
                <a16:creationId xmlns:a16="http://schemas.microsoft.com/office/drawing/2014/main" id="{B8F6EDAB-8CA7-52DC-95B2-1FD82B8044BC}"/>
              </a:ext>
            </a:extLst>
          </p:cNvPr>
          <p:cNvSpPr/>
          <p:nvPr userDrawn="1"/>
        </p:nvSpPr>
        <p:spPr>
          <a:xfrm>
            <a:off x="5595748" y="3252807"/>
            <a:ext cx="1881183" cy="185256"/>
          </a:xfrm>
          <a:custGeom>
            <a:avLst/>
            <a:gdLst>
              <a:gd name="connsiteX0" fmla="*/ 1951225 w 1951224"/>
              <a:gd name="connsiteY0" fmla="*/ 192155 h 192154"/>
              <a:gd name="connsiteX1" fmla="*/ 183401 w 1951224"/>
              <a:gd name="connsiteY1" fmla="*/ 192155 h 192154"/>
              <a:gd name="connsiteX2" fmla="*/ 0 w 1951224"/>
              <a:gd name="connsiteY2" fmla="*/ 0 h 192154"/>
              <a:gd name="connsiteX3" fmla="*/ 1767824 w 1951224"/>
              <a:gd name="connsiteY3" fmla="*/ 0 h 192154"/>
              <a:gd name="connsiteX4" fmla="*/ 1951225 w 1951224"/>
              <a:gd name="connsiteY4" fmla="*/ 192155 h 192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1224" h="192154">
                <a:moveTo>
                  <a:pt x="1951225" y="192155"/>
                </a:moveTo>
                <a:lnTo>
                  <a:pt x="183401" y="192155"/>
                </a:lnTo>
                <a:lnTo>
                  <a:pt x="0" y="0"/>
                </a:lnTo>
                <a:lnTo>
                  <a:pt x="1767824" y="0"/>
                </a:lnTo>
                <a:lnTo>
                  <a:pt x="1951225" y="192155"/>
                </a:lnTo>
                <a:close/>
              </a:path>
            </a:pathLst>
          </a:custGeom>
          <a:solidFill>
            <a:srgbClr val="FF0063">
              <a:alpha val="50000"/>
            </a:srgbClr>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p>
        </p:txBody>
      </p:sp>
      <p:cxnSp>
        <p:nvCxnSpPr>
          <p:cNvPr id="68" name="Straight Connector 67">
            <a:extLst>
              <a:ext uri="{FF2B5EF4-FFF2-40B4-BE49-F238E27FC236}">
                <a16:creationId xmlns:a16="http://schemas.microsoft.com/office/drawing/2014/main" id="{7E197560-CBAA-EB99-6B52-13B530B7FC82}"/>
              </a:ext>
            </a:extLst>
          </p:cNvPr>
          <p:cNvCxnSpPr>
            <a:cxnSpLocks/>
          </p:cNvCxnSpPr>
          <p:nvPr userDrawn="1"/>
        </p:nvCxnSpPr>
        <p:spPr>
          <a:xfrm>
            <a:off x="6956854" y="2280169"/>
            <a:ext cx="2262872"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06C1755-A8A8-01FF-5411-DEFF3725F663}"/>
              </a:ext>
            </a:extLst>
          </p:cNvPr>
          <p:cNvSpPr/>
          <p:nvPr userDrawn="1"/>
        </p:nvSpPr>
        <p:spPr>
          <a:xfrm>
            <a:off x="1257300" y="3356733"/>
            <a:ext cx="2600799" cy="1382784"/>
          </a:xfrm>
          <a:prstGeom prst="rect">
            <a:avLst/>
          </a:prstGeom>
          <a:solidFill>
            <a:srgbClr val="3100FF"/>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solidFill>
                <a:schemeClr val="tx1"/>
              </a:solidFill>
            </a:endParaRPr>
          </a:p>
        </p:txBody>
      </p:sp>
      <p:sp>
        <p:nvSpPr>
          <p:cNvPr id="25" name="Rectangle 24">
            <a:extLst>
              <a:ext uri="{FF2B5EF4-FFF2-40B4-BE49-F238E27FC236}">
                <a16:creationId xmlns:a16="http://schemas.microsoft.com/office/drawing/2014/main" id="{F46B3105-3C3C-956A-6C08-EDD9E1BD4F69}"/>
              </a:ext>
            </a:extLst>
          </p:cNvPr>
          <p:cNvSpPr/>
          <p:nvPr userDrawn="1"/>
        </p:nvSpPr>
        <p:spPr>
          <a:xfrm>
            <a:off x="1257300" y="3356733"/>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6" name="Text Placeholder 9">
            <a:extLst>
              <a:ext uri="{FF2B5EF4-FFF2-40B4-BE49-F238E27FC236}">
                <a16:creationId xmlns:a16="http://schemas.microsoft.com/office/drawing/2014/main" id="{1CB384B7-96BC-007D-8377-48C9474B6ADA}"/>
              </a:ext>
            </a:extLst>
          </p:cNvPr>
          <p:cNvSpPr>
            <a:spLocks noGrp="1"/>
          </p:cNvSpPr>
          <p:nvPr userDrawn="1">
            <p:ph type="body" sz="quarter" idx="21"/>
          </p:nvPr>
        </p:nvSpPr>
        <p:spPr>
          <a:xfrm>
            <a:off x="1363618" y="3479786"/>
            <a:ext cx="2388164" cy="1075730"/>
          </a:xfrm>
        </p:spPr>
        <p:txBody>
          <a:bodyPr lIns="90000" tIns="46800" rIns="90000" bIns="46800" anchor="ctr">
            <a:normAutofit/>
          </a:bodyPr>
          <a:lstStyle>
            <a:lvl1pPr marL="0" indent="0">
              <a:lnSpc>
                <a:spcPct val="100000"/>
              </a:lnSpc>
              <a:spcBef>
                <a:spcPts val="0"/>
              </a:spcBef>
              <a:buNone/>
              <a:defRPr sz="1200"/>
            </a:lvl1pPr>
          </a:lstStyle>
          <a:p>
            <a:pPr lvl="0"/>
            <a:endParaRPr lang="de-AT"/>
          </a:p>
        </p:txBody>
      </p:sp>
      <p:grpSp>
        <p:nvGrpSpPr>
          <p:cNvPr id="51" name="Group 50">
            <a:extLst>
              <a:ext uri="{FF2B5EF4-FFF2-40B4-BE49-F238E27FC236}">
                <a16:creationId xmlns:a16="http://schemas.microsoft.com/office/drawing/2014/main" id="{EA027FE6-6D68-A1B7-8B34-F27F10B622D9}"/>
              </a:ext>
            </a:extLst>
          </p:cNvPr>
          <p:cNvGrpSpPr/>
          <p:nvPr userDrawn="1"/>
        </p:nvGrpSpPr>
        <p:grpSpPr>
          <a:xfrm>
            <a:off x="6824262" y="2172075"/>
            <a:ext cx="216186" cy="216186"/>
            <a:chOff x="5196114" y="2015722"/>
            <a:chExt cx="216186" cy="216186"/>
          </a:xfrm>
        </p:grpSpPr>
        <p:sp>
          <p:nvSpPr>
            <p:cNvPr id="49" name="Oval 48">
              <a:extLst>
                <a:ext uri="{FF2B5EF4-FFF2-40B4-BE49-F238E27FC236}">
                  <a16:creationId xmlns:a16="http://schemas.microsoft.com/office/drawing/2014/main" id="{0E6EBD16-1BF0-7AD2-5B5D-809D0619E3E1}"/>
                </a:ext>
              </a:extLst>
            </p:cNvPr>
            <p:cNvSpPr/>
            <p:nvPr/>
          </p:nvSpPr>
          <p:spPr>
            <a:xfrm>
              <a:off x="5196114" y="2015722"/>
              <a:ext cx="216186" cy="216186"/>
            </a:xfrm>
            <a:prstGeom prst="ellipse">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AT">
                <a:solidFill>
                  <a:srgbClr val="140028"/>
                </a:solidFill>
                <a:latin typeface="Trenda-Regular"/>
              </a:endParaRPr>
            </a:p>
          </p:txBody>
        </p:sp>
        <p:sp>
          <p:nvSpPr>
            <p:cNvPr id="50" name="Oval 49">
              <a:extLst>
                <a:ext uri="{FF2B5EF4-FFF2-40B4-BE49-F238E27FC236}">
                  <a16:creationId xmlns:a16="http://schemas.microsoft.com/office/drawing/2014/main" id="{544627E4-8BC9-93CD-38E6-18B2A9915A77}"/>
                </a:ext>
              </a:extLst>
            </p:cNvPr>
            <p:cNvSpPr/>
            <p:nvPr/>
          </p:nvSpPr>
          <p:spPr>
            <a:xfrm>
              <a:off x="5226789" y="2046397"/>
              <a:ext cx="154836" cy="154836"/>
            </a:xfrm>
            <a:prstGeom prst="ellipse">
              <a:avLst/>
            </a:prstGeom>
            <a:solidFill>
              <a:srgbClr val="FF0063"/>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p>
          </p:txBody>
        </p:sp>
      </p:grpSp>
      <p:cxnSp>
        <p:nvCxnSpPr>
          <p:cNvPr id="39" name="Straight Connector 38">
            <a:extLst>
              <a:ext uri="{FF2B5EF4-FFF2-40B4-BE49-F238E27FC236}">
                <a16:creationId xmlns:a16="http://schemas.microsoft.com/office/drawing/2014/main" id="{F9761970-3FC7-F92E-38EA-D7B16CF7B267}"/>
              </a:ext>
            </a:extLst>
          </p:cNvPr>
          <p:cNvCxnSpPr>
            <a:cxnSpLocks/>
          </p:cNvCxnSpPr>
          <p:nvPr userDrawn="1"/>
        </p:nvCxnSpPr>
        <p:spPr>
          <a:xfrm flipH="1">
            <a:off x="3858099" y="4017652"/>
            <a:ext cx="1348472"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6BC1309-9490-C633-D33E-E64247E7DFAF}"/>
              </a:ext>
            </a:extLst>
          </p:cNvPr>
          <p:cNvGrpSpPr/>
          <p:nvPr userDrawn="1"/>
        </p:nvGrpSpPr>
        <p:grpSpPr>
          <a:xfrm>
            <a:off x="5146575" y="3909558"/>
            <a:ext cx="216186" cy="216186"/>
            <a:chOff x="5196114" y="2015722"/>
            <a:chExt cx="216186" cy="216186"/>
          </a:xfrm>
        </p:grpSpPr>
        <p:sp>
          <p:nvSpPr>
            <p:cNvPr id="28" name="Oval 27">
              <a:extLst>
                <a:ext uri="{FF2B5EF4-FFF2-40B4-BE49-F238E27FC236}">
                  <a16:creationId xmlns:a16="http://schemas.microsoft.com/office/drawing/2014/main" id="{BDBFB4E1-89C1-9EE2-3151-9BEF7D4A3E3C}"/>
                </a:ext>
              </a:extLst>
            </p:cNvPr>
            <p:cNvSpPr/>
            <p:nvPr/>
          </p:nvSpPr>
          <p:spPr>
            <a:xfrm>
              <a:off x="5196114" y="2015722"/>
              <a:ext cx="216186" cy="216186"/>
            </a:xfrm>
            <a:prstGeom prst="ellipse">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AT">
                <a:solidFill>
                  <a:srgbClr val="140028"/>
                </a:solidFill>
                <a:latin typeface="Trenda-Regular"/>
              </a:endParaRPr>
            </a:p>
          </p:txBody>
        </p:sp>
        <p:sp>
          <p:nvSpPr>
            <p:cNvPr id="31" name="Oval 30">
              <a:extLst>
                <a:ext uri="{FF2B5EF4-FFF2-40B4-BE49-F238E27FC236}">
                  <a16:creationId xmlns:a16="http://schemas.microsoft.com/office/drawing/2014/main" id="{20C335AB-4DEB-D0AC-55E5-C7D55659DAF9}"/>
                </a:ext>
              </a:extLst>
            </p:cNvPr>
            <p:cNvSpPr/>
            <p:nvPr/>
          </p:nvSpPr>
          <p:spPr>
            <a:xfrm>
              <a:off x="5226789" y="2046397"/>
              <a:ext cx="154836" cy="154836"/>
            </a:xfrm>
            <a:prstGeom prst="ellipse">
              <a:avLst/>
            </a:prstGeom>
            <a:solidFill>
              <a:srgbClr val="3100FF"/>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p>
          </p:txBody>
        </p:sp>
      </p:grpSp>
      <p:sp>
        <p:nvSpPr>
          <p:cNvPr id="45" name="Rectangle 44">
            <a:extLst>
              <a:ext uri="{FF2B5EF4-FFF2-40B4-BE49-F238E27FC236}">
                <a16:creationId xmlns:a16="http://schemas.microsoft.com/office/drawing/2014/main" id="{6BB49312-1DCC-B778-0334-324BAA24261B}"/>
              </a:ext>
            </a:extLst>
          </p:cNvPr>
          <p:cNvSpPr/>
          <p:nvPr userDrawn="1"/>
        </p:nvSpPr>
        <p:spPr>
          <a:xfrm>
            <a:off x="1257301" y="5094216"/>
            <a:ext cx="2600799" cy="1382784"/>
          </a:xfrm>
          <a:prstGeom prst="rect">
            <a:avLst/>
          </a:prstGeom>
          <a:solidFill>
            <a:srgbClr val="1E003B"/>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solidFill>
                <a:schemeClr val="tx1"/>
              </a:solidFill>
            </a:endParaRPr>
          </a:p>
        </p:txBody>
      </p:sp>
      <p:sp>
        <p:nvSpPr>
          <p:cNvPr id="46" name="Rectangle 45">
            <a:extLst>
              <a:ext uri="{FF2B5EF4-FFF2-40B4-BE49-F238E27FC236}">
                <a16:creationId xmlns:a16="http://schemas.microsoft.com/office/drawing/2014/main" id="{5374EF83-4BEC-5C52-3788-733EC7DF1E2E}"/>
              </a:ext>
            </a:extLst>
          </p:cNvPr>
          <p:cNvSpPr/>
          <p:nvPr userDrawn="1"/>
        </p:nvSpPr>
        <p:spPr>
          <a:xfrm>
            <a:off x="1257301" y="5094216"/>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7" name="Text Placeholder 9">
            <a:extLst>
              <a:ext uri="{FF2B5EF4-FFF2-40B4-BE49-F238E27FC236}">
                <a16:creationId xmlns:a16="http://schemas.microsoft.com/office/drawing/2014/main" id="{C3BCE2C9-E03F-5CF2-E030-EB8A262908CA}"/>
              </a:ext>
            </a:extLst>
          </p:cNvPr>
          <p:cNvSpPr>
            <a:spLocks noGrp="1"/>
          </p:cNvSpPr>
          <p:nvPr userDrawn="1">
            <p:ph type="body" sz="quarter" idx="20"/>
          </p:nvPr>
        </p:nvSpPr>
        <p:spPr>
          <a:xfrm>
            <a:off x="1363617" y="5217269"/>
            <a:ext cx="2388164" cy="1075730"/>
          </a:xfrm>
        </p:spPr>
        <p:txBody>
          <a:bodyPr lIns="90000" tIns="46800" rIns="90000" bIns="46800" anchor="ctr">
            <a:normAutofit/>
          </a:bodyPr>
          <a:lstStyle>
            <a:lvl1pPr marL="0" indent="0">
              <a:lnSpc>
                <a:spcPct val="100000"/>
              </a:lnSpc>
              <a:spcBef>
                <a:spcPts val="0"/>
              </a:spcBef>
              <a:buNone/>
              <a:defRPr sz="1200"/>
            </a:lvl1pPr>
          </a:lstStyle>
          <a:p>
            <a:pPr lvl="0"/>
            <a:endParaRPr lang="de-AT"/>
          </a:p>
        </p:txBody>
      </p:sp>
      <p:sp>
        <p:nvSpPr>
          <p:cNvPr id="32" name="Rectangle 31">
            <a:extLst>
              <a:ext uri="{FF2B5EF4-FFF2-40B4-BE49-F238E27FC236}">
                <a16:creationId xmlns:a16="http://schemas.microsoft.com/office/drawing/2014/main" id="{D8A48555-0668-E426-7925-3D2BB907B3B7}"/>
              </a:ext>
            </a:extLst>
          </p:cNvPr>
          <p:cNvSpPr/>
          <p:nvPr userDrawn="1"/>
        </p:nvSpPr>
        <p:spPr>
          <a:xfrm>
            <a:off x="9219726" y="3356733"/>
            <a:ext cx="2600799" cy="1382784"/>
          </a:xfrm>
          <a:prstGeom prst="rect">
            <a:avLst/>
          </a:prstGeom>
          <a:solidFill>
            <a:schemeClr val="accent6">
              <a:lumMod val="75000"/>
            </a:schemeClr>
          </a:solidFill>
          <a:ln w="21318" cap="flat">
            <a:noFill/>
            <a:prstDash val="solid"/>
            <a:miter/>
          </a:ln>
        </p:spPr>
        <p:txBody>
          <a:bodyPr wrap="square" rtlCol="0" anchor="ctr">
            <a:noAutofit/>
          </a:bodyPr>
          <a:lstStyle/>
          <a:p>
            <a:pPr lvl="0"/>
            <a:endParaRPr lang="en-GB"/>
          </a:p>
        </p:txBody>
      </p:sp>
      <p:sp>
        <p:nvSpPr>
          <p:cNvPr id="33" name="Rectangle 32">
            <a:extLst>
              <a:ext uri="{FF2B5EF4-FFF2-40B4-BE49-F238E27FC236}">
                <a16:creationId xmlns:a16="http://schemas.microsoft.com/office/drawing/2014/main" id="{4037705A-98F8-B83C-C911-F8455BA1986D}"/>
              </a:ext>
            </a:extLst>
          </p:cNvPr>
          <p:cNvSpPr/>
          <p:nvPr userDrawn="1"/>
        </p:nvSpPr>
        <p:spPr>
          <a:xfrm>
            <a:off x="9219726" y="3356733"/>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6" name="Text Placeholder 9">
            <a:extLst>
              <a:ext uri="{FF2B5EF4-FFF2-40B4-BE49-F238E27FC236}">
                <a16:creationId xmlns:a16="http://schemas.microsoft.com/office/drawing/2014/main" id="{1692FB77-9D07-8E32-32D2-BA5F1D1C7F7E}"/>
              </a:ext>
            </a:extLst>
          </p:cNvPr>
          <p:cNvSpPr>
            <a:spLocks noGrp="1"/>
          </p:cNvSpPr>
          <p:nvPr userDrawn="1">
            <p:ph type="body" sz="quarter" idx="19"/>
          </p:nvPr>
        </p:nvSpPr>
        <p:spPr>
          <a:xfrm>
            <a:off x="9326042" y="3479786"/>
            <a:ext cx="2388164" cy="1075730"/>
          </a:xfrm>
        </p:spPr>
        <p:txBody>
          <a:bodyPr lIns="90000" tIns="46800" rIns="90000" bIns="46800" anchor="ctr">
            <a:normAutofit/>
          </a:bodyPr>
          <a:lstStyle>
            <a:lvl1pPr marL="0" indent="0">
              <a:lnSpc>
                <a:spcPct val="100000"/>
              </a:lnSpc>
              <a:spcBef>
                <a:spcPts val="0"/>
              </a:spcBef>
              <a:buNone/>
              <a:defRPr sz="1200"/>
            </a:lvl1pPr>
          </a:lstStyle>
          <a:p>
            <a:pPr lvl="0"/>
            <a:endParaRPr lang="de-AT"/>
          </a:p>
        </p:txBody>
      </p:sp>
      <p:cxnSp>
        <p:nvCxnSpPr>
          <p:cNvPr id="69" name="Straight Connector 68">
            <a:extLst>
              <a:ext uri="{FF2B5EF4-FFF2-40B4-BE49-F238E27FC236}">
                <a16:creationId xmlns:a16="http://schemas.microsoft.com/office/drawing/2014/main" id="{68DE0CD3-D995-1A61-D4A2-41707AA223FA}"/>
              </a:ext>
            </a:extLst>
          </p:cNvPr>
          <p:cNvCxnSpPr>
            <a:cxnSpLocks/>
          </p:cNvCxnSpPr>
          <p:nvPr userDrawn="1"/>
        </p:nvCxnSpPr>
        <p:spPr>
          <a:xfrm>
            <a:off x="7871254" y="4017652"/>
            <a:ext cx="1348472"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7AFE47-922E-50CD-1624-D78B78D9B91C}"/>
              </a:ext>
            </a:extLst>
          </p:cNvPr>
          <p:cNvCxnSpPr>
            <a:cxnSpLocks/>
          </p:cNvCxnSpPr>
          <p:nvPr userDrawn="1"/>
        </p:nvCxnSpPr>
        <p:spPr>
          <a:xfrm flipH="1">
            <a:off x="3858100" y="5755134"/>
            <a:ext cx="482125"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44ABC13-60CC-B798-60AB-253AECAE4B8E}"/>
              </a:ext>
            </a:extLst>
          </p:cNvPr>
          <p:cNvGrpSpPr/>
          <p:nvPr userDrawn="1"/>
        </p:nvGrpSpPr>
        <p:grpSpPr>
          <a:xfrm>
            <a:off x="7738662" y="3909558"/>
            <a:ext cx="216186" cy="216186"/>
            <a:chOff x="7738662" y="3909558"/>
            <a:chExt cx="216186" cy="216186"/>
          </a:xfrm>
        </p:grpSpPr>
        <p:sp>
          <p:nvSpPr>
            <p:cNvPr id="34" name="Oval 33">
              <a:extLst>
                <a:ext uri="{FF2B5EF4-FFF2-40B4-BE49-F238E27FC236}">
                  <a16:creationId xmlns:a16="http://schemas.microsoft.com/office/drawing/2014/main" id="{7CEC1113-6CA8-C58D-D6F5-A88B79C52048}"/>
                </a:ext>
              </a:extLst>
            </p:cNvPr>
            <p:cNvSpPr/>
            <p:nvPr/>
          </p:nvSpPr>
          <p:spPr>
            <a:xfrm>
              <a:off x="7738662" y="3909558"/>
              <a:ext cx="216186" cy="216186"/>
            </a:xfrm>
            <a:prstGeom prst="ellipse">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AT">
                <a:solidFill>
                  <a:srgbClr val="140028"/>
                </a:solidFill>
                <a:latin typeface="Trenda-Regular"/>
              </a:endParaRPr>
            </a:p>
          </p:txBody>
        </p:sp>
        <p:sp>
          <p:nvSpPr>
            <p:cNvPr id="63" name="Oval 62">
              <a:extLst>
                <a:ext uri="{FF2B5EF4-FFF2-40B4-BE49-F238E27FC236}">
                  <a16:creationId xmlns:a16="http://schemas.microsoft.com/office/drawing/2014/main" id="{0E96AF8A-3EB6-F93D-153F-EEA0FB942DE3}"/>
                </a:ext>
              </a:extLst>
            </p:cNvPr>
            <p:cNvSpPr/>
            <p:nvPr/>
          </p:nvSpPr>
          <p:spPr>
            <a:xfrm>
              <a:off x="7769337" y="3940233"/>
              <a:ext cx="154836" cy="154836"/>
            </a:xfrm>
            <a:prstGeom prst="ellipse">
              <a:avLst/>
            </a:prstGeom>
            <a:solidFill>
              <a:srgbClr val="1C008F"/>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p>
          </p:txBody>
        </p:sp>
      </p:grpSp>
      <p:grpSp>
        <p:nvGrpSpPr>
          <p:cNvPr id="64" name="Group 63">
            <a:extLst>
              <a:ext uri="{FF2B5EF4-FFF2-40B4-BE49-F238E27FC236}">
                <a16:creationId xmlns:a16="http://schemas.microsoft.com/office/drawing/2014/main" id="{B8732CA2-1BED-A4B6-7257-241ADA98C15C}"/>
              </a:ext>
            </a:extLst>
          </p:cNvPr>
          <p:cNvGrpSpPr/>
          <p:nvPr userDrawn="1"/>
        </p:nvGrpSpPr>
        <p:grpSpPr>
          <a:xfrm>
            <a:off x="4239812" y="5647041"/>
            <a:ext cx="216186" cy="216186"/>
            <a:chOff x="5196114" y="2015722"/>
            <a:chExt cx="216186" cy="216186"/>
          </a:xfrm>
        </p:grpSpPr>
        <p:sp>
          <p:nvSpPr>
            <p:cNvPr id="65" name="Oval 64">
              <a:extLst>
                <a:ext uri="{FF2B5EF4-FFF2-40B4-BE49-F238E27FC236}">
                  <a16:creationId xmlns:a16="http://schemas.microsoft.com/office/drawing/2014/main" id="{59727A86-1C09-F93B-7911-92F10B22D6B6}"/>
                </a:ext>
              </a:extLst>
            </p:cNvPr>
            <p:cNvSpPr/>
            <p:nvPr/>
          </p:nvSpPr>
          <p:spPr>
            <a:xfrm>
              <a:off x="5196114" y="2015722"/>
              <a:ext cx="216186" cy="216186"/>
            </a:xfrm>
            <a:prstGeom prst="ellipse">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AT">
                <a:solidFill>
                  <a:srgbClr val="140028"/>
                </a:solidFill>
                <a:latin typeface="Trenda-Regular"/>
              </a:endParaRPr>
            </a:p>
          </p:txBody>
        </p:sp>
        <p:sp>
          <p:nvSpPr>
            <p:cNvPr id="66" name="Oval 65">
              <a:extLst>
                <a:ext uri="{FF2B5EF4-FFF2-40B4-BE49-F238E27FC236}">
                  <a16:creationId xmlns:a16="http://schemas.microsoft.com/office/drawing/2014/main" id="{D1779989-F237-8936-FD2A-14AEEAADAB64}"/>
                </a:ext>
              </a:extLst>
            </p:cNvPr>
            <p:cNvSpPr/>
            <p:nvPr/>
          </p:nvSpPr>
          <p:spPr>
            <a:xfrm>
              <a:off x="5226789" y="2046397"/>
              <a:ext cx="154836" cy="154836"/>
            </a:xfrm>
            <a:prstGeom prst="ellipse">
              <a:avLst/>
            </a:prstGeom>
            <a:solidFill>
              <a:schemeClr val="tx1"/>
            </a:solidFill>
            <a:ln w="9278" cap="flat">
              <a:noFill/>
              <a:prstDash val="solid"/>
              <a:miter/>
            </a:ln>
          </p:spPr>
          <p:txBody>
            <a:bodyPr rtlCol="0" anchor="ctr"/>
            <a:lstStyle/>
            <a:p>
              <a:endParaRPr lang="de-AT"/>
            </a:p>
          </p:txBody>
        </p:sp>
      </p:grpSp>
    </p:spTree>
    <p:extLst>
      <p:ext uri="{BB962C8B-B14F-4D97-AF65-F5344CB8AC3E}">
        <p14:creationId xmlns:p14="http://schemas.microsoft.com/office/powerpoint/2010/main" val="3953975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act cover">
    <p:spTree>
      <p:nvGrpSpPr>
        <p:cNvPr id="1" name=""/>
        <p:cNvGrpSpPr/>
        <p:nvPr/>
      </p:nvGrpSpPr>
      <p:grpSpPr>
        <a:xfrm>
          <a:off x="0" y="0"/>
          <a:ext cx="0" cy="0"/>
          <a:chOff x="0" y="0"/>
          <a:chExt cx="0" cy="0"/>
        </a:xfrm>
      </p:grpSpPr>
      <p:pic>
        <p:nvPicPr>
          <p:cNvPr id="4" name="Graphique 2">
            <a:extLst>
              <a:ext uri="{FF2B5EF4-FFF2-40B4-BE49-F238E27FC236}">
                <a16:creationId xmlns:a16="http://schemas.microsoft.com/office/drawing/2014/main" id="{AFF7B4D8-AC76-046A-B875-5EA5C88834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87926" y="5817793"/>
            <a:ext cx="329720" cy="329720"/>
          </a:xfrm>
          <a:prstGeom prst="rect">
            <a:avLst/>
          </a:prstGeom>
        </p:spPr>
      </p:pic>
      <p:sp>
        <p:nvSpPr>
          <p:cNvPr id="5" name="Sous-titre 2">
            <a:extLst>
              <a:ext uri="{FF2B5EF4-FFF2-40B4-BE49-F238E27FC236}">
                <a16:creationId xmlns:a16="http://schemas.microsoft.com/office/drawing/2014/main" id="{6FAA9028-2A92-DBB0-D54D-466490232C6B}"/>
              </a:ext>
            </a:extLst>
          </p:cNvPr>
          <p:cNvSpPr txBox="1">
            <a:spLocks/>
          </p:cNvSpPr>
          <p:nvPr userDrawn="1"/>
        </p:nvSpPr>
        <p:spPr>
          <a:xfrm>
            <a:off x="1669973" y="5853466"/>
            <a:ext cx="1690531" cy="258373"/>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CH" sz="1100">
                <a:solidFill>
                  <a:schemeClr val="tx2"/>
                </a:solidFill>
                <a:latin typeface="+mn-lt"/>
              </a:rPr>
              <a:t>orderbase.de</a:t>
            </a:r>
          </a:p>
        </p:txBody>
      </p:sp>
      <p:grpSp>
        <p:nvGrpSpPr>
          <p:cNvPr id="6" name="Groupe 31">
            <a:extLst>
              <a:ext uri="{FF2B5EF4-FFF2-40B4-BE49-F238E27FC236}">
                <a16:creationId xmlns:a16="http://schemas.microsoft.com/office/drawing/2014/main" id="{DA3898E2-31C3-3615-EACF-4CB438CB2AF6}"/>
              </a:ext>
            </a:extLst>
          </p:cNvPr>
          <p:cNvGrpSpPr/>
          <p:nvPr userDrawn="1"/>
        </p:nvGrpSpPr>
        <p:grpSpPr>
          <a:xfrm>
            <a:off x="1250231" y="3708359"/>
            <a:ext cx="2887870" cy="1617055"/>
            <a:chOff x="1250231" y="3373875"/>
            <a:chExt cx="2887870" cy="1617055"/>
          </a:xfrm>
        </p:grpSpPr>
        <p:sp>
          <p:nvSpPr>
            <p:cNvPr id="7" name="Sous-titre 2">
              <a:extLst>
                <a:ext uri="{FF2B5EF4-FFF2-40B4-BE49-F238E27FC236}">
                  <a16:creationId xmlns:a16="http://schemas.microsoft.com/office/drawing/2014/main" id="{A6B837EF-0B1D-86EA-3799-88E1359F90E6}"/>
                </a:ext>
              </a:extLst>
            </p:cNvPr>
            <p:cNvSpPr txBox="1">
              <a:spLocks/>
            </p:cNvSpPr>
            <p:nvPr userDrawn="1"/>
          </p:nvSpPr>
          <p:spPr>
            <a:xfrm>
              <a:off x="1251138" y="3703608"/>
              <a:ext cx="2346651" cy="5511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CH" sz="1200" b="0">
                  <a:solidFill>
                    <a:schemeClr val="tx2"/>
                  </a:solidFill>
                  <a:latin typeface="+mn-lt"/>
                </a:rPr>
                <a:t>Johann-</a:t>
              </a:r>
              <a:r>
                <a:rPr lang="fr-CH" sz="1200" b="0" err="1">
                  <a:solidFill>
                    <a:schemeClr val="tx2"/>
                  </a:solidFill>
                  <a:latin typeface="+mn-lt"/>
                </a:rPr>
                <a:t>Krane</a:t>
              </a:r>
              <a:r>
                <a:rPr lang="fr-CH" sz="1200" b="0">
                  <a:solidFill>
                    <a:schemeClr val="tx2"/>
                  </a:solidFill>
                  <a:latin typeface="+mn-lt"/>
                </a:rPr>
                <a:t>-</a:t>
              </a:r>
              <a:r>
                <a:rPr lang="fr-CH" sz="1200" b="0" err="1">
                  <a:solidFill>
                    <a:schemeClr val="tx2"/>
                  </a:solidFill>
                  <a:latin typeface="+mn-lt"/>
                </a:rPr>
                <a:t>Weg</a:t>
              </a:r>
              <a:r>
                <a:rPr lang="fr-CH" sz="1200" b="0">
                  <a:solidFill>
                    <a:schemeClr val="tx2"/>
                  </a:solidFill>
                  <a:latin typeface="+mn-lt"/>
                </a:rPr>
                <a:t> 48</a:t>
              </a:r>
            </a:p>
            <a:p>
              <a:pPr algn="l">
                <a:spcBef>
                  <a:spcPts val="0"/>
                </a:spcBef>
              </a:pPr>
              <a:r>
                <a:rPr lang="fr-CH" sz="1200" b="0">
                  <a:solidFill>
                    <a:schemeClr val="tx2"/>
                  </a:solidFill>
                  <a:latin typeface="+mn-lt"/>
                </a:rPr>
                <a:t>DE 48149 Münster</a:t>
              </a:r>
            </a:p>
          </p:txBody>
        </p:sp>
        <p:sp>
          <p:nvSpPr>
            <p:cNvPr id="8" name="Sous-titre 2">
              <a:extLst>
                <a:ext uri="{FF2B5EF4-FFF2-40B4-BE49-F238E27FC236}">
                  <a16:creationId xmlns:a16="http://schemas.microsoft.com/office/drawing/2014/main" id="{4E7B721F-D126-0E12-9C12-D0825A1F60E4}"/>
                </a:ext>
              </a:extLst>
            </p:cNvPr>
            <p:cNvSpPr txBox="1">
              <a:spLocks/>
            </p:cNvSpPr>
            <p:nvPr userDrawn="1"/>
          </p:nvSpPr>
          <p:spPr>
            <a:xfrm>
              <a:off x="1251138" y="4170282"/>
              <a:ext cx="1205915" cy="8206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CH" sz="1100" b="0">
                  <a:solidFill>
                    <a:schemeClr val="tx2"/>
                  </a:solidFill>
                  <a:latin typeface="+mn-lt"/>
                </a:rPr>
                <a:t>Phone</a:t>
              </a:r>
            </a:p>
            <a:p>
              <a:pPr algn="l">
                <a:spcBef>
                  <a:spcPts val="0"/>
                </a:spcBef>
              </a:pPr>
              <a:r>
                <a:rPr lang="fr-CH" sz="1100" b="0">
                  <a:solidFill>
                    <a:schemeClr val="tx2"/>
                  </a:solidFill>
                  <a:latin typeface="+mn-lt"/>
                </a:rPr>
                <a:t>Mail</a:t>
              </a:r>
            </a:p>
          </p:txBody>
        </p:sp>
        <p:sp>
          <p:nvSpPr>
            <p:cNvPr id="9" name="Sous-titre 2">
              <a:extLst>
                <a:ext uri="{FF2B5EF4-FFF2-40B4-BE49-F238E27FC236}">
                  <a16:creationId xmlns:a16="http://schemas.microsoft.com/office/drawing/2014/main" id="{C3FE8B75-654F-9438-678F-49D6D2E167AF}"/>
                </a:ext>
              </a:extLst>
            </p:cNvPr>
            <p:cNvSpPr txBox="1">
              <a:spLocks/>
            </p:cNvSpPr>
            <p:nvPr userDrawn="1"/>
          </p:nvSpPr>
          <p:spPr>
            <a:xfrm>
              <a:off x="2357160" y="4170282"/>
              <a:ext cx="1780941" cy="7111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CH" sz="1100" b="0">
                  <a:solidFill>
                    <a:schemeClr val="tx2"/>
                  </a:solidFill>
                  <a:latin typeface="+mn-lt"/>
                </a:rPr>
                <a:t>+49 (0) 251 20750-0</a:t>
              </a:r>
            </a:p>
            <a:p>
              <a:pPr algn="l">
                <a:spcBef>
                  <a:spcPts val="0"/>
                </a:spcBef>
              </a:pPr>
              <a:r>
                <a:rPr lang="fr-CH" sz="1100" b="0">
                  <a:solidFill>
                    <a:schemeClr val="tx2"/>
                  </a:solidFill>
                  <a:latin typeface="+mn-lt"/>
                </a:rPr>
                <a:t>info@orderbase.de</a:t>
              </a:r>
            </a:p>
          </p:txBody>
        </p:sp>
        <p:sp>
          <p:nvSpPr>
            <p:cNvPr id="10" name="Sous-titre 2">
              <a:extLst>
                <a:ext uri="{FF2B5EF4-FFF2-40B4-BE49-F238E27FC236}">
                  <a16:creationId xmlns:a16="http://schemas.microsoft.com/office/drawing/2014/main" id="{26A42DA6-B65F-0FEE-435E-18C4AFB9ED8D}"/>
                </a:ext>
              </a:extLst>
            </p:cNvPr>
            <p:cNvSpPr txBox="1">
              <a:spLocks/>
            </p:cNvSpPr>
            <p:nvPr userDrawn="1"/>
          </p:nvSpPr>
          <p:spPr>
            <a:xfrm>
              <a:off x="1250231" y="3373875"/>
              <a:ext cx="2346651" cy="2928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CH" sz="1500" b="1" kern="1200">
                  <a:solidFill>
                    <a:srgbClr val="1F3340"/>
                  </a:solidFill>
                  <a:latin typeface="+mn-lt"/>
                  <a:ea typeface="+mn-ea"/>
                  <a:cs typeface="+mn-cs"/>
                </a:rPr>
                <a:t>Münster</a:t>
              </a:r>
            </a:p>
          </p:txBody>
        </p:sp>
      </p:grpSp>
      <p:pic>
        <p:nvPicPr>
          <p:cNvPr id="15" name="Graphic 14">
            <a:extLst>
              <a:ext uri="{FF2B5EF4-FFF2-40B4-BE49-F238E27FC236}">
                <a16:creationId xmlns:a16="http://schemas.microsoft.com/office/drawing/2014/main" id="{2F51E85B-B356-88DB-6565-11A150D5BB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54486" y="0"/>
            <a:ext cx="6237514" cy="6858000"/>
          </a:xfrm>
          <a:prstGeom prst="rect">
            <a:avLst/>
          </a:prstGeom>
        </p:spPr>
      </p:pic>
      <p:pic>
        <p:nvPicPr>
          <p:cNvPr id="2" name="Image 3">
            <a:extLst>
              <a:ext uri="{FF2B5EF4-FFF2-40B4-BE49-F238E27FC236}">
                <a16:creationId xmlns:a16="http://schemas.microsoft.com/office/drawing/2014/main" id="{BDA493FA-90EC-E5D6-BBD0-D517520BAA1C}"/>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370467" y="2918875"/>
            <a:ext cx="2767634" cy="436287"/>
          </a:xfrm>
          <a:prstGeom prst="rect">
            <a:avLst/>
          </a:prstGeom>
        </p:spPr>
      </p:pic>
      <p:sp>
        <p:nvSpPr>
          <p:cNvPr id="11" name="Rectangle 6">
            <a:extLst>
              <a:ext uri="{FF2B5EF4-FFF2-40B4-BE49-F238E27FC236}">
                <a16:creationId xmlns:a16="http://schemas.microsoft.com/office/drawing/2014/main" id="{68208DF1-73DF-4C9C-BC13-74D82B1DA3DA}"/>
              </a:ext>
            </a:extLst>
          </p:cNvPr>
          <p:cNvSpPr/>
          <p:nvPr userDrawn="1"/>
        </p:nvSpPr>
        <p:spPr>
          <a:xfrm>
            <a:off x="-1" y="0"/>
            <a:ext cx="51013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2">
            <a:extLst>
              <a:ext uri="{FF2B5EF4-FFF2-40B4-BE49-F238E27FC236}">
                <a16:creationId xmlns:a16="http://schemas.microsoft.com/office/drawing/2014/main" id="{6E355D2F-FDBF-48C9-99E8-B30AC6EAE073}"/>
              </a:ext>
            </a:extLst>
          </p:cNvPr>
          <p:cNvSpPr/>
          <p:nvPr userDrawn="1"/>
        </p:nvSpPr>
        <p:spPr>
          <a:xfrm>
            <a:off x="-1" y="0"/>
            <a:ext cx="510139" cy="6858000"/>
          </a:xfrm>
          <a:prstGeom prst="rect">
            <a:avLst/>
          </a:prstGeom>
          <a:solidFill>
            <a:srgbClr val="1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4">
            <a:extLst>
              <a:ext uri="{FF2B5EF4-FFF2-40B4-BE49-F238E27FC236}">
                <a16:creationId xmlns:a16="http://schemas.microsoft.com/office/drawing/2014/main" id="{69040F34-950E-45F1-AFE5-0F1DDCAF407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29068" y="6328598"/>
            <a:ext cx="252000" cy="268333"/>
          </a:xfrm>
          <a:prstGeom prst="rect">
            <a:avLst/>
          </a:prstGeom>
        </p:spPr>
      </p:pic>
    </p:spTree>
    <p:extLst>
      <p:ext uri="{BB962C8B-B14F-4D97-AF65-F5344CB8AC3E}">
        <p14:creationId xmlns:p14="http://schemas.microsoft.com/office/powerpoint/2010/main" val="25795406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Image Layout">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2370005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7">
            <a:extLst>
              <a:ext uri="{FF2B5EF4-FFF2-40B4-BE49-F238E27FC236}">
                <a16:creationId xmlns:a16="http://schemas.microsoft.com/office/drawing/2014/main" id="{7888F376-9B76-7672-AD0F-BCAF37C84258}"/>
              </a:ext>
            </a:extLst>
          </p:cNvPr>
          <p:cNvSpPr>
            <a:spLocks noGrp="1"/>
          </p:cNvSpPr>
          <p:nvPr>
            <p:ph type="pic" sz="quarter" idx="13"/>
          </p:nvPr>
        </p:nvSpPr>
        <p:spPr>
          <a:xfrm>
            <a:off x="1260002" y="1619250"/>
            <a:ext cx="10931998" cy="4857748"/>
          </a:xfr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Tree>
    <p:extLst>
      <p:ext uri="{BB962C8B-B14F-4D97-AF65-F5344CB8AC3E}">
        <p14:creationId xmlns:p14="http://schemas.microsoft.com/office/powerpoint/2010/main" val="1540038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xt with Imagebox">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006893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14" name="Rectangle 13">
            <a:extLst>
              <a:ext uri="{FF2B5EF4-FFF2-40B4-BE49-F238E27FC236}">
                <a16:creationId xmlns:a16="http://schemas.microsoft.com/office/drawing/2014/main" id="{DDD794A2-FB38-C9CC-21CC-AD02BA3AF26F}"/>
              </a:ext>
            </a:extLst>
          </p:cNvPr>
          <p:cNvSpPr/>
          <p:nvPr userDrawn="1"/>
        </p:nvSpPr>
        <p:spPr>
          <a:xfrm rot="10800000" flipV="1">
            <a:off x="1259993" y="2019251"/>
            <a:ext cx="5567521" cy="4457749"/>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AT">
              <a:solidFill>
                <a:srgbClr val="140028"/>
              </a:solidFill>
              <a:latin typeface="Trenda-Regular"/>
            </a:endParaRPr>
          </a:p>
        </p:txBody>
      </p:sp>
      <p:sp>
        <p:nvSpPr>
          <p:cNvPr id="9" name="Rectangle 8">
            <a:extLst>
              <a:ext uri="{FF2B5EF4-FFF2-40B4-BE49-F238E27FC236}">
                <a16:creationId xmlns:a16="http://schemas.microsoft.com/office/drawing/2014/main" id="{C61F0D0B-841B-A149-C12C-7EEFC8096F7B}"/>
              </a:ext>
            </a:extLst>
          </p:cNvPr>
          <p:cNvSpPr/>
          <p:nvPr userDrawn="1"/>
        </p:nvSpPr>
        <p:spPr>
          <a:xfrm>
            <a:off x="1258646" y="1619250"/>
            <a:ext cx="5568870"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11" name="Text Placeholder 9">
            <a:extLst>
              <a:ext uri="{FF2B5EF4-FFF2-40B4-BE49-F238E27FC236}">
                <a16:creationId xmlns:a16="http://schemas.microsoft.com/office/drawing/2014/main" id="{C489E719-95CC-C6FF-0018-629EDD150C34}"/>
              </a:ext>
            </a:extLst>
          </p:cNvPr>
          <p:cNvSpPr>
            <a:spLocks noGrp="1"/>
          </p:cNvSpPr>
          <p:nvPr>
            <p:ph type="body" sz="quarter" idx="14" hasCustomPrompt="1"/>
          </p:nvPr>
        </p:nvSpPr>
        <p:spPr>
          <a:xfrm>
            <a:off x="1415115" y="1670400"/>
            <a:ext cx="5254626"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13" name="Text Placeholder 9">
            <a:extLst>
              <a:ext uri="{FF2B5EF4-FFF2-40B4-BE49-F238E27FC236}">
                <a16:creationId xmlns:a16="http://schemas.microsoft.com/office/drawing/2014/main" id="{445A4CAE-AA88-25A3-4A74-0072DA295F5A}"/>
              </a:ext>
            </a:extLst>
          </p:cNvPr>
          <p:cNvSpPr>
            <a:spLocks noGrp="1"/>
          </p:cNvSpPr>
          <p:nvPr>
            <p:ph type="body" sz="quarter" idx="15"/>
          </p:nvPr>
        </p:nvSpPr>
        <p:spPr>
          <a:xfrm>
            <a:off x="1416440" y="2175580"/>
            <a:ext cx="5254626" cy="4145093"/>
          </a:xfrm>
        </p:spPr>
        <p:txBody>
          <a:bodyPr lIns="90000" tIns="46800" rIns="90000" bIns="46800">
            <a:normAutofit/>
          </a:bodyPr>
          <a:lstStyle>
            <a:lvl1pPr marL="0" indent="0">
              <a:lnSpc>
                <a:spcPct val="100000"/>
              </a:lnSpc>
              <a:spcBef>
                <a:spcPts val="0"/>
              </a:spcBef>
              <a:buNone/>
              <a:defRPr sz="1400"/>
            </a:lvl1pPr>
          </a:lstStyle>
          <a:p>
            <a:pPr lvl="0"/>
            <a:endParaRPr lang="de-AT"/>
          </a:p>
        </p:txBody>
      </p:sp>
      <p:sp>
        <p:nvSpPr>
          <p:cNvPr id="17" name="Picture Placeholder 7">
            <a:extLst>
              <a:ext uri="{FF2B5EF4-FFF2-40B4-BE49-F238E27FC236}">
                <a16:creationId xmlns:a16="http://schemas.microsoft.com/office/drawing/2014/main" id="{6E51EC5E-9FFA-2E3C-F4FB-143293EA0795}"/>
              </a:ext>
            </a:extLst>
          </p:cNvPr>
          <p:cNvSpPr>
            <a:spLocks noGrp="1"/>
          </p:cNvSpPr>
          <p:nvPr>
            <p:ph type="pic" sz="quarter" idx="13"/>
          </p:nvPr>
        </p:nvSpPr>
        <p:spPr>
          <a:xfrm>
            <a:off x="7004525" y="1619250"/>
            <a:ext cx="4816000" cy="4857749"/>
          </a:xfr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Tree>
    <p:extLst>
      <p:ext uri="{BB962C8B-B14F-4D97-AF65-F5344CB8AC3E}">
        <p14:creationId xmlns:p14="http://schemas.microsoft.com/office/powerpoint/2010/main" val="10964118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2760090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7" name="Oval 6">
            <a:extLst>
              <a:ext uri="{FF2B5EF4-FFF2-40B4-BE49-F238E27FC236}">
                <a16:creationId xmlns:a16="http://schemas.microsoft.com/office/drawing/2014/main" id="{5ED932A2-7B17-0559-30F2-9CD5965C18F5}"/>
              </a:ext>
            </a:extLst>
          </p:cNvPr>
          <p:cNvSpPr/>
          <p:nvPr userDrawn="1"/>
        </p:nvSpPr>
        <p:spPr>
          <a:xfrm>
            <a:off x="2021649" y="1619250"/>
            <a:ext cx="1869265" cy="18692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2" name="Oval 21">
            <a:extLst>
              <a:ext uri="{FF2B5EF4-FFF2-40B4-BE49-F238E27FC236}">
                <a16:creationId xmlns:a16="http://schemas.microsoft.com/office/drawing/2014/main" id="{038ABA25-653A-8184-4A2D-729724685568}"/>
              </a:ext>
            </a:extLst>
          </p:cNvPr>
          <p:cNvSpPr/>
          <p:nvPr userDrawn="1"/>
        </p:nvSpPr>
        <p:spPr>
          <a:xfrm>
            <a:off x="5611292" y="1619250"/>
            <a:ext cx="1869265" cy="18692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9" name="Oval 28">
            <a:extLst>
              <a:ext uri="{FF2B5EF4-FFF2-40B4-BE49-F238E27FC236}">
                <a16:creationId xmlns:a16="http://schemas.microsoft.com/office/drawing/2014/main" id="{D0CCCFFB-B846-2948-B264-D2574CABC18B}"/>
              </a:ext>
            </a:extLst>
          </p:cNvPr>
          <p:cNvSpPr/>
          <p:nvPr userDrawn="1"/>
        </p:nvSpPr>
        <p:spPr>
          <a:xfrm>
            <a:off x="9200934" y="1619250"/>
            <a:ext cx="1869265" cy="18692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7" name="Picture Placeholder 26">
            <a:extLst>
              <a:ext uri="{FF2B5EF4-FFF2-40B4-BE49-F238E27FC236}">
                <a16:creationId xmlns:a16="http://schemas.microsoft.com/office/drawing/2014/main" id="{4D60FBA9-5A4C-A5B3-3188-942346741E71}"/>
              </a:ext>
            </a:extLst>
          </p:cNvPr>
          <p:cNvSpPr>
            <a:spLocks noGrp="1"/>
          </p:cNvSpPr>
          <p:nvPr>
            <p:ph type="pic" sz="quarter" idx="13"/>
          </p:nvPr>
        </p:nvSpPr>
        <p:spPr>
          <a:xfrm>
            <a:off x="2112698" y="1710299"/>
            <a:ext cx="1687168" cy="1687162"/>
          </a:xfrm>
          <a:custGeom>
            <a:avLst/>
            <a:gdLst>
              <a:gd name="connsiteX0" fmla="*/ 790219 w 1580438"/>
              <a:gd name="connsiteY0" fmla="*/ 0 h 1580432"/>
              <a:gd name="connsiteX1" fmla="*/ 1580438 w 1580438"/>
              <a:gd name="connsiteY1" fmla="*/ 790216 h 1580432"/>
              <a:gd name="connsiteX2" fmla="*/ 790219 w 1580438"/>
              <a:gd name="connsiteY2" fmla="*/ 1580432 h 1580432"/>
              <a:gd name="connsiteX3" fmla="*/ 0 w 1580438"/>
              <a:gd name="connsiteY3" fmla="*/ 790216 h 1580432"/>
              <a:gd name="connsiteX4" fmla="*/ 790219 w 1580438"/>
              <a:gd name="connsiteY4" fmla="*/ 0 h 1580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38" h="1580432">
                <a:moveTo>
                  <a:pt x="790219" y="0"/>
                </a:moveTo>
                <a:cubicBezTo>
                  <a:pt x="1226645" y="0"/>
                  <a:pt x="1580438" y="353792"/>
                  <a:pt x="1580438" y="790216"/>
                </a:cubicBezTo>
                <a:cubicBezTo>
                  <a:pt x="1580438" y="1226640"/>
                  <a:pt x="1226645" y="1580432"/>
                  <a:pt x="790219" y="1580432"/>
                </a:cubicBezTo>
                <a:cubicBezTo>
                  <a:pt x="353793" y="1580432"/>
                  <a:pt x="0" y="1226640"/>
                  <a:pt x="0" y="790216"/>
                </a:cubicBezTo>
                <a:cubicBezTo>
                  <a:pt x="0" y="353792"/>
                  <a:pt x="353793" y="0"/>
                  <a:pt x="790219" y="0"/>
                </a:cubicBezTo>
                <a:close/>
              </a:path>
            </a:pathLst>
          </a:custGeo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
        <p:nvSpPr>
          <p:cNvPr id="34" name="Picture Placeholder 33">
            <a:extLst>
              <a:ext uri="{FF2B5EF4-FFF2-40B4-BE49-F238E27FC236}">
                <a16:creationId xmlns:a16="http://schemas.microsoft.com/office/drawing/2014/main" id="{014178EA-3195-E4C2-07C9-F0B0906031A3}"/>
              </a:ext>
            </a:extLst>
          </p:cNvPr>
          <p:cNvSpPr>
            <a:spLocks noGrp="1"/>
          </p:cNvSpPr>
          <p:nvPr>
            <p:ph type="pic" sz="quarter" idx="14"/>
          </p:nvPr>
        </p:nvSpPr>
        <p:spPr>
          <a:xfrm>
            <a:off x="5702340" y="1710299"/>
            <a:ext cx="1687168" cy="1687162"/>
          </a:xfrm>
          <a:custGeom>
            <a:avLst/>
            <a:gdLst>
              <a:gd name="connsiteX0" fmla="*/ 790219 w 1580438"/>
              <a:gd name="connsiteY0" fmla="*/ 0 h 1580432"/>
              <a:gd name="connsiteX1" fmla="*/ 1580438 w 1580438"/>
              <a:gd name="connsiteY1" fmla="*/ 790216 h 1580432"/>
              <a:gd name="connsiteX2" fmla="*/ 790219 w 1580438"/>
              <a:gd name="connsiteY2" fmla="*/ 1580432 h 1580432"/>
              <a:gd name="connsiteX3" fmla="*/ 0 w 1580438"/>
              <a:gd name="connsiteY3" fmla="*/ 790216 h 1580432"/>
              <a:gd name="connsiteX4" fmla="*/ 790219 w 1580438"/>
              <a:gd name="connsiteY4" fmla="*/ 0 h 1580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38" h="1580432">
                <a:moveTo>
                  <a:pt x="790219" y="0"/>
                </a:moveTo>
                <a:cubicBezTo>
                  <a:pt x="1226645" y="0"/>
                  <a:pt x="1580438" y="353792"/>
                  <a:pt x="1580438" y="790216"/>
                </a:cubicBezTo>
                <a:cubicBezTo>
                  <a:pt x="1580438" y="1226640"/>
                  <a:pt x="1226645" y="1580432"/>
                  <a:pt x="790219" y="1580432"/>
                </a:cubicBezTo>
                <a:cubicBezTo>
                  <a:pt x="353793" y="1580432"/>
                  <a:pt x="0" y="1226640"/>
                  <a:pt x="0" y="790216"/>
                </a:cubicBezTo>
                <a:cubicBezTo>
                  <a:pt x="0" y="353792"/>
                  <a:pt x="353793" y="0"/>
                  <a:pt x="790219" y="0"/>
                </a:cubicBezTo>
                <a:close/>
              </a:path>
            </a:pathLst>
          </a:custGeo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
        <p:nvSpPr>
          <p:cNvPr id="35" name="Picture Placeholder 34">
            <a:extLst>
              <a:ext uri="{FF2B5EF4-FFF2-40B4-BE49-F238E27FC236}">
                <a16:creationId xmlns:a16="http://schemas.microsoft.com/office/drawing/2014/main" id="{CE40922B-2E07-DE55-A15D-F9879BB13089}"/>
              </a:ext>
            </a:extLst>
          </p:cNvPr>
          <p:cNvSpPr>
            <a:spLocks noGrp="1"/>
          </p:cNvSpPr>
          <p:nvPr>
            <p:ph type="pic" sz="quarter" idx="15"/>
          </p:nvPr>
        </p:nvSpPr>
        <p:spPr>
          <a:xfrm>
            <a:off x="9291982" y="1710299"/>
            <a:ext cx="1687168" cy="1687162"/>
          </a:xfrm>
          <a:custGeom>
            <a:avLst/>
            <a:gdLst>
              <a:gd name="connsiteX0" fmla="*/ 790219 w 1580438"/>
              <a:gd name="connsiteY0" fmla="*/ 0 h 1580432"/>
              <a:gd name="connsiteX1" fmla="*/ 1580438 w 1580438"/>
              <a:gd name="connsiteY1" fmla="*/ 790216 h 1580432"/>
              <a:gd name="connsiteX2" fmla="*/ 790219 w 1580438"/>
              <a:gd name="connsiteY2" fmla="*/ 1580432 h 1580432"/>
              <a:gd name="connsiteX3" fmla="*/ 0 w 1580438"/>
              <a:gd name="connsiteY3" fmla="*/ 790216 h 1580432"/>
              <a:gd name="connsiteX4" fmla="*/ 790219 w 1580438"/>
              <a:gd name="connsiteY4" fmla="*/ 0 h 1580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38" h="1580432">
                <a:moveTo>
                  <a:pt x="790219" y="0"/>
                </a:moveTo>
                <a:cubicBezTo>
                  <a:pt x="1226645" y="0"/>
                  <a:pt x="1580438" y="353792"/>
                  <a:pt x="1580438" y="790216"/>
                </a:cubicBezTo>
                <a:cubicBezTo>
                  <a:pt x="1580438" y="1226640"/>
                  <a:pt x="1226645" y="1580432"/>
                  <a:pt x="790219" y="1580432"/>
                </a:cubicBezTo>
                <a:cubicBezTo>
                  <a:pt x="353793" y="1580432"/>
                  <a:pt x="0" y="1226640"/>
                  <a:pt x="0" y="790216"/>
                </a:cubicBezTo>
                <a:cubicBezTo>
                  <a:pt x="0" y="353792"/>
                  <a:pt x="353793" y="0"/>
                  <a:pt x="790219" y="0"/>
                </a:cubicBezTo>
                <a:close/>
              </a:path>
            </a:pathLst>
          </a:custGeo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
        <p:nvSpPr>
          <p:cNvPr id="36" name="Text Placeholder 9">
            <a:extLst>
              <a:ext uri="{FF2B5EF4-FFF2-40B4-BE49-F238E27FC236}">
                <a16:creationId xmlns:a16="http://schemas.microsoft.com/office/drawing/2014/main" id="{462F2BB4-C12E-96A0-CBDF-F232A3547588}"/>
              </a:ext>
            </a:extLst>
          </p:cNvPr>
          <p:cNvSpPr>
            <a:spLocks noGrp="1"/>
          </p:cNvSpPr>
          <p:nvPr>
            <p:ph type="body" sz="quarter" idx="18"/>
          </p:nvPr>
        </p:nvSpPr>
        <p:spPr>
          <a:xfrm>
            <a:off x="1415482" y="3726623"/>
            <a:ext cx="3082337" cy="366319"/>
          </a:xfrm>
        </p:spPr>
        <p:txBody>
          <a:bodyPr lIns="144000" tIns="46800" rIns="144000" bIns="46800" anchor="ctr">
            <a:normAutofit/>
          </a:bodyPr>
          <a:lstStyle>
            <a:lvl1pPr marL="0" indent="0" algn="ctr">
              <a:lnSpc>
                <a:spcPct val="100000"/>
              </a:lnSpc>
              <a:spcBef>
                <a:spcPts val="0"/>
              </a:spcBef>
              <a:buNone/>
              <a:defRPr sz="1600">
                <a:latin typeface="+mj-lt"/>
              </a:defRPr>
            </a:lvl1pPr>
          </a:lstStyle>
          <a:p>
            <a:pPr lvl="0"/>
            <a:endParaRPr lang="de-AT"/>
          </a:p>
        </p:txBody>
      </p:sp>
      <p:sp>
        <p:nvSpPr>
          <p:cNvPr id="37" name="Text Placeholder 9">
            <a:extLst>
              <a:ext uri="{FF2B5EF4-FFF2-40B4-BE49-F238E27FC236}">
                <a16:creationId xmlns:a16="http://schemas.microsoft.com/office/drawing/2014/main" id="{EE0D844D-AA31-4A56-BFEA-49772A308CE7}"/>
              </a:ext>
            </a:extLst>
          </p:cNvPr>
          <p:cNvSpPr>
            <a:spLocks noGrp="1"/>
          </p:cNvSpPr>
          <p:nvPr>
            <p:ph type="body" sz="quarter" idx="19"/>
          </p:nvPr>
        </p:nvSpPr>
        <p:spPr>
          <a:xfrm>
            <a:off x="5004753" y="3726623"/>
            <a:ext cx="3082337" cy="366319"/>
          </a:xfrm>
        </p:spPr>
        <p:txBody>
          <a:bodyPr lIns="144000" tIns="46800" rIns="144000" bIns="46800" anchor="ctr">
            <a:normAutofit/>
          </a:bodyPr>
          <a:lstStyle>
            <a:lvl1pPr marL="0" indent="0" algn="ctr">
              <a:lnSpc>
                <a:spcPct val="100000"/>
              </a:lnSpc>
              <a:spcBef>
                <a:spcPts val="0"/>
              </a:spcBef>
              <a:buNone/>
              <a:defRPr sz="1600">
                <a:latin typeface="+mj-lt"/>
              </a:defRPr>
            </a:lvl1pPr>
          </a:lstStyle>
          <a:p>
            <a:pPr lvl="0"/>
            <a:endParaRPr lang="de-AT"/>
          </a:p>
        </p:txBody>
      </p:sp>
      <p:sp>
        <p:nvSpPr>
          <p:cNvPr id="38" name="Text Placeholder 9">
            <a:extLst>
              <a:ext uri="{FF2B5EF4-FFF2-40B4-BE49-F238E27FC236}">
                <a16:creationId xmlns:a16="http://schemas.microsoft.com/office/drawing/2014/main" id="{B5FEBEA5-F12F-F06A-CCAB-54B494C56636}"/>
              </a:ext>
            </a:extLst>
          </p:cNvPr>
          <p:cNvSpPr>
            <a:spLocks noGrp="1"/>
          </p:cNvSpPr>
          <p:nvPr>
            <p:ph type="body" sz="quarter" idx="20"/>
          </p:nvPr>
        </p:nvSpPr>
        <p:spPr>
          <a:xfrm>
            <a:off x="8594396" y="3726623"/>
            <a:ext cx="3082337" cy="366319"/>
          </a:xfrm>
        </p:spPr>
        <p:txBody>
          <a:bodyPr lIns="144000" tIns="46800" rIns="144000" bIns="46800" anchor="ctr">
            <a:normAutofit/>
          </a:bodyPr>
          <a:lstStyle>
            <a:lvl1pPr marL="0" indent="0" algn="ctr">
              <a:lnSpc>
                <a:spcPct val="100000"/>
              </a:lnSpc>
              <a:spcBef>
                <a:spcPts val="0"/>
              </a:spcBef>
              <a:buNone/>
              <a:defRPr sz="1600">
                <a:latin typeface="+mj-lt"/>
              </a:defRPr>
            </a:lvl1pPr>
          </a:lstStyle>
          <a:p>
            <a:pPr lvl="0"/>
            <a:endParaRPr lang="de-AT"/>
          </a:p>
        </p:txBody>
      </p:sp>
      <p:sp>
        <p:nvSpPr>
          <p:cNvPr id="39" name="Text Placeholder 9">
            <a:extLst>
              <a:ext uri="{FF2B5EF4-FFF2-40B4-BE49-F238E27FC236}">
                <a16:creationId xmlns:a16="http://schemas.microsoft.com/office/drawing/2014/main" id="{F999177F-0047-139C-37EC-A2B92398C0A6}"/>
              </a:ext>
            </a:extLst>
          </p:cNvPr>
          <p:cNvSpPr>
            <a:spLocks noGrp="1"/>
          </p:cNvSpPr>
          <p:nvPr>
            <p:ph type="body" sz="quarter" idx="21"/>
          </p:nvPr>
        </p:nvSpPr>
        <p:spPr>
          <a:xfrm>
            <a:off x="1415482" y="4087569"/>
            <a:ext cx="3082337" cy="299184"/>
          </a:xfrm>
        </p:spPr>
        <p:txBody>
          <a:bodyPr lIns="144000" tIns="46800" rIns="144000" bIns="46800" anchor="ctr">
            <a:noAutofit/>
          </a:bodyPr>
          <a:lstStyle>
            <a:lvl1pPr marL="0" indent="0" algn="ctr">
              <a:lnSpc>
                <a:spcPct val="100000"/>
              </a:lnSpc>
              <a:spcBef>
                <a:spcPts val="0"/>
              </a:spcBef>
              <a:buNone/>
              <a:defRPr sz="1200">
                <a:latin typeface="+mn-lt"/>
              </a:defRPr>
            </a:lvl1pPr>
          </a:lstStyle>
          <a:p>
            <a:pPr lvl="0"/>
            <a:endParaRPr lang="de-AT"/>
          </a:p>
        </p:txBody>
      </p:sp>
      <p:sp>
        <p:nvSpPr>
          <p:cNvPr id="40" name="Text Placeholder 9">
            <a:extLst>
              <a:ext uri="{FF2B5EF4-FFF2-40B4-BE49-F238E27FC236}">
                <a16:creationId xmlns:a16="http://schemas.microsoft.com/office/drawing/2014/main" id="{7B0E7F33-5E62-E9B0-BA90-C7B8970A7CD7}"/>
              </a:ext>
            </a:extLst>
          </p:cNvPr>
          <p:cNvSpPr>
            <a:spLocks noGrp="1"/>
          </p:cNvSpPr>
          <p:nvPr>
            <p:ph type="body" sz="quarter" idx="22"/>
          </p:nvPr>
        </p:nvSpPr>
        <p:spPr>
          <a:xfrm>
            <a:off x="1415482" y="4535222"/>
            <a:ext cx="3082337" cy="1914099"/>
          </a:xfrm>
        </p:spPr>
        <p:txBody>
          <a:bodyPr lIns="144000" tIns="46800" rIns="144000" bIns="46800" anchor="t">
            <a:noAutofit/>
          </a:bodyPr>
          <a:lstStyle>
            <a:lvl1pPr marL="0" indent="0" algn="ctr">
              <a:lnSpc>
                <a:spcPct val="100000"/>
              </a:lnSpc>
              <a:spcBef>
                <a:spcPts val="0"/>
              </a:spcBef>
              <a:buNone/>
              <a:defRPr sz="1200">
                <a:latin typeface="+mn-lt"/>
              </a:defRPr>
            </a:lvl1pPr>
          </a:lstStyle>
          <a:p>
            <a:pPr lvl="0"/>
            <a:endParaRPr lang="de-AT"/>
          </a:p>
        </p:txBody>
      </p:sp>
      <p:sp>
        <p:nvSpPr>
          <p:cNvPr id="42" name="Text Placeholder 9">
            <a:extLst>
              <a:ext uri="{FF2B5EF4-FFF2-40B4-BE49-F238E27FC236}">
                <a16:creationId xmlns:a16="http://schemas.microsoft.com/office/drawing/2014/main" id="{F3056903-3BF5-C3C5-E069-D7DF2BB7C295}"/>
              </a:ext>
            </a:extLst>
          </p:cNvPr>
          <p:cNvSpPr>
            <a:spLocks noGrp="1"/>
          </p:cNvSpPr>
          <p:nvPr>
            <p:ph type="body" sz="quarter" idx="23"/>
          </p:nvPr>
        </p:nvSpPr>
        <p:spPr>
          <a:xfrm>
            <a:off x="5004753" y="4087569"/>
            <a:ext cx="3082337" cy="299184"/>
          </a:xfrm>
        </p:spPr>
        <p:txBody>
          <a:bodyPr lIns="144000" tIns="46800" rIns="144000" bIns="46800" anchor="ctr">
            <a:noAutofit/>
          </a:bodyPr>
          <a:lstStyle>
            <a:lvl1pPr marL="0" indent="0" algn="ctr">
              <a:lnSpc>
                <a:spcPct val="100000"/>
              </a:lnSpc>
              <a:spcBef>
                <a:spcPts val="0"/>
              </a:spcBef>
              <a:buNone/>
              <a:defRPr sz="1200">
                <a:latin typeface="+mn-lt"/>
              </a:defRPr>
            </a:lvl1pPr>
          </a:lstStyle>
          <a:p>
            <a:pPr lvl="0"/>
            <a:endParaRPr lang="de-AT"/>
          </a:p>
        </p:txBody>
      </p:sp>
      <p:sp>
        <p:nvSpPr>
          <p:cNvPr id="43" name="Text Placeholder 9">
            <a:extLst>
              <a:ext uri="{FF2B5EF4-FFF2-40B4-BE49-F238E27FC236}">
                <a16:creationId xmlns:a16="http://schemas.microsoft.com/office/drawing/2014/main" id="{3646C54A-B8E2-C5FB-020D-3D1899DCCB69}"/>
              </a:ext>
            </a:extLst>
          </p:cNvPr>
          <p:cNvSpPr>
            <a:spLocks noGrp="1"/>
          </p:cNvSpPr>
          <p:nvPr>
            <p:ph type="body" sz="quarter" idx="24"/>
          </p:nvPr>
        </p:nvSpPr>
        <p:spPr>
          <a:xfrm>
            <a:off x="5004753" y="4535222"/>
            <a:ext cx="3082337" cy="1914099"/>
          </a:xfrm>
        </p:spPr>
        <p:txBody>
          <a:bodyPr lIns="144000" tIns="46800" rIns="144000" bIns="46800" anchor="t">
            <a:noAutofit/>
          </a:bodyPr>
          <a:lstStyle>
            <a:lvl1pPr marL="0" indent="0" algn="ctr">
              <a:lnSpc>
                <a:spcPct val="100000"/>
              </a:lnSpc>
              <a:spcBef>
                <a:spcPts val="0"/>
              </a:spcBef>
              <a:buNone/>
              <a:defRPr sz="1200">
                <a:latin typeface="+mn-lt"/>
              </a:defRPr>
            </a:lvl1pPr>
          </a:lstStyle>
          <a:p>
            <a:pPr lvl="0"/>
            <a:endParaRPr lang="de-AT"/>
          </a:p>
        </p:txBody>
      </p:sp>
      <p:sp>
        <p:nvSpPr>
          <p:cNvPr id="44" name="Text Placeholder 9">
            <a:extLst>
              <a:ext uri="{FF2B5EF4-FFF2-40B4-BE49-F238E27FC236}">
                <a16:creationId xmlns:a16="http://schemas.microsoft.com/office/drawing/2014/main" id="{0D61B337-6A04-F1C4-74EC-301A516A537B}"/>
              </a:ext>
            </a:extLst>
          </p:cNvPr>
          <p:cNvSpPr>
            <a:spLocks noGrp="1"/>
          </p:cNvSpPr>
          <p:nvPr>
            <p:ph type="body" sz="quarter" idx="25"/>
          </p:nvPr>
        </p:nvSpPr>
        <p:spPr>
          <a:xfrm>
            <a:off x="8594396" y="4087569"/>
            <a:ext cx="3082337" cy="299184"/>
          </a:xfrm>
        </p:spPr>
        <p:txBody>
          <a:bodyPr lIns="144000" tIns="46800" rIns="144000" bIns="46800" anchor="ctr">
            <a:noAutofit/>
          </a:bodyPr>
          <a:lstStyle>
            <a:lvl1pPr marL="0" indent="0" algn="ctr">
              <a:lnSpc>
                <a:spcPct val="100000"/>
              </a:lnSpc>
              <a:spcBef>
                <a:spcPts val="0"/>
              </a:spcBef>
              <a:buNone/>
              <a:defRPr sz="1200">
                <a:latin typeface="+mn-lt"/>
              </a:defRPr>
            </a:lvl1pPr>
          </a:lstStyle>
          <a:p>
            <a:pPr lvl="0"/>
            <a:endParaRPr lang="de-AT"/>
          </a:p>
        </p:txBody>
      </p:sp>
      <p:sp>
        <p:nvSpPr>
          <p:cNvPr id="45" name="Text Placeholder 9">
            <a:extLst>
              <a:ext uri="{FF2B5EF4-FFF2-40B4-BE49-F238E27FC236}">
                <a16:creationId xmlns:a16="http://schemas.microsoft.com/office/drawing/2014/main" id="{3F214D1C-CB89-8714-03EE-8488692B3DD8}"/>
              </a:ext>
            </a:extLst>
          </p:cNvPr>
          <p:cNvSpPr>
            <a:spLocks noGrp="1"/>
          </p:cNvSpPr>
          <p:nvPr>
            <p:ph type="body" sz="quarter" idx="26"/>
          </p:nvPr>
        </p:nvSpPr>
        <p:spPr>
          <a:xfrm>
            <a:off x="8594396" y="4535222"/>
            <a:ext cx="3082337" cy="1914099"/>
          </a:xfrm>
        </p:spPr>
        <p:txBody>
          <a:bodyPr lIns="144000" tIns="46800" rIns="144000" bIns="46800" anchor="t">
            <a:noAutofit/>
          </a:bodyPr>
          <a:lstStyle>
            <a:lvl1pPr marL="0" indent="0" algn="ctr">
              <a:lnSpc>
                <a:spcPct val="100000"/>
              </a:lnSpc>
              <a:spcBef>
                <a:spcPts val="0"/>
              </a:spcBef>
              <a:buNone/>
              <a:defRPr sz="1200">
                <a:latin typeface="+mn-lt"/>
              </a:defRPr>
            </a:lvl1pPr>
          </a:lstStyle>
          <a:p>
            <a:pPr lvl="0"/>
            <a:endParaRPr lang="de-AT"/>
          </a:p>
        </p:txBody>
      </p:sp>
      <p:cxnSp>
        <p:nvCxnSpPr>
          <p:cNvPr id="8" name="Gerader Verbinder 8">
            <a:extLst>
              <a:ext uri="{FF2B5EF4-FFF2-40B4-BE49-F238E27FC236}">
                <a16:creationId xmlns:a16="http://schemas.microsoft.com/office/drawing/2014/main" id="{071B3DB8-458E-1A76-FB43-78337542E4AB}"/>
              </a:ext>
            </a:extLst>
          </p:cNvPr>
          <p:cNvCxnSpPr>
            <a:cxnSpLocks/>
          </p:cNvCxnSpPr>
          <p:nvPr userDrawn="1"/>
        </p:nvCxnSpPr>
        <p:spPr>
          <a:xfrm>
            <a:off x="4758783" y="3270544"/>
            <a:ext cx="0" cy="3254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r Verbinder 10">
            <a:extLst>
              <a:ext uri="{FF2B5EF4-FFF2-40B4-BE49-F238E27FC236}">
                <a16:creationId xmlns:a16="http://schemas.microsoft.com/office/drawing/2014/main" id="{65D4357E-08A1-4737-2DC1-1A40B2DEB0E8}"/>
              </a:ext>
            </a:extLst>
          </p:cNvPr>
          <p:cNvCxnSpPr>
            <a:cxnSpLocks/>
          </p:cNvCxnSpPr>
          <p:nvPr userDrawn="1"/>
        </p:nvCxnSpPr>
        <p:spPr>
          <a:xfrm>
            <a:off x="8338478" y="3270544"/>
            <a:ext cx="0" cy="32549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8305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5221F36-F0D4-3D95-6F24-28C0DF40DF21}"/>
              </a:ext>
            </a:extLst>
          </p:cNvPr>
          <p:cNvGraphicFramePr>
            <a:graphicFrameLocks noChangeAspect="1"/>
          </p:cNvGraphicFramePr>
          <p:nvPr userDrawn="1">
            <p:custDataLst>
              <p:tags r:id="rId1"/>
            </p:custDataLst>
            <p:extLst>
              <p:ext uri="{D42A27DB-BD31-4B8C-83A1-F6EECF244321}">
                <p14:modId xmlns:p14="http://schemas.microsoft.com/office/powerpoint/2010/main" val="1589142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2" name="think-cell data - do not delete" hidden="1">
                        <a:extLst>
                          <a:ext uri="{FF2B5EF4-FFF2-40B4-BE49-F238E27FC236}">
                            <a16:creationId xmlns:a16="http://schemas.microsoft.com/office/drawing/2014/main" id="{35221F36-F0D4-3D95-6F24-28C0DF40DF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liennummernplatzhalter 5">
            <a:extLst>
              <a:ext uri="{FF2B5EF4-FFF2-40B4-BE49-F238E27FC236}">
                <a16:creationId xmlns:a16="http://schemas.microsoft.com/office/drawing/2014/main" id="{789D595A-71D0-43A0-8C3E-64D97EF81431}"/>
              </a:ext>
            </a:extLst>
          </p:cNvPr>
          <p:cNvSpPr>
            <a:spLocks noGrp="1"/>
          </p:cNvSpPr>
          <p:nvPr>
            <p:ph type="sldNum" sz="quarter" idx="12"/>
          </p:nvPr>
        </p:nvSpPr>
        <p:spPr>
          <a:xfrm>
            <a:off x="179999" y="1439999"/>
            <a:ext cx="540000" cy="360000"/>
          </a:xfrm>
        </p:spPr>
        <p:txBody>
          <a:bodyPr/>
          <a:lstStyle/>
          <a:p>
            <a:fld id="{91A045D3-C80F-45BE-BE36-D574865BBB98}" type="slidenum">
              <a:rPr lang="de-DE" smtClean="0"/>
              <a:t>‹Nr.›</a:t>
            </a:fld>
            <a:endParaRPr lang="de-DE"/>
          </a:p>
        </p:txBody>
      </p:sp>
      <p:sp>
        <p:nvSpPr>
          <p:cNvPr id="8" name="Fußzeilenplatzhalter 19">
            <a:extLst>
              <a:ext uri="{FF2B5EF4-FFF2-40B4-BE49-F238E27FC236}">
                <a16:creationId xmlns:a16="http://schemas.microsoft.com/office/drawing/2014/main" id="{50979C14-8CE4-45FC-9E3D-78E6EF5EC032}"/>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32" name="Datumsplatzhalter 6">
            <a:extLst>
              <a:ext uri="{FF2B5EF4-FFF2-40B4-BE49-F238E27FC236}">
                <a16:creationId xmlns:a16="http://schemas.microsoft.com/office/drawing/2014/main" id="{CD41410A-85F4-40A0-B01C-C2F794D67E05}"/>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4" name="Title 4">
            <a:extLst>
              <a:ext uri="{FF2B5EF4-FFF2-40B4-BE49-F238E27FC236}">
                <a16:creationId xmlns:a16="http://schemas.microsoft.com/office/drawing/2014/main" id="{A586FFA0-014F-928F-ADCC-0A60AEF05966}"/>
              </a:ext>
            </a:extLst>
          </p:cNvPr>
          <p:cNvSpPr>
            <a:spLocks noGrp="1"/>
          </p:cNvSpPr>
          <p:nvPr>
            <p:ph type="ctrTitle"/>
          </p:nvPr>
        </p:nvSpPr>
        <p:spPr>
          <a:xfrm>
            <a:off x="1400953" y="3461683"/>
            <a:ext cx="9190037" cy="1938992"/>
          </a:xfrm>
        </p:spPr>
        <p:txBody>
          <a:bodyPr vert="horz" wrap="square" anchor="t">
            <a:spAutoFit/>
          </a:bodyPr>
          <a:lstStyle/>
          <a:p>
            <a:endParaRPr lang="de-AT" sz="4000"/>
          </a:p>
        </p:txBody>
      </p:sp>
      <p:sp>
        <p:nvSpPr>
          <p:cNvPr id="7" name="Textplatzhalter 4">
            <a:extLst>
              <a:ext uri="{FF2B5EF4-FFF2-40B4-BE49-F238E27FC236}">
                <a16:creationId xmlns:a16="http://schemas.microsoft.com/office/drawing/2014/main" id="{034AE438-0602-6FDD-8F9B-908BEFBFA29A}"/>
              </a:ext>
            </a:extLst>
          </p:cNvPr>
          <p:cNvSpPr>
            <a:spLocks noGrp="1"/>
          </p:cNvSpPr>
          <p:nvPr>
            <p:ph type="body" sz="quarter" idx="13"/>
          </p:nvPr>
        </p:nvSpPr>
        <p:spPr>
          <a:xfrm>
            <a:off x="1439863" y="5622596"/>
            <a:ext cx="3600000" cy="341632"/>
          </a:xfrm>
        </p:spPr>
        <p:txBody>
          <a:bodyPr anchor="ctr">
            <a:spAutoFit/>
          </a:bodyPr>
          <a:lstStyle>
            <a:lvl1pPr marL="0" indent="0">
              <a:buNone/>
              <a:defRPr/>
            </a:lvl1pPr>
          </a:lstStyle>
          <a:p>
            <a:pPr marR="5080">
              <a:buSzPts val="1800"/>
              <a:defRPr/>
            </a:pPr>
            <a:r>
              <a:rPr lang="en-GB"/>
              <a:t>Lorem Ipsum </a:t>
            </a:r>
            <a:r>
              <a:rPr lang="en-GB" err="1"/>
              <a:t>Dolor</a:t>
            </a:r>
            <a:endParaRPr lang="de-DE"/>
          </a:p>
        </p:txBody>
      </p:sp>
      <p:pic>
        <p:nvPicPr>
          <p:cNvPr id="9" name="Graphic 8" descr="Open quotation mark with solid fill">
            <a:extLst>
              <a:ext uri="{FF2B5EF4-FFF2-40B4-BE49-F238E27FC236}">
                <a16:creationId xmlns:a16="http://schemas.microsoft.com/office/drawing/2014/main" id="{2659A073-B227-3220-23D2-D5228123FA6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81879" y="2264888"/>
            <a:ext cx="1440180" cy="1440180"/>
          </a:xfrm>
          <a:prstGeom prst="rect">
            <a:avLst/>
          </a:prstGeom>
        </p:spPr>
      </p:pic>
    </p:spTree>
    <p:extLst>
      <p:ext uri="{BB962C8B-B14F-4D97-AF65-F5344CB8AC3E}">
        <p14:creationId xmlns:p14="http://schemas.microsoft.com/office/powerpoint/2010/main" val="4251344656"/>
      </p:ext>
    </p:extLst>
  </p:cSld>
  <p:clrMapOvr>
    <a:overrideClrMapping bg1="dk1" tx1="lt1" bg2="dk2" tx2="lt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2760090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hasCustomPrompt="1"/>
          </p:nvPr>
        </p:nvSpPr>
        <p:spPr>
          <a:xfrm>
            <a:off x="1198908" y="1644263"/>
            <a:ext cx="10573200" cy="720000"/>
          </a:xfrm>
        </p:spPr>
        <p:txBody>
          <a:bodyPr vert="horz"/>
          <a:lstStyle>
            <a:lvl1pPr>
              <a:defRPr/>
            </a:lvl1pPr>
          </a:lstStyle>
          <a:p>
            <a:r>
              <a:rPr lang="de-DE"/>
              <a:t>Kontakt</a:t>
            </a:r>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198908" y="2364263"/>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8" name="Oval 7">
            <a:extLst>
              <a:ext uri="{FF2B5EF4-FFF2-40B4-BE49-F238E27FC236}">
                <a16:creationId xmlns:a16="http://schemas.microsoft.com/office/drawing/2014/main" id="{58A4BF87-1D75-CCB3-43D2-395D570C944B}"/>
              </a:ext>
            </a:extLst>
          </p:cNvPr>
          <p:cNvSpPr/>
          <p:nvPr userDrawn="1"/>
        </p:nvSpPr>
        <p:spPr>
          <a:xfrm>
            <a:off x="1900848" y="3055921"/>
            <a:ext cx="2068837" cy="2068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0" name="Picture Placeholder 26">
            <a:extLst>
              <a:ext uri="{FF2B5EF4-FFF2-40B4-BE49-F238E27FC236}">
                <a16:creationId xmlns:a16="http://schemas.microsoft.com/office/drawing/2014/main" id="{78C4E618-E5B2-C5A9-121A-B561C8B43C98}"/>
              </a:ext>
            </a:extLst>
          </p:cNvPr>
          <p:cNvSpPr>
            <a:spLocks noGrp="1"/>
          </p:cNvSpPr>
          <p:nvPr>
            <p:ph type="pic" sz="quarter" idx="13"/>
          </p:nvPr>
        </p:nvSpPr>
        <p:spPr>
          <a:xfrm>
            <a:off x="1964882" y="3119955"/>
            <a:ext cx="1940767" cy="1940761"/>
          </a:xfrm>
          <a:custGeom>
            <a:avLst/>
            <a:gdLst>
              <a:gd name="connsiteX0" fmla="*/ 790219 w 1580438"/>
              <a:gd name="connsiteY0" fmla="*/ 0 h 1580432"/>
              <a:gd name="connsiteX1" fmla="*/ 1580438 w 1580438"/>
              <a:gd name="connsiteY1" fmla="*/ 790216 h 1580432"/>
              <a:gd name="connsiteX2" fmla="*/ 790219 w 1580438"/>
              <a:gd name="connsiteY2" fmla="*/ 1580432 h 1580432"/>
              <a:gd name="connsiteX3" fmla="*/ 0 w 1580438"/>
              <a:gd name="connsiteY3" fmla="*/ 790216 h 1580432"/>
              <a:gd name="connsiteX4" fmla="*/ 790219 w 1580438"/>
              <a:gd name="connsiteY4" fmla="*/ 0 h 1580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38" h="1580432">
                <a:moveTo>
                  <a:pt x="790219" y="0"/>
                </a:moveTo>
                <a:cubicBezTo>
                  <a:pt x="1226645" y="0"/>
                  <a:pt x="1580438" y="353792"/>
                  <a:pt x="1580438" y="790216"/>
                </a:cubicBezTo>
                <a:cubicBezTo>
                  <a:pt x="1580438" y="1226640"/>
                  <a:pt x="1226645" y="1580432"/>
                  <a:pt x="790219" y="1580432"/>
                </a:cubicBezTo>
                <a:cubicBezTo>
                  <a:pt x="353793" y="1580432"/>
                  <a:pt x="0" y="1226640"/>
                  <a:pt x="0" y="790216"/>
                </a:cubicBezTo>
                <a:cubicBezTo>
                  <a:pt x="0" y="353792"/>
                  <a:pt x="353793" y="0"/>
                  <a:pt x="790219" y="0"/>
                </a:cubicBezTo>
                <a:close/>
              </a:path>
            </a:pathLst>
          </a:custGeo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
        <p:nvSpPr>
          <p:cNvPr id="23" name="Text Placeholder 9">
            <a:extLst>
              <a:ext uri="{FF2B5EF4-FFF2-40B4-BE49-F238E27FC236}">
                <a16:creationId xmlns:a16="http://schemas.microsoft.com/office/drawing/2014/main" id="{D0F872BC-87A4-28DD-100D-961DDE5D94F2}"/>
              </a:ext>
            </a:extLst>
          </p:cNvPr>
          <p:cNvSpPr>
            <a:spLocks noGrp="1"/>
          </p:cNvSpPr>
          <p:nvPr>
            <p:ph type="body" sz="quarter" idx="14" hasCustomPrompt="1"/>
          </p:nvPr>
        </p:nvSpPr>
        <p:spPr>
          <a:xfrm>
            <a:off x="5341706" y="3303272"/>
            <a:ext cx="1850392" cy="301136"/>
          </a:xfrm>
        </p:spPr>
        <p:txBody>
          <a:bodyPr lIns="144000" tIns="46800" rIns="144000" bIns="46800" anchor="ctr">
            <a:noAutofit/>
          </a:bodyPr>
          <a:lstStyle>
            <a:lvl1pPr marL="0" indent="0" algn="l">
              <a:lnSpc>
                <a:spcPct val="100000"/>
              </a:lnSpc>
              <a:spcBef>
                <a:spcPts val="0"/>
              </a:spcBef>
              <a:buNone/>
              <a:defRPr sz="2000">
                <a:solidFill>
                  <a:schemeClr val="tx2"/>
                </a:solidFill>
                <a:latin typeface="+mj-lt"/>
              </a:defRPr>
            </a:lvl1pPr>
          </a:lstStyle>
          <a:p>
            <a:pPr lvl="0"/>
            <a:r>
              <a:rPr lang="de-AT"/>
              <a:t>Name</a:t>
            </a:r>
          </a:p>
        </p:txBody>
      </p:sp>
      <p:sp>
        <p:nvSpPr>
          <p:cNvPr id="24" name="Text Placeholder 9">
            <a:extLst>
              <a:ext uri="{FF2B5EF4-FFF2-40B4-BE49-F238E27FC236}">
                <a16:creationId xmlns:a16="http://schemas.microsoft.com/office/drawing/2014/main" id="{B55724F0-9FCA-FA9A-F5FB-C181FBF9B085}"/>
              </a:ext>
            </a:extLst>
          </p:cNvPr>
          <p:cNvSpPr>
            <a:spLocks noGrp="1"/>
          </p:cNvSpPr>
          <p:nvPr>
            <p:ph type="body" sz="quarter" idx="22"/>
          </p:nvPr>
        </p:nvSpPr>
        <p:spPr>
          <a:xfrm>
            <a:off x="5947421" y="4249904"/>
            <a:ext cx="4496297" cy="333681"/>
          </a:xfrm>
        </p:spPr>
        <p:txBody>
          <a:bodyPr lIns="0" tIns="46800" rIns="0" bIns="46800" anchor="t">
            <a:noAutofit/>
          </a:bodyPr>
          <a:lstStyle>
            <a:lvl1pPr marL="0" indent="0" algn="l">
              <a:lnSpc>
                <a:spcPct val="100000"/>
              </a:lnSpc>
              <a:spcBef>
                <a:spcPts val="0"/>
              </a:spcBef>
              <a:buNone/>
              <a:defRPr sz="1400">
                <a:latin typeface="+mn-lt"/>
              </a:defRPr>
            </a:lvl1pPr>
          </a:lstStyle>
          <a:p>
            <a:pPr lvl="0"/>
            <a:endParaRPr lang="de-AT"/>
          </a:p>
        </p:txBody>
      </p:sp>
      <p:sp>
        <p:nvSpPr>
          <p:cNvPr id="25" name="Text Placeholder 9">
            <a:extLst>
              <a:ext uri="{FF2B5EF4-FFF2-40B4-BE49-F238E27FC236}">
                <a16:creationId xmlns:a16="http://schemas.microsoft.com/office/drawing/2014/main" id="{370E78FA-6FE4-C78E-4761-E5D3AA813378}"/>
              </a:ext>
            </a:extLst>
          </p:cNvPr>
          <p:cNvSpPr>
            <a:spLocks noGrp="1"/>
          </p:cNvSpPr>
          <p:nvPr>
            <p:ph type="body" sz="quarter" idx="23"/>
          </p:nvPr>
        </p:nvSpPr>
        <p:spPr>
          <a:xfrm>
            <a:off x="5947422" y="4757498"/>
            <a:ext cx="4496297" cy="333681"/>
          </a:xfrm>
        </p:spPr>
        <p:txBody>
          <a:bodyPr lIns="0" tIns="46800" rIns="0" bIns="46800" anchor="t">
            <a:noAutofit/>
          </a:bodyPr>
          <a:lstStyle>
            <a:lvl1pPr marL="0" indent="0" algn="l">
              <a:lnSpc>
                <a:spcPct val="100000"/>
              </a:lnSpc>
              <a:spcBef>
                <a:spcPts val="0"/>
              </a:spcBef>
              <a:buNone/>
              <a:defRPr sz="1400">
                <a:latin typeface="+mn-lt"/>
              </a:defRPr>
            </a:lvl1pPr>
          </a:lstStyle>
          <a:p>
            <a:pPr lvl="0"/>
            <a:endParaRPr lang="de-AT"/>
          </a:p>
        </p:txBody>
      </p:sp>
      <p:sp>
        <p:nvSpPr>
          <p:cNvPr id="26" name="Text Placeholder 9">
            <a:extLst>
              <a:ext uri="{FF2B5EF4-FFF2-40B4-BE49-F238E27FC236}">
                <a16:creationId xmlns:a16="http://schemas.microsoft.com/office/drawing/2014/main" id="{B6B1CA45-B75A-0399-1076-6F23437B175A}"/>
              </a:ext>
            </a:extLst>
          </p:cNvPr>
          <p:cNvSpPr>
            <a:spLocks noGrp="1"/>
          </p:cNvSpPr>
          <p:nvPr>
            <p:ph type="body" sz="quarter" idx="24"/>
          </p:nvPr>
        </p:nvSpPr>
        <p:spPr>
          <a:xfrm>
            <a:off x="5947422" y="5247206"/>
            <a:ext cx="4496297" cy="333681"/>
          </a:xfrm>
        </p:spPr>
        <p:txBody>
          <a:bodyPr lIns="0" tIns="46800" rIns="0" bIns="46800" anchor="t">
            <a:noAutofit/>
          </a:bodyPr>
          <a:lstStyle>
            <a:lvl1pPr marL="0" indent="0" algn="l">
              <a:lnSpc>
                <a:spcPct val="100000"/>
              </a:lnSpc>
              <a:spcBef>
                <a:spcPts val="0"/>
              </a:spcBef>
              <a:buNone/>
              <a:defRPr sz="1400">
                <a:latin typeface="+mn-lt"/>
              </a:defRPr>
            </a:lvl1pPr>
          </a:lstStyle>
          <a:p>
            <a:pPr lvl="0"/>
            <a:endParaRPr lang="de-AT"/>
          </a:p>
        </p:txBody>
      </p:sp>
      <p:cxnSp>
        <p:nvCxnSpPr>
          <p:cNvPr id="13" name="Gerader Verbinder 8">
            <a:extLst>
              <a:ext uri="{FF2B5EF4-FFF2-40B4-BE49-F238E27FC236}">
                <a16:creationId xmlns:a16="http://schemas.microsoft.com/office/drawing/2014/main" id="{5CB52B46-3E83-B103-7F35-CF261309AF2A}"/>
              </a:ext>
            </a:extLst>
          </p:cNvPr>
          <p:cNvCxnSpPr>
            <a:cxnSpLocks/>
          </p:cNvCxnSpPr>
          <p:nvPr userDrawn="1"/>
        </p:nvCxnSpPr>
        <p:spPr>
          <a:xfrm>
            <a:off x="5151111" y="4104895"/>
            <a:ext cx="0" cy="161184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CFFD3A15-003A-EA2F-6377-358CE5047965}"/>
              </a:ext>
            </a:extLst>
          </p:cNvPr>
          <p:cNvSpPr>
            <a:spLocks noGrp="1"/>
          </p:cNvSpPr>
          <p:nvPr>
            <p:ph type="body" sz="quarter" idx="25" hasCustomPrompt="1"/>
          </p:nvPr>
        </p:nvSpPr>
        <p:spPr>
          <a:xfrm>
            <a:off x="5330773" y="3585876"/>
            <a:ext cx="4496297" cy="333681"/>
          </a:xfrm>
        </p:spPr>
        <p:txBody>
          <a:bodyPr lIns="144000" tIns="46800" rIns="0" bIns="46800" anchor="t">
            <a:noAutofit/>
          </a:bodyPr>
          <a:lstStyle>
            <a:lvl1pPr marL="0" indent="0" algn="l">
              <a:lnSpc>
                <a:spcPct val="100000"/>
              </a:lnSpc>
              <a:spcBef>
                <a:spcPts val="0"/>
              </a:spcBef>
              <a:buNone/>
              <a:defRPr sz="1400" i="1">
                <a:latin typeface="+mn-lt"/>
              </a:defRPr>
            </a:lvl1pPr>
          </a:lstStyle>
          <a:p>
            <a:pPr lvl="0"/>
            <a:r>
              <a:rPr lang="de-AT"/>
              <a:t>Position</a:t>
            </a:r>
          </a:p>
        </p:txBody>
      </p:sp>
      <p:cxnSp>
        <p:nvCxnSpPr>
          <p:cNvPr id="16" name="Gerader Verbinder 8">
            <a:extLst>
              <a:ext uri="{FF2B5EF4-FFF2-40B4-BE49-F238E27FC236}">
                <a16:creationId xmlns:a16="http://schemas.microsoft.com/office/drawing/2014/main" id="{055B2947-7A7F-79D4-F59C-5212A892D2E5}"/>
              </a:ext>
            </a:extLst>
          </p:cNvPr>
          <p:cNvCxnSpPr>
            <a:cxnSpLocks/>
          </p:cNvCxnSpPr>
          <p:nvPr userDrawn="1"/>
        </p:nvCxnSpPr>
        <p:spPr>
          <a:xfrm>
            <a:off x="5151111" y="3187773"/>
            <a:ext cx="0" cy="811295"/>
          </a:xfrm>
          <a:prstGeom prst="line">
            <a:avLst/>
          </a:prstGeom>
          <a:ln w="28575">
            <a:solidFill>
              <a:srgbClr val="1E003B"/>
            </a:solidFill>
          </a:ln>
        </p:spPr>
        <p:style>
          <a:lnRef idx="1">
            <a:schemeClr val="accent1"/>
          </a:lnRef>
          <a:fillRef idx="0">
            <a:schemeClr val="accent1"/>
          </a:fillRef>
          <a:effectRef idx="0">
            <a:schemeClr val="accent1"/>
          </a:effectRef>
          <a:fontRef idx="minor">
            <a:schemeClr val="tx1"/>
          </a:fontRef>
        </p:style>
      </p:cxnSp>
      <p:pic>
        <p:nvPicPr>
          <p:cNvPr id="21" name="Grafik 20">
            <a:extLst>
              <a:ext uri="{FF2B5EF4-FFF2-40B4-BE49-F238E27FC236}">
                <a16:creationId xmlns:a16="http://schemas.microsoft.com/office/drawing/2014/main" id="{F6817D5A-08CA-61FE-3C21-4CB7607D080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70592" y="4261489"/>
            <a:ext cx="301136" cy="301136"/>
          </a:xfrm>
          <a:prstGeom prst="rect">
            <a:avLst/>
          </a:prstGeom>
        </p:spPr>
      </p:pic>
      <p:pic>
        <p:nvPicPr>
          <p:cNvPr id="27" name="Grafik 26">
            <a:extLst>
              <a:ext uri="{FF2B5EF4-FFF2-40B4-BE49-F238E27FC236}">
                <a16:creationId xmlns:a16="http://schemas.microsoft.com/office/drawing/2014/main" id="{8A4AB0FB-B840-012D-4E51-8D89F017D9A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485215" y="4774337"/>
            <a:ext cx="301136" cy="301136"/>
          </a:xfrm>
          <a:prstGeom prst="rect">
            <a:avLst/>
          </a:prstGeom>
        </p:spPr>
      </p:pic>
      <p:pic>
        <p:nvPicPr>
          <p:cNvPr id="29" name="Grafik 28">
            <a:extLst>
              <a:ext uri="{FF2B5EF4-FFF2-40B4-BE49-F238E27FC236}">
                <a16:creationId xmlns:a16="http://schemas.microsoft.com/office/drawing/2014/main" id="{88C5066A-3D77-4401-8A1A-A0080F7C9D0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506860" y="5285701"/>
            <a:ext cx="228600" cy="228600"/>
          </a:xfrm>
          <a:prstGeom prst="rect">
            <a:avLst/>
          </a:prstGeom>
        </p:spPr>
      </p:pic>
    </p:spTree>
    <p:extLst>
      <p:ext uri="{BB962C8B-B14F-4D97-AF65-F5344CB8AC3E}">
        <p14:creationId xmlns:p14="http://schemas.microsoft.com/office/powerpoint/2010/main" val="60621431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2760090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5" name="Oval 4">
            <a:extLst>
              <a:ext uri="{FF2B5EF4-FFF2-40B4-BE49-F238E27FC236}">
                <a16:creationId xmlns:a16="http://schemas.microsoft.com/office/drawing/2014/main" id="{70917DEB-C207-55D9-C3F7-F98B6F28EA19}"/>
              </a:ext>
            </a:extLst>
          </p:cNvPr>
          <p:cNvSpPr/>
          <p:nvPr userDrawn="1"/>
        </p:nvSpPr>
        <p:spPr>
          <a:xfrm>
            <a:off x="1260198" y="1619250"/>
            <a:ext cx="1798536" cy="17985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12" name="Oval 11">
            <a:extLst>
              <a:ext uri="{FF2B5EF4-FFF2-40B4-BE49-F238E27FC236}">
                <a16:creationId xmlns:a16="http://schemas.microsoft.com/office/drawing/2014/main" id="{182B2D7A-D65D-ADEE-0B8F-AF0B8677347A}"/>
              </a:ext>
            </a:extLst>
          </p:cNvPr>
          <p:cNvSpPr/>
          <p:nvPr userDrawn="1"/>
        </p:nvSpPr>
        <p:spPr>
          <a:xfrm>
            <a:off x="6618843" y="1619250"/>
            <a:ext cx="1798536" cy="17985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38" name="Picture Placeholder 26">
            <a:extLst>
              <a:ext uri="{FF2B5EF4-FFF2-40B4-BE49-F238E27FC236}">
                <a16:creationId xmlns:a16="http://schemas.microsoft.com/office/drawing/2014/main" id="{19AE7B1E-1BD1-70DF-7532-6C0BFD182E05}"/>
              </a:ext>
            </a:extLst>
          </p:cNvPr>
          <p:cNvSpPr>
            <a:spLocks noGrp="1"/>
          </p:cNvSpPr>
          <p:nvPr>
            <p:ph type="pic" sz="quarter" idx="13"/>
          </p:nvPr>
        </p:nvSpPr>
        <p:spPr>
          <a:xfrm>
            <a:off x="1343642" y="1702693"/>
            <a:ext cx="1631648" cy="1631642"/>
          </a:xfrm>
          <a:custGeom>
            <a:avLst/>
            <a:gdLst>
              <a:gd name="connsiteX0" fmla="*/ 790219 w 1580438"/>
              <a:gd name="connsiteY0" fmla="*/ 0 h 1580432"/>
              <a:gd name="connsiteX1" fmla="*/ 1580438 w 1580438"/>
              <a:gd name="connsiteY1" fmla="*/ 790216 h 1580432"/>
              <a:gd name="connsiteX2" fmla="*/ 790219 w 1580438"/>
              <a:gd name="connsiteY2" fmla="*/ 1580432 h 1580432"/>
              <a:gd name="connsiteX3" fmla="*/ 0 w 1580438"/>
              <a:gd name="connsiteY3" fmla="*/ 790216 h 1580432"/>
              <a:gd name="connsiteX4" fmla="*/ 790219 w 1580438"/>
              <a:gd name="connsiteY4" fmla="*/ 0 h 1580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38" h="1580432">
                <a:moveTo>
                  <a:pt x="790219" y="0"/>
                </a:moveTo>
                <a:cubicBezTo>
                  <a:pt x="1226645" y="0"/>
                  <a:pt x="1580438" y="353792"/>
                  <a:pt x="1580438" y="790216"/>
                </a:cubicBezTo>
                <a:cubicBezTo>
                  <a:pt x="1580438" y="1226640"/>
                  <a:pt x="1226645" y="1580432"/>
                  <a:pt x="790219" y="1580432"/>
                </a:cubicBezTo>
                <a:cubicBezTo>
                  <a:pt x="353793" y="1580432"/>
                  <a:pt x="0" y="1226640"/>
                  <a:pt x="0" y="790216"/>
                </a:cubicBezTo>
                <a:cubicBezTo>
                  <a:pt x="0" y="353792"/>
                  <a:pt x="353793" y="0"/>
                  <a:pt x="790219" y="0"/>
                </a:cubicBezTo>
                <a:close/>
              </a:path>
            </a:pathLst>
          </a:custGeo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
        <p:nvSpPr>
          <p:cNvPr id="39" name="Picture Placeholder 26">
            <a:extLst>
              <a:ext uri="{FF2B5EF4-FFF2-40B4-BE49-F238E27FC236}">
                <a16:creationId xmlns:a16="http://schemas.microsoft.com/office/drawing/2014/main" id="{08907DC5-3DF3-C1F4-7F7E-4BF4FE728E97}"/>
              </a:ext>
            </a:extLst>
          </p:cNvPr>
          <p:cNvSpPr>
            <a:spLocks noGrp="1"/>
          </p:cNvSpPr>
          <p:nvPr>
            <p:ph type="pic" sz="quarter" idx="14"/>
          </p:nvPr>
        </p:nvSpPr>
        <p:spPr>
          <a:xfrm>
            <a:off x="6702287" y="1702693"/>
            <a:ext cx="1631648" cy="1631642"/>
          </a:xfrm>
          <a:custGeom>
            <a:avLst/>
            <a:gdLst>
              <a:gd name="connsiteX0" fmla="*/ 790219 w 1580438"/>
              <a:gd name="connsiteY0" fmla="*/ 0 h 1580432"/>
              <a:gd name="connsiteX1" fmla="*/ 1580438 w 1580438"/>
              <a:gd name="connsiteY1" fmla="*/ 790216 h 1580432"/>
              <a:gd name="connsiteX2" fmla="*/ 790219 w 1580438"/>
              <a:gd name="connsiteY2" fmla="*/ 1580432 h 1580432"/>
              <a:gd name="connsiteX3" fmla="*/ 0 w 1580438"/>
              <a:gd name="connsiteY3" fmla="*/ 790216 h 1580432"/>
              <a:gd name="connsiteX4" fmla="*/ 790219 w 1580438"/>
              <a:gd name="connsiteY4" fmla="*/ 0 h 1580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38" h="1580432">
                <a:moveTo>
                  <a:pt x="790219" y="0"/>
                </a:moveTo>
                <a:cubicBezTo>
                  <a:pt x="1226645" y="0"/>
                  <a:pt x="1580438" y="353792"/>
                  <a:pt x="1580438" y="790216"/>
                </a:cubicBezTo>
                <a:cubicBezTo>
                  <a:pt x="1580438" y="1226640"/>
                  <a:pt x="1226645" y="1580432"/>
                  <a:pt x="790219" y="1580432"/>
                </a:cubicBezTo>
                <a:cubicBezTo>
                  <a:pt x="353793" y="1580432"/>
                  <a:pt x="0" y="1226640"/>
                  <a:pt x="0" y="790216"/>
                </a:cubicBezTo>
                <a:cubicBezTo>
                  <a:pt x="0" y="353792"/>
                  <a:pt x="353793" y="0"/>
                  <a:pt x="790219" y="0"/>
                </a:cubicBezTo>
                <a:close/>
              </a:path>
            </a:pathLst>
          </a:custGeo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cxnSp>
        <p:nvCxnSpPr>
          <p:cNvPr id="23" name="Gerader Verbinder 8">
            <a:extLst>
              <a:ext uri="{FF2B5EF4-FFF2-40B4-BE49-F238E27FC236}">
                <a16:creationId xmlns:a16="http://schemas.microsoft.com/office/drawing/2014/main" id="{E41023D9-0F56-4E84-38CE-8EA02E138507}"/>
              </a:ext>
            </a:extLst>
          </p:cNvPr>
          <p:cNvCxnSpPr>
            <a:cxnSpLocks/>
          </p:cNvCxnSpPr>
          <p:nvPr userDrawn="1"/>
        </p:nvCxnSpPr>
        <p:spPr>
          <a:xfrm>
            <a:off x="1305352" y="4211424"/>
            <a:ext cx="0" cy="10786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Gerader Verbinder 8">
            <a:extLst>
              <a:ext uri="{FF2B5EF4-FFF2-40B4-BE49-F238E27FC236}">
                <a16:creationId xmlns:a16="http://schemas.microsoft.com/office/drawing/2014/main" id="{6A800876-1384-D1C9-2B9A-7753B0FD7864}"/>
              </a:ext>
            </a:extLst>
          </p:cNvPr>
          <p:cNvCxnSpPr>
            <a:cxnSpLocks/>
          </p:cNvCxnSpPr>
          <p:nvPr userDrawn="1"/>
        </p:nvCxnSpPr>
        <p:spPr>
          <a:xfrm>
            <a:off x="1305352" y="5400001"/>
            <a:ext cx="0" cy="1006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04F693DB-5A43-235F-23D4-FA1531C9CF7C}"/>
              </a:ext>
            </a:extLst>
          </p:cNvPr>
          <p:cNvSpPr>
            <a:spLocks noGrp="1"/>
          </p:cNvSpPr>
          <p:nvPr>
            <p:ph type="body" sz="quarter" idx="27" hasCustomPrompt="1"/>
          </p:nvPr>
        </p:nvSpPr>
        <p:spPr>
          <a:xfrm>
            <a:off x="1467833" y="3599894"/>
            <a:ext cx="4994047" cy="301136"/>
          </a:xfrm>
        </p:spPr>
        <p:txBody>
          <a:bodyPr lIns="0" tIns="46800" rIns="144000" bIns="46800" anchor="ctr">
            <a:noAutofit/>
          </a:bodyPr>
          <a:lstStyle>
            <a:lvl1pPr marL="0" indent="0" algn="l">
              <a:lnSpc>
                <a:spcPct val="100000"/>
              </a:lnSpc>
              <a:spcBef>
                <a:spcPts val="0"/>
              </a:spcBef>
              <a:buNone/>
              <a:defRPr sz="2000">
                <a:solidFill>
                  <a:schemeClr val="tx2"/>
                </a:solidFill>
                <a:latin typeface="+mj-lt"/>
              </a:defRPr>
            </a:lvl1pPr>
          </a:lstStyle>
          <a:p>
            <a:pPr lvl="0"/>
            <a:r>
              <a:rPr lang="de-AT"/>
              <a:t>Subheadline</a:t>
            </a:r>
          </a:p>
        </p:txBody>
      </p:sp>
      <p:sp>
        <p:nvSpPr>
          <p:cNvPr id="26" name="Text Placeholder 9">
            <a:extLst>
              <a:ext uri="{FF2B5EF4-FFF2-40B4-BE49-F238E27FC236}">
                <a16:creationId xmlns:a16="http://schemas.microsoft.com/office/drawing/2014/main" id="{012F655E-E8B5-AA8D-EEE8-9BA3D3415216}"/>
              </a:ext>
            </a:extLst>
          </p:cNvPr>
          <p:cNvSpPr>
            <a:spLocks noGrp="1"/>
          </p:cNvSpPr>
          <p:nvPr>
            <p:ph type="body" sz="quarter" idx="28"/>
          </p:nvPr>
        </p:nvSpPr>
        <p:spPr>
          <a:xfrm>
            <a:off x="1467834" y="4230389"/>
            <a:ext cx="4994046" cy="1059689"/>
          </a:xfrm>
        </p:spPr>
        <p:txBody>
          <a:bodyPr lIns="0" tIns="46800" rIns="0" bIns="46800" anchor="t">
            <a:noAutofit/>
          </a:bodyPr>
          <a:lstStyle>
            <a:lvl1pPr marL="0" indent="0" algn="l">
              <a:lnSpc>
                <a:spcPct val="100000"/>
              </a:lnSpc>
              <a:spcBef>
                <a:spcPts val="0"/>
              </a:spcBef>
              <a:buNone/>
              <a:defRPr sz="1400">
                <a:latin typeface="+mn-lt"/>
              </a:defRPr>
            </a:lvl1pPr>
          </a:lstStyle>
          <a:p>
            <a:pPr lvl="0"/>
            <a:endParaRPr lang="de-AT"/>
          </a:p>
        </p:txBody>
      </p:sp>
      <p:cxnSp>
        <p:nvCxnSpPr>
          <p:cNvPr id="31" name="Gerader Verbinder 8">
            <a:extLst>
              <a:ext uri="{FF2B5EF4-FFF2-40B4-BE49-F238E27FC236}">
                <a16:creationId xmlns:a16="http://schemas.microsoft.com/office/drawing/2014/main" id="{28296683-4F30-21E0-D2EF-C7FD26CB7734}"/>
              </a:ext>
            </a:extLst>
          </p:cNvPr>
          <p:cNvCxnSpPr>
            <a:cxnSpLocks/>
          </p:cNvCxnSpPr>
          <p:nvPr userDrawn="1"/>
        </p:nvCxnSpPr>
        <p:spPr>
          <a:xfrm>
            <a:off x="6663997" y="4211424"/>
            <a:ext cx="0" cy="10786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Gerader Verbinder 8">
            <a:extLst>
              <a:ext uri="{FF2B5EF4-FFF2-40B4-BE49-F238E27FC236}">
                <a16:creationId xmlns:a16="http://schemas.microsoft.com/office/drawing/2014/main" id="{23079D46-5B96-A706-9CE0-7958F5827A28}"/>
              </a:ext>
            </a:extLst>
          </p:cNvPr>
          <p:cNvCxnSpPr>
            <a:cxnSpLocks/>
          </p:cNvCxnSpPr>
          <p:nvPr userDrawn="1"/>
        </p:nvCxnSpPr>
        <p:spPr>
          <a:xfrm>
            <a:off x="6663997" y="5376600"/>
            <a:ext cx="0" cy="107865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ext Placeholder 9">
            <a:extLst>
              <a:ext uri="{FF2B5EF4-FFF2-40B4-BE49-F238E27FC236}">
                <a16:creationId xmlns:a16="http://schemas.microsoft.com/office/drawing/2014/main" id="{4218AD6B-D665-CF91-0D8A-AE8C2033A0B6}"/>
              </a:ext>
            </a:extLst>
          </p:cNvPr>
          <p:cNvSpPr>
            <a:spLocks noGrp="1"/>
          </p:cNvSpPr>
          <p:nvPr>
            <p:ph type="body" sz="quarter" idx="30" hasCustomPrompt="1"/>
          </p:nvPr>
        </p:nvSpPr>
        <p:spPr>
          <a:xfrm>
            <a:off x="6826478" y="3599894"/>
            <a:ext cx="4994047" cy="301136"/>
          </a:xfrm>
        </p:spPr>
        <p:txBody>
          <a:bodyPr lIns="0" tIns="46800" rIns="144000" bIns="46800" anchor="ctr">
            <a:noAutofit/>
          </a:bodyPr>
          <a:lstStyle>
            <a:lvl1pPr marL="0" indent="0" algn="l">
              <a:lnSpc>
                <a:spcPct val="100000"/>
              </a:lnSpc>
              <a:spcBef>
                <a:spcPts val="0"/>
              </a:spcBef>
              <a:buNone/>
              <a:defRPr sz="2000">
                <a:solidFill>
                  <a:schemeClr val="tx2"/>
                </a:solidFill>
                <a:latin typeface="+mj-lt"/>
              </a:defRPr>
            </a:lvl1pPr>
          </a:lstStyle>
          <a:p>
            <a:pPr lvl="0"/>
            <a:r>
              <a:rPr lang="de-AT"/>
              <a:t>Subheadline</a:t>
            </a:r>
          </a:p>
        </p:txBody>
      </p:sp>
      <p:sp>
        <p:nvSpPr>
          <p:cNvPr id="41" name="Text Placeholder 9">
            <a:extLst>
              <a:ext uri="{FF2B5EF4-FFF2-40B4-BE49-F238E27FC236}">
                <a16:creationId xmlns:a16="http://schemas.microsoft.com/office/drawing/2014/main" id="{AED4FDEE-08AB-DE0B-824A-66989CE87710}"/>
              </a:ext>
            </a:extLst>
          </p:cNvPr>
          <p:cNvSpPr>
            <a:spLocks noGrp="1"/>
          </p:cNvSpPr>
          <p:nvPr>
            <p:ph type="body" sz="quarter" idx="31"/>
          </p:nvPr>
        </p:nvSpPr>
        <p:spPr>
          <a:xfrm>
            <a:off x="6826479" y="4230389"/>
            <a:ext cx="4994046" cy="1059689"/>
          </a:xfrm>
        </p:spPr>
        <p:txBody>
          <a:bodyPr lIns="0" tIns="46800" rIns="0" bIns="46800" anchor="t">
            <a:noAutofit/>
          </a:bodyPr>
          <a:lstStyle>
            <a:lvl1pPr marL="0" indent="0" algn="l">
              <a:lnSpc>
                <a:spcPct val="100000"/>
              </a:lnSpc>
              <a:spcBef>
                <a:spcPts val="0"/>
              </a:spcBef>
              <a:buNone/>
              <a:defRPr sz="1400">
                <a:latin typeface="+mn-lt"/>
              </a:defRPr>
            </a:lvl1pPr>
          </a:lstStyle>
          <a:p>
            <a:pPr lvl="0"/>
            <a:endParaRPr lang="de-AT"/>
          </a:p>
        </p:txBody>
      </p:sp>
      <p:pic>
        <p:nvPicPr>
          <p:cNvPr id="7" name="Grafik 6">
            <a:extLst>
              <a:ext uri="{FF2B5EF4-FFF2-40B4-BE49-F238E27FC236}">
                <a16:creationId xmlns:a16="http://schemas.microsoft.com/office/drawing/2014/main" id="{1F97D1A7-A90C-6617-DCB6-4DD7C1FD864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62113" y="5474058"/>
            <a:ext cx="269116" cy="269116"/>
          </a:xfrm>
          <a:prstGeom prst="rect">
            <a:avLst/>
          </a:prstGeom>
        </p:spPr>
      </p:pic>
      <p:pic>
        <p:nvPicPr>
          <p:cNvPr id="8" name="Grafik 7">
            <a:extLst>
              <a:ext uri="{FF2B5EF4-FFF2-40B4-BE49-F238E27FC236}">
                <a16:creationId xmlns:a16="http://schemas.microsoft.com/office/drawing/2014/main" id="{56FDC276-6763-77B3-B608-297F2B56C6A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462113" y="5822752"/>
            <a:ext cx="269116" cy="269116"/>
          </a:xfrm>
          <a:prstGeom prst="rect">
            <a:avLst/>
          </a:prstGeom>
        </p:spPr>
      </p:pic>
      <p:pic>
        <p:nvPicPr>
          <p:cNvPr id="9" name="Grafik 8">
            <a:extLst>
              <a:ext uri="{FF2B5EF4-FFF2-40B4-BE49-F238E27FC236}">
                <a16:creationId xmlns:a16="http://schemas.microsoft.com/office/drawing/2014/main" id="{114BF400-79FB-E0C4-1E39-7F6386C09052}"/>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494524" y="6174228"/>
            <a:ext cx="204293" cy="204293"/>
          </a:xfrm>
          <a:prstGeom prst="rect">
            <a:avLst/>
          </a:prstGeom>
        </p:spPr>
      </p:pic>
      <p:pic>
        <p:nvPicPr>
          <p:cNvPr id="11" name="Grafik 10">
            <a:extLst>
              <a:ext uri="{FF2B5EF4-FFF2-40B4-BE49-F238E27FC236}">
                <a16:creationId xmlns:a16="http://schemas.microsoft.com/office/drawing/2014/main" id="{6F7A77A5-F6B5-8046-39C2-C900A7DDBA9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820757" y="5477831"/>
            <a:ext cx="269116" cy="269116"/>
          </a:xfrm>
          <a:prstGeom prst="rect">
            <a:avLst/>
          </a:prstGeom>
        </p:spPr>
      </p:pic>
      <p:pic>
        <p:nvPicPr>
          <p:cNvPr id="13" name="Grafik 12">
            <a:extLst>
              <a:ext uri="{FF2B5EF4-FFF2-40B4-BE49-F238E27FC236}">
                <a16:creationId xmlns:a16="http://schemas.microsoft.com/office/drawing/2014/main" id="{E8F74653-E8C0-908E-7480-AF8E894FB4C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820757" y="5826525"/>
            <a:ext cx="269116" cy="269116"/>
          </a:xfrm>
          <a:prstGeom prst="rect">
            <a:avLst/>
          </a:prstGeom>
        </p:spPr>
      </p:pic>
      <p:pic>
        <p:nvPicPr>
          <p:cNvPr id="14" name="Grafik 13">
            <a:extLst>
              <a:ext uri="{FF2B5EF4-FFF2-40B4-BE49-F238E27FC236}">
                <a16:creationId xmlns:a16="http://schemas.microsoft.com/office/drawing/2014/main" id="{F58AC602-373C-D83A-BE10-EAA210B57E3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853168" y="6178001"/>
            <a:ext cx="204293" cy="204293"/>
          </a:xfrm>
          <a:prstGeom prst="rect">
            <a:avLst/>
          </a:prstGeom>
        </p:spPr>
      </p:pic>
      <p:cxnSp>
        <p:nvCxnSpPr>
          <p:cNvPr id="18" name="Gerader Verbinder 8">
            <a:extLst>
              <a:ext uri="{FF2B5EF4-FFF2-40B4-BE49-F238E27FC236}">
                <a16:creationId xmlns:a16="http://schemas.microsoft.com/office/drawing/2014/main" id="{F4309F09-5236-E836-854B-847390875A87}"/>
              </a:ext>
            </a:extLst>
          </p:cNvPr>
          <p:cNvCxnSpPr>
            <a:cxnSpLocks/>
          </p:cNvCxnSpPr>
          <p:nvPr userDrawn="1"/>
        </p:nvCxnSpPr>
        <p:spPr>
          <a:xfrm>
            <a:off x="1305157" y="3570412"/>
            <a:ext cx="0" cy="528513"/>
          </a:xfrm>
          <a:prstGeom prst="line">
            <a:avLst/>
          </a:prstGeom>
          <a:ln w="19050">
            <a:solidFill>
              <a:srgbClr val="1E003B"/>
            </a:solidFill>
          </a:ln>
        </p:spPr>
        <p:style>
          <a:lnRef idx="1">
            <a:schemeClr val="accent1"/>
          </a:lnRef>
          <a:fillRef idx="0">
            <a:schemeClr val="accent1"/>
          </a:fillRef>
          <a:effectRef idx="0">
            <a:schemeClr val="accent1"/>
          </a:effectRef>
          <a:fontRef idx="minor">
            <a:schemeClr val="tx1"/>
          </a:fontRef>
        </p:style>
      </p:cxnSp>
      <p:cxnSp>
        <p:nvCxnSpPr>
          <p:cNvPr id="21" name="Gerader Verbinder 8">
            <a:extLst>
              <a:ext uri="{FF2B5EF4-FFF2-40B4-BE49-F238E27FC236}">
                <a16:creationId xmlns:a16="http://schemas.microsoft.com/office/drawing/2014/main" id="{79A090CE-F493-C2AD-070B-FA903D511F9C}"/>
              </a:ext>
            </a:extLst>
          </p:cNvPr>
          <p:cNvCxnSpPr>
            <a:cxnSpLocks/>
          </p:cNvCxnSpPr>
          <p:nvPr userDrawn="1"/>
        </p:nvCxnSpPr>
        <p:spPr>
          <a:xfrm>
            <a:off x="6663997" y="3570412"/>
            <a:ext cx="0" cy="528513"/>
          </a:xfrm>
          <a:prstGeom prst="line">
            <a:avLst/>
          </a:prstGeom>
          <a:ln w="19050">
            <a:solidFill>
              <a:srgbClr val="1E003B"/>
            </a:solidFill>
          </a:ln>
        </p:spPr>
        <p:style>
          <a:lnRef idx="1">
            <a:schemeClr val="accent1"/>
          </a:lnRef>
          <a:fillRef idx="0">
            <a:schemeClr val="accent1"/>
          </a:fillRef>
          <a:effectRef idx="0">
            <a:schemeClr val="accent1"/>
          </a:effectRef>
          <a:fontRef idx="minor">
            <a:schemeClr val="tx1"/>
          </a:fontRef>
        </p:style>
      </p:cxnSp>
      <p:sp>
        <p:nvSpPr>
          <p:cNvPr id="22" name="Text Placeholder 9">
            <a:extLst>
              <a:ext uri="{FF2B5EF4-FFF2-40B4-BE49-F238E27FC236}">
                <a16:creationId xmlns:a16="http://schemas.microsoft.com/office/drawing/2014/main" id="{8E6A8E96-B02C-4AFE-23BF-4FEEFC1B1E64}"/>
              </a:ext>
            </a:extLst>
          </p:cNvPr>
          <p:cNvSpPr>
            <a:spLocks noGrp="1"/>
          </p:cNvSpPr>
          <p:nvPr>
            <p:ph type="body" sz="quarter" idx="22"/>
          </p:nvPr>
        </p:nvSpPr>
        <p:spPr>
          <a:xfrm>
            <a:off x="1887984" y="5444319"/>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27" name="Text Placeholder 9">
            <a:extLst>
              <a:ext uri="{FF2B5EF4-FFF2-40B4-BE49-F238E27FC236}">
                <a16:creationId xmlns:a16="http://schemas.microsoft.com/office/drawing/2014/main" id="{E50EB312-A939-29E8-9994-D0565E66B41C}"/>
              </a:ext>
            </a:extLst>
          </p:cNvPr>
          <p:cNvSpPr>
            <a:spLocks noGrp="1"/>
          </p:cNvSpPr>
          <p:nvPr>
            <p:ph type="body" sz="quarter" idx="23"/>
          </p:nvPr>
        </p:nvSpPr>
        <p:spPr>
          <a:xfrm>
            <a:off x="1887983" y="5789417"/>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30" name="Text Placeholder 9">
            <a:extLst>
              <a:ext uri="{FF2B5EF4-FFF2-40B4-BE49-F238E27FC236}">
                <a16:creationId xmlns:a16="http://schemas.microsoft.com/office/drawing/2014/main" id="{F907304E-4FB2-9912-0B0F-3D8DE2BD710C}"/>
              </a:ext>
            </a:extLst>
          </p:cNvPr>
          <p:cNvSpPr>
            <a:spLocks noGrp="1"/>
          </p:cNvSpPr>
          <p:nvPr>
            <p:ph type="body" sz="quarter" idx="24"/>
          </p:nvPr>
        </p:nvSpPr>
        <p:spPr>
          <a:xfrm>
            <a:off x="1887983" y="6119788"/>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40" name="Text Placeholder 9">
            <a:extLst>
              <a:ext uri="{FF2B5EF4-FFF2-40B4-BE49-F238E27FC236}">
                <a16:creationId xmlns:a16="http://schemas.microsoft.com/office/drawing/2014/main" id="{A1A78628-AD1B-D563-C5E4-2E7ECD936801}"/>
              </a:ext>
            </a:extLst>
          </p:cNvPr>
          <p:cNvSpPr>
            <a:spLocks noGrp="1"/>
          </p:cNvSpPr>
          <p:nvPr>
            <p:ph type="body" sz="quarter" idx="36"/>
          </p:nvPr>
        </p:nvSpPr>
        <p:spPr>
          <a:xfrm>
            <a:off x="6820757" y="3901030"/>
            <a:ext cx="4496297" cy="227544"/>
          </a:xfrm>
        </p:spPr>
        <p:txBody>
          <a:bodyPr lIns="0" tIns="46800" rIns="0" bIns="46800" anchor="ctr">
            <a:noAutofit/>
          </a:bodyPr>
          <a:lstStyle>
            <a:lvl1pPr marL="0" indent="0" algn="l">
              <a:lnSpc>
                <a:spcPct val="100000"/>
              </a:lnSpc>
              <a:spcBef>
                <a:spcPts val="0"/>
              </a:spcBef>
              <a:buNone/>
              <a:defRPr sz="1200" i="1">
                <a:latin typeface="+mn-lt"/>
              </a:defRPr>
            </a:lvl1pPr>
          </a:lstStyle>
          <a:p>
            <a:pPr lvl="0"/>
            <a:endParaRPr lang="de-AT"/>
          </a:p>
        </p:txBody>
      </p:sp>
      <p:sp>
        <p:nvSpPr>
          <p:cNvPr id="42" name="Text Placeholder 9">
            <a:extLst>
              <a:ext uri="{FF2B5EF4-FFF2-40B4-BE49-F238E27FC236}">
                <a16:creationId xmlns:a16="http://schemas.microsoft.com/office/drawing/2014/main" id="{0BF1E3B2-14A7-3107-A9E3-03607417905F}"/>
              </a:ext>
            </a:extLst>
          </p:cNvPr>
          <p:cNvSpPr>
            <a:spLocks noGrp="1"/>
          </p:cNvSpPr>
          <p:nvPr>
            <p:ph type="body" sz="quarter" idx="37"/>
          </p:nvPr>
        </p:nvSpPr>
        <p:spPr>
          <a:xfrm>
            <a:off x="1461917" y="3901030"/>
            <a:ext cx="4496297" cy="227544"/>
          </a:xfrm>
        </p:spPr>
        <p:txBody>
          <a:bodyPr lIns="0" tIns="46800" rIns="0" bIns="46800" anchor="ctr">
            <a:noAutofit/>
          </a:bodyPr>
          <a:lstStyle>
            <a:lvl1pPr marL="0" indent="0" algn="l">
              <a:lnSpc>
                <a:spcPct val="100000"/>
              </a:lnSpc>
              <a:spcBef>
                <a:spcPts val="0"/>
              </a:spcBef>
              <a:buNone/>
              <a:defRPr sz="1200" i="1">
                <a:latin typeface="+mn-lt"/>
              </a:defRPr>
            </a:lvl1pPr>
          </a:lstStyle>
          <a:p>
            <a:pPr lvl="0"/>
            <a:endParaRPr lang="de-AT"/>
          </a:p>
        </p:txBody>
      </p:sp>
      <p:sp>
        <p:nvSpPr>
          <p:cNvPr id="43" name="Text Placeholder 9">
            <a:extLst>
              <a:ext uri="{FF2B5EF4-FFF2-40B4-BE49-F238E27FC236}">
                <a16:creationId xmlns:a16="http://schemas.microsoft.com/office/drawing/2014/main" id="{EDBE2D3E-6923-C782-2A85-8A76DFC0E942}"/>
              </a:ext>
            </a:extLst>
          </p:cNvPr>
          <p:cNvSpPr>
            <a:spLocks noGrp="1"/>
          </p:cNvSpPr>
          <p:nvPr>
            <p:ph type="body" sz="quarter" idx="38"/>
          </p:nvPr>
        </p:nvSpPr>
        <p:spPr>
          <a:xfrm>
            <a:off x="7246627" y="5444319"/>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44" name="Text Placeholder 9">
            <a:extLst>
              <a:ext uri="{FF2B5EF4-FFF2-40B4-BE49-F238E27FC236}">
                <a16:creationId xmlns:a16="http://schemas.microsoft.com/office/drawing/2014/main" id="{20A10773-A254-9A5F-71C9-35EF116763C0}"/>
              </a:ext>
            </a:extLst>
          </p:cNvPr>
          <p:cNvSpPr>
            <a:spLocks noGrp="1"/>
          </p:cNvSpPr>
          <p:nvPr>
            <p:ph type="body" sz="quarter" idx="39"/>
          </p:nvPr>
        </p:nvSpPr>
        <p:spPr>
          <a:xfrm>
            <a:off x="7246626" y="5789417"/>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45" name="Text Placeholder 9">
            <a:extLst>
              <a:ext uri="{FF2B5EF4-FFF2-40B4-BE49-F238E27FC236}">
                <a16:creationId xmlns:a16="http://schemas.microsoft.com/office/drawing/2014/main" id="{9DE4FB2F-4C2E-8AF0-7A56-36B4EBBC766A}"/>
              </a:ext>
            </a:extLst>
          </p:cNvPr>
          <p:cNvSpPr>
            <a:spLocks noGrp="1"/>
          </p:cNvSpPr>
          <p:nvPr>
            <p:ph type="body" sz="quarter" idx="40"/>
          </p:nvPr>
        </p:nvSpPr>
        <p:spPr>
          <a:xfrm>
            <a:off x="7246626" y="6119788"/>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Tree>
    <p:extLst>
      <p:ext uri="{BB962C8B-B14F-4D97-AF65-F5344CB8AC3E}">
        <p14:creationId xmlns:p14="http://schemas.microsoft.com/office/powerpoint/2010/main" val="30703108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 Step Plan">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49178C7-88CA-C330-9830-473B785CBCAD}"/>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CCB3C140-B16A-AD1D-1DCD-E6191C1D3C83}"/>
              </a:ext>
            </a:extLst>
          </p:cNvPr>
          <p:cNvSpPr>
            <a:spLocks noGrp="1"/>
          </p:cNvSpPr>
          <p:nvPr>
            <p:ph type="ftr" sz="quarter" idx="11"/>
          </p:nvPr>
        </p:nvSpPr>
        <p:spPr/>
        <p:txBody>
          <a:bodyPr/>
          <a:lstStyle/>
          <a:p>
            <a:endParaRPr lang="de-DE"/>
          </a:p>
        </p:txBody>
      </p:sp>
      <p:sp>
        <p:nvSpPr>
          <p:cNvPr id="5" name="Datumsplatzhalter 4">
            <a:extLst>
              <a:ext uri="{FF2B5EF4-FFF2-40B4-BE49-F238E27FC236}">
                <a16:creationId xmlns:a16="http://schemas.microsoft.com/office/drawing/2014/main" id="{07A4AC3B-5895-8813-247E-B9297DF9CDB6}"/>
              </a:ext>
            </a:extLst>
          </p:cNvPr>
          <p:cNvSpPr>
            <a:spLocks noGrp="1"/>
          </p:cNvSpPr>
          <p:nvPr>
            <p:ph type="dt" sz="half" idx="12"/>
          </p:nvPr>
        </p:nvSpPr>
        <p:spPr/>
        <p:txBody>
          <a:bodyPr/>
          <a:lstStyle/>
          <a:p>
            <a:fld id="{A05EA14A-2421-468E-83A6-65D6DCF26FC0}" type="datetimeFigureOut">
              <a:rPr lang="de-DE" smtClean="0"/>
              <a:pPr/>
              <a:t>01.12.2025</a:t>
            </a:fld>
            <a:endParaRPr lang="de-DE"/>
          </a:p>
        </p:txBody>
      </p:sp>
      <p:sp>
        <p:nvSpPr>
          <p:cNvPr id="11" name="Parallelogramm 10">
            <a:extLst>
              <a:ext uri="{FF2B5EF4-FFF2-40B4-BE49-F238E27FC236}">
                <a16:creationId xmlns:a16="http://schemas.microsoft.com/office/drawing/2014/main" id="{1E0430CB-9DA1-75D9-8BAB-455ACB01F621}"/>
              </a:ext>
            </a:extLst>
          </p:cNvPr>
          <p:cNvSpPr/>
          <p:nvPr userDrawn="1"/>
        </p:nvSpPr>
        <p:spPr>
          <a:xfrm flipH="1">
            <a:off x="4704664" y="0"/>
            <a:ext cx="4458595" cy="6870343"/>
          </a:xfrm>
          <a:prstGeom prst="parallelogram">
            <a:avLst>
              <a:gd name="adj" fmla="val 73380"/>
            </a:avLst>
          </a:prstGeom>
          <a:gradFill>
            <a:gsLst>
              <a:gs pos="0">
                <a:schemeClr val="accent1"/>
              </a:gs>
              <a:gs pos="100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rgbClr val="E1DEE2"/>
              </a:solidFill>
            </a:endParaRPr>
          </a:p>
        </p:txBody>
      </p:sp>
      <p:sp>
        <p:nvSpPr>
          <p:cNvPr id="26" name="Textplatzhalter 17">
            <a:extLst>
              <a:ext uri="{FF2B5EF4-FFF2-40B4-BE49-F238E27FC236}">
                <a16:creationId xmlns:a16="http://schemas.microsoft.com/office/drawing/2014/main" id="{0D7FBE85-3921-F570-DB73-F33F24335119}"/>
              </a:ext>
            </a:extLst>
          </p:cNvPr>
          <p:cNvSpPr>
            <a:spLocks noGrp="1"/>
          </p:cNvSpPr>
          <p:nvPr userDrawn="1">
            <p:ph type="body" sz="quarter" idx="13"/>
          </p:nvPr>
        </p:nvSpPr>
        <p:spPr>
          <a:xfrm>
            <a:off x="1263341" y="1624002"/>
            <a:ext cx="4171950" cy="2519363"/>
          </a:xfrm>
        </p:spPr>
        <p:txBody>
          <a:bodyPr>
            <a:noAutofit/>
          </a:bodyPr>
          <a:lstStyle>
            <a:lvl1pPr marL="0" indent="0">
              <a:buNone/>
              <a:defRPr sz="6000">
                <a:latin typeface="+mj-lt"/>
              </a:defRPr>
            </a:lvl1pPr>
            <a:lvl2pPr>
              <a:defRPr sz="6000">
                <a:latin typeface="+mj-lt"/>
              </a:defRPr>
            </a:lvl2pPr>
            <a:lvl3pPr>
              <a:defRPr sz="6000">
                <a:latin typeface="+mj-lt"/>
              </a:defRPr>
            </a:lvl3pPr>
            <a:lvl4pPr>
              <a:defRPr sz="6000">
                <a:latin typeface="+mj-lt"/>
              </a:defRPr>
            </a:lvl4pPr>
            <a:lvl5pPr>
              <a:defRPr sz="6000">
                <a:latin typeface="+mj-lt"/>
              </a:defRPr>
            </a:lvl5pPr>
          </a:lstStyle>
          <a:p>
            <a:pPr lvl="0"/>
            <a:endParaRPr lang="de-DE"/>
          </a:p>
        </p:txBody>
      </p:sp>
      <p:sp>
        <p:nvSpPr>
          <p:cNvPr id="27" name="Textplatzhalter 23">
            <a:extLst>
              <a:ext uri="{FF2B5EF4-FFF2-40B4-BE49-F238E27FC236}">
                <a16:creationId xmlns:a16="http://schemas.microsoft.com/office/drawing/2014/main" id="{97990CF6-8920-71CD-C61A-6C645EAFC3E7}"/>
              </a:ext>
            </a:extLst>
          </p:cNvPr>
          <p:cNvSpPr>
            <a:spLocks noGrp="1"/>
          </p:cNvSpPr>
          <p:nvPr userDrawn="1">
            <p:ph type="body" sz="quarter" idx="17"/>
          </p:nvPr>
        </p:nvSpPr>
        <p:spPr>
          <a:xfrm>
            <a:off x="1262814" y="4221163"/>
            <a:ext cx="4171950" cy="687387"/>
          </a:xfrm>
        </p:spPr>
        <p:txBody>
          <a:bodyPr>
            <a:noAutofit/>
          </a:bodyPr>
          <a:lstStyle>
            <a:lvl1pPr marL="0" indent="0">
              <a:buNone/>
              <a:defRPr sz="1400"/>
            </a:lvl1pPr>
            <a:lvl2pPr>
              <a:defRPr sz="1200"/>
            </a:lvl2pPr>
            <a:lvl3pPr>
              <a:defRPr sz="1200"/>
            </a:lvl3pPr>
            <a:lvl4pPr>
              <a:defRPr sz="1200"/>
            </a:lvl4pPr>
            <a:lvl5pPr>
              <a:defRPr sz="1200"/>
            </a:lvl5pPr>
          </a:lstStyle>
          <a:p>
            <a:pPr lvl="0"/>
            <a:endParaRPr lang="de-DE"/>
          </a:p>
        </p:txBody>
      </p:sp>
      <p:sp>
        <p:nvSpPr>
          <p:cNvPr id="29" name="Textplatzhalter 28">
            <a:extLst>
              <a:ext uri="{FF2B5EF4-FFF2-40B4-BE49-F238E27FC236}">
                <a16:creationId xmlns:a16="http://schemas.microsoft.com/office/drawing/2014/main" id="{3EE50547-6DF7-6424-5526-C7DC9720AA49}"/>
              </a:ext>
            </a:extLst>
          </p:cNvPr>
          <p:cNvSpPr>
            <a:spLocks noGrp="1"/>
          </p:cNvSpPr>
          <p:nvPr userDrawn="1">
            <p:ph type="body" sz="quarter" idx="18" hasCustomPrompt="1"/>
          </p:nvPr>
        </p:nvSpPr>
        <p:spPr>
          <a:xfrm>
            <a:off x="6715459" y="296862"/>
            <a:ext cx="908050" cy="831850"/>
          </a:xfrm>
        </p:spPr>
        <p:txBody>
          <a:bodyPr/>
          <a:lstStyle>
            <a:lvl1pPr marL="0" indent="0">
              <a:buNone/>
              <a:defRPr sz="4800">
                <a:solidFill>
                  <a:schemeClr val="accent1"/>
                </a:solidFill>
                <a:latin typeface="+mj-lt"/>
              </a:defRPr>
            </a:lvl1pPr>
          </a:lstStyle>
          <a:p>
            <a:pPr lvl="0"/>
            <a:r>
              <a:rPr lang="de-DE"/>
              <a:t>xx</a:t>
            </a:r>
          </a:p>
        </p:txBody>
      </p:sp>
      <p:sp>
        <p:nvSpPr>
          <p:cNvPr id="31" name="Textplatzhalter 30">
            <a:extLst>
              <a:ext uri="{FF2B5EF4-FFF2-40B4-BE49-F238E27FC236}">
                <a16:creationId xmlns:a16="http://schemas.microsoft.com/office/drawing/2014/main" id="{D401D918-F063-72EF-883A-C886143B84EB}"/>
              </a:ext>
            </a:extLst>
          </p:cNvPr>
          <p:cNvSpPr>
            <a:spLocks noGrp="1"/>
          </p:cNvSpPr>
          <p:nvPr>
            <p:ph type="body" sz="quarter" idx="19"/>
          </p:nvPr>
        </p:nvSpPr>
        <p:spPr>
          <a:xfrm>
            <a:off x="7691438" y="501650"/>
            <a:ext cx="2239962" cy="422275"/>
          </a:xfrm>
        </p:spPr>
        <p:txBody>
          <a:bodyPr/>
          <a:lstStyle>
            <a:lvl1pPr marL="0" indent="0">
              <a:buNone/>
              <a:defRPr>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3" name="Textplatzhalter 32">
            <a:extLst>
              <a:ext uri="{FF2B5EF4-FFF2-40B4-BE49-F238E27FC236}">
                <a16:creationId xmlns:a16="http://schemas.microsoft.com/office/drawing/2014/main" id="{725524B8-26F0-BDB3-AA4D-99C531743A30}"/>
              </a:ext>
            </a:extLst>
          </p:cNvPr>
          <p:cNvSpPr>
            <a:spLocks noGrp="1"/>
          </p:cNvSpPr>
          <p:nvPr>
            <p:ph type="body" sz="quarter" idx="20"/>
          </p:nvPr>
        </p:nvSpPr>
        <p:spPr>
          <a:xfrm>
            <a:off x="7691438" y="1003300"/>
            <a:ext cx="2239962" cy="987425"/>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
        <p:nvSpPr>
          <p:cNvPr id="34" name="Textplatzhalter 28">
            <a:extLst>
              <a:ext uri="{FF2B5EF4-FFF2-40B4-BE49-F238E27FC236}">
                <a16:creationId xmlns:a16="http://schemas.microsoft.com/office/drawing/2014/main" id="{298C3692-51ED-33E0-D598-AE2FB64EB5D3}"/>
              </a:ext>
            </a:extLst>
          </p:cNvPr>
          <p:cNvSpPr>
            <a:spLocks noGrp="1"/>
          </p:cNvSpPr>
          <p:nvPr>
            <p:ph type="body" sz="quarter" idx="21" hasCustomPrompt="1"/>
          </p:nvPr>
        </p:nvSpPr>
        <p:spPr>
          <a:xfrm>
            <a:off x="7691438" y="2340001"/>
            <a:ext cx="908050" cy="831850"/>
          </a:xfrm>
        </p:spPr>
        <p:txBody>
          <a:bodyPr/>
          <a:lstStyle>
            <a:lvl1pPr marL="0" indent="0">
              <a:buNone/>
              <a:defRPr sz="4800">
                <a:solidFill>
                  <a:schemeClr val="accent4"/>
                </a:solidFill>
                <a:latin typeface="+mj-lt"/>
              </a:defRPr>
            </a:lvl1pPr>
          </a:lstStyle>
          <a:p>
            <a:pPr lvl="0"/>
            <a:r>
              <a:rPr lang="de-DE"/>
              <a:t>xx</a:t>
            </a:r>
          </a:p>
        </p:txBody>
      </p:sp>
      <p:sp>
        <p:nvSpPr>
          <p:cNvPr id="35" name="Textplatzhalter 30">
            <a:extLst>
              <a:ext uri="{FF2B5EF4-FFF2-40B4-BE49-F238E27FC236}">
                <a16:creationId xmlns:a16="http://schemas.microsoft.com/office/drawing/2014/main" id="{519EAC3A-1870-99AF-78EC-05948047553F}"/>
              </a:ext>
            </a:extLst>
          </p:cNvPr>
          <p:cNvSpPr>
            <a:spLocks noGrp="1"/>
          </p:cNvSpPr>
          <p:nvPr>
            <p:ph type="body" sz="quarter" idx="22"/>
          </p:nvPr>
        </p:nvSpPr>
        <p:spPr>
          <a:xfrm>
            <a:off x="8667417" y="2544789"/>
            <a:ext cx="2239962" cy="422275"/>
          </a:xfrm>
        </p:spPr>
        <p:txBody>
          <a:bodyPr/>
          <a:lstStyle>
            <a:lvl1pPr marL="0" indent="0">
              <a:buNone/>
              <a:defRPr>
                <a:solidFill>
                  <a:schemeClr val="accent4"/>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6" name="Textplatzhalter 32">
            <a:extLst>
              <a:ext uri="{FF2B5EF4-FFF2-40B4-BE49-F238E27FC236}">
                <a16:creationId xmlns:a16="http://schemas.microsoft.com/office/drawing/2014/main" id="{B47FE4AB-9AD6-0EB1-CD5C-07BB649CF3DF}"/>
              </a:ext>
            </a:extLst>
          </p:cNvPr>
          <p:cNvSpPr>
            <a:spLocks noGrp="1"/>
          </p:cNvSpPr>
          <p:nvPr>
            <p:ph type="body" sz="quarter" idx="23"/>
          </p:nvPr>
        </p:nvSpPr>
        <p:spPr>
          <a:xfrm>
            <a:off x="8667417" y="3046439"/>
            <a:ext cx="2239962" cy="987425"/>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
        <p:nvSpPr>
          <p:cNvPr id="37" name="Textplatzhalter 28">
            <a:extLst>
              <a:ext uri="{FF2B5EF4-FFF2-40B4-BE49-F238E27FC236}">
                <a16:creationId xmlns:a16="http://schemas.microsoft.com/office/drawing/2014/main" id="{C8A380B3-9512-0DDA-1C03-64FC68E9FD1A}"/>
              </a:ext>
            </a:extLst>
          </p:cNvPr>
          <p:cNvSpPr>
            <a:spLocks noGrp="1"/>
          </p:cNvSpPr>
          <p:nvPr>
            <p:ph type="body" sz="quarter" idx="24" hasCustomPrompt="1"/>
          </p:nvPr>
        </p:nvSpPr>
        <p:spPr>
          <a:xfrm>
            <a:off x="8819817" y="4477221"/>
            <a:ext cx="908050" cy="831850"/>
          </a:xfrm>
        </p:spPr>
        <p:txBody>
          <a:bodyPr/>
          <a:lstStyle>
            <a:lvl1pPr marL="0" indent="0">
              <a:buNone/>
              <a:defRPr sz="4800">
                <a:solidFill>
                  <a:schemeClr val="accent6"/>
                </a:solidFill>
                <a:latin typeface="+mj-lt"/>
              </a:defRPr>
            </a:lvl1pPr>
          </a:lstStyle>
          <a:p>
            <a:pPr lvl="0"/>
            <a:r>
              <a:rPr lang="de-DE"/>
              <a:t>xx</a:t>
            </a:r>
          </a:p>
        </p:txBody>
      </p:sp>
      <p:sp>
        <p:nvSpPr>
          <p:cNvPr id="38" name="Textplatzhalter 30">
            <a:extLst>
              <a:ext uri="{FF2B5EF4-FFF2-40B4-BE49-F238E27FC236}">
                <a16:creationId xmlns:a16="http://schemas.microsoft.com/office/drawing/2014/main" id="{9B52FF74-C988-0D26-3D80-C5365128376A}"/>
              </a:ext>
            </a:extLst>
          </p:cNvPr>
          <p:cNvSpPr>
            <a:spLocks noGrp="1"/>
          </p:cNvSpPr>
          <p:nvPr>
            <p:ph type="body" sz="quarter" idx="25"/>
          </p:nvPr>
        </p:nvSpPr>
        <p:spPr>
          <a:xfrm>
            <a:off x="9795796" y="4682009"/>
            <a:ext cx="2239962" cy="422275"/>
          </a:xfrm>
        </p:spPr>
        <p:txBody>
          <a:bodyPr/>
          <a:lstStyle>
            <a:lvl1pPr marL="0" indent="0">
              <a:buNone/>
              <a:defRPr>
                <a:solidFill>
                  <a:schemeClr val="accent6"/>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9" name="Textplatzhalter 32">
            <a:extLst>
              <a:ext uri="{FF2B5EF4-FFF2-40B4-BE49-F238E27FC236}">
                <a16:creationId xmlns:a16="http://schemas.microsoft.com/office/drawing/2014/main" id="{993BE1C1-AD91-F986-0983-BC4718E0F403}"/>
              </a:ext>
            </a:extLst>
          </p:cNvPr>
          <p:cNvSpPr>
            <a:spLocks noGrp="1"/>
          </p:cNvSpPr>
          <p:nvPr>
            <p:ph type="body" sz="quarter" idx="26"/>
          </p:nvPr>
        </p:nvSpPr>
        <p:spPr>
          <a:xfrm>
            <a:off x="9795796" y="5183659"/>
            <a:ext cx="2239962" cy="987425"/>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Tree>
    <p:extLst>
      <p:ext uri="{BB962C8B-B14F-4D97-AF65-F5344CB8AC3E}">
        <p14:creationId xmlns:p14="http://schemas.microsoft.com/office/powerpoint/2010/main" val="1841414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7" name="Sprechblase: rechteckig mit abgerundeten Ecken 6">
            <a:extLst>
              <a:ext uri="{FF2B5EF4-FFF2-40B4-BE49-F238E27FC236}">
                <a16:creationId xmlns:a16="http://schemas.microsoft.com/office/drawing/2014/main" id="{47354879-C3AF-6C0A-6FEE-9AC9A9C8E209}"/>
              </a:ext>
            </a:extLst>
          </p:cNvPr>
          <p:cNvSpPr/>
          <p:nvPr/>
        </p:nvSpPr>
        <p:spPr>
          <a:xfrm>
            <a:off x="6690677" y="2020056"/>
            <a:ext cx="2729782" cy="610356"/>
          </a:xfrm>
          <a:prstGeom prst="wedgeRoundRectCallout">
            <a:avLst>
              <a:gd name="adj1" fmla="val -32981"/>
              <a:gd name="adj2" fmla="val 90059"/>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8" name="Sprechblase: rechteckig mit abgerundeten Ecken 7">
            <a:extLst>
              <a:ext uri="{FF2B5EF4-FFF2-40B4-BE49-F238E27FC236}">
                <a16:creationId xmlns:a16="http://schemas.microsoft.com/office/drawing/2014/main" id="{C162004C-61E6-CE39-7920-67B312DD0BF3}"/>
              </a:ext>
            </a:extLst>
          </p:cNvPr>
          <p:cNvSpPr/>
          <p:nvPr userDrawn="1"/>
        </p:nvSpPr>
        <p:spPr>
          <a:xfrm flipH="1">
            <a:off x="7939074" y="2690581"/>
            <a:ext cx="2729783" cy="610356"/>
          </a:xfrm>
          <a:prstGeom prst="wedgeRoundRectCallout">
            <a:avLst>
              <a:gd name="adj1" fmla="val -32981"/>
              <a:gd name="adj2" fmla="val 90059"/>
              <a:gd name="adj3" fmla="val 1666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11" name="Sprechblase: rechteckig mit abgerundeten Ecken 10">
            <a:extLst>
              <a:ext uri="{FF2B5EF4-FFF2-40B4-BE49-F238E27FC236}">
                <a16:creationId xmlns:a16="http://schemas.microsoft.com/office/drawing/2014/main" id="{EE9930ED-9486-D576-8E2B-5262B65E4374}"/>
              </a:ext>
            </a:extLst>
          </p:cNvPr>
          <p:cNvSpPr/>
          <p:nvPr/>
        </p:nvSpPr>
        <p:spPr>
          <a:xfrm>
            <a:off x="6612709" y="3372103"/>
            <a:ext cx="2729782" cy="610356"/>
          </a:xfrm>
          <a:prstGeom prst="wedgeRoundRectCallout">
            <a:avLst>
              <a:gd name="adj1" fmla="val -32981"/>
              <a:gd name="adj2" fmla="val 90059"/>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bg2"/>
              </a:solidFill>
            </a:endParaRPr>
          </a:p>
        </p:txBody>
      </p:sp>
      <p:sp>
        <p:nvSpPr>
          <p:cNvPr id="12" name="Sprechblase: rechteckig mit abgerundeten Ecken 11">
            <a:extLst>
              <a:ext uri="{FF2B5EF4-FFF2-40B4-BE49-F238E27FC236}">
                <a16:creationId xmlns:a16="http://schemas.microsoft.com/office/drawing/2014/main" id="{2F5B7C44-84DD-7778-3A60-AC94B0339828}"/>
              </a:ext>
            </a:extLst>
          </p:cNvPr>
          <p:cNvSpPr/>
          <p:nvPr userDrawn="1"/>
        </p:nvSpPr>
        <p:spPr>
          <a:xfrm flipH="1">
            <a:off x="7861106" y="4059142"/>
            <a:ext cx="2729783" cy="610356"/>
          </a:xfrm>
          <a:prstGeom prst="wedgeRoundRectCallout">
            <a:avLst>
              <a:gd name="adj1" fmla="val -32981"/>
              <a:gd name="adj2" fmla="val 90059"/>
              <a:gd name="adj3" fmla="val 1666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0" name="Datumsplatzhalter 19">
            <a:extLst>
              <a:ext uri="{FF2B5EF4-FFF2-40B4-BE49-F238E27FC236}">
                <a16:creationId xmlns:a16="http://schemas.microsoft.com/office/drawing/2014/main" id="{D2C5A6C7-D22E-F060-7F56-65F2B468EB5A}"/>
              </a:ext>
            </a:extLst>
          </p:cNvPr>
          <p:cNvSpPr>
            <a:spLocks noGrp="1"/>
          </p:cNvSpPr>
          <p:nvPr userDrawn="1">
            <p:ph type="dt" sz="half" idx="14"/>
          </p:nvPr>
        </p:nvSpPr>
        <p:spPr/>
        <p:txBody>
          <a:bodyPr/>
          <a:lstStyle/>
          <a:p>
            <a:fld id="{A05EA14A-2421-468E-83A6-65D6DCF26FC0}" type="datetimeFigureOut">
              <a:rPr lang="de-DE" smtClean="0"/>
              <a:pPr/>
              <a:t>01.12.2025</a:t>
            </a:fld>
            <a:endParaRPr lang="de-DE"/>
          </a:p>
        </p:txBody>
      </p:sp>
      <p:sp>
        <p:nvSpPr>
          <p:cNvPr id="21" name="Fußzeilenplatzhalter 20">
            <a:extLst>
              <a:ext uri="{FF2B5EF4-FFF2-40B4-BE49-F238E27FC236}">
                <a16:creationId xmlns:a16="http://schemas.microsoft.com/office/drawing/2014/main" id="{899BE758-9AA4-6F48-4167-421C28614897}"/>
              </a:ext>
            </a:extLst>
          </p:cNvPr>
          <p:cNvSpPr>
            <a:spLocks noGrp="1"/>
          </p:cNvSpPr>
          <p:nvPr userDrawn="1">
            <p:ph type="ftr" sz="quarter" idx="15"/>
          </p:nvPr>
        </p:nvSpPr>
        <p:spPr/>
        <p:txBody>
          <a:bodyPr/>
          <a:lstStyle/>
          <a:p>
            <a:endParaRPr lang="de-DE"/>
          </a:p>
        </p:txBody>
      </p:sp>
      <p:sp>
        <p:nvSpPr>
          <p:cNvPr id="22" name="Foliennummernplatzhalter 21">
            <a:extLst>
              <a:ext uri="{FF2B5EF4-FFF2-40B4-BE49-F238E27FC236}">
                <a16:creationId xmlns:a16="http://schemas.microsoft.com/office/drawing/2014/main" id="{97BDB9D5-7956-7543-1448-4CCC86FEB6A2}"/>
              </a:ext>
            </a:extLst>
          </p:cNvPr>
          <p:cNvSpPr>
            <a:spLocks noGrp="1"/>
          </p:cNvSpPr>
          <p:nvPr userDrawn="1">
            <p:ph type="sldNum" sz="quarter" idx="16"/>
          </p:nvPr>
        </p:nvSpPr>
        <p:spPr/>
        <p:txBody>
          <a:bodyPr/>
          <a:lstStyle/>
          <a:p>
            <a:fld id="{91A045D3-C80F-45BE-BE36-D574865BBB98}" type="slidenum">
              <a:rPr lang="de-DE" smtClean="0"/>
              <a:pPr/>
              <a:t>‹Nr.›</a:t>
            </a:fld>
            <a:endParaRPr lang="de-DE"/>
          </a:p>
        </p:txBody>
      </p:sp>
      <p:sp>
        <p:nvSpPr>
          <p:cNvPr id="26" name="Textplatzhalter 25">
            <a:extLst>
              <a:ext uri="{FF2B5EF4-FFF2-40B4-BE49-F238E27FC236}">
                <a16:creationId xmlns:a16="http://schemas.microsoft.com/office/drawing/2014/main" id="{F3F00FA3-0E46-0254-4C89-90C13704D036}"/>
              </a:ext>
            </a:extLst>
          </p:cNvPr>
          <p:cNvSpPr>
            <a:spLocks noGrp="1"/>
          </p:cNvSpPr>
          <p:nvPr>
            <p:ph type="body" sz="quarter" idx="18"/>
          </p:nvPr>
        </p:nvSpPr>
        <p:spPr>
          <a:xfrm>
            <a:off x="6851650" y="2117391"/>
            <a:ext cx="2406650" cy="396875"/>
          </a:xfrm>
        </p:spPr>
        <p:txBody>
          <a:bodyPr>
            <a:noAutofit/>
          </a:bodyPr>
          <a:lstStyle>
            <a:lvl1pPr marL="0" indent="0">
              <a:buNone/>
              <a:defRPr sz="1600">
                <a:solidFill>
                  <a:schemeClr val="bg2"/>
                </a:solidFill>
              </a:defRPr>
            </a:lvl1pPr>
            <a:lvl2pPr>
              <a:defRPr sz="1600"/>
            </a:lvl2pPr>
            <a:lvl3pPr>
              <a:defRPr sz="1600"/>
            </a:lvl3pPr>
            <a:lvl4pPr>
              <a:defRPr sz="1600"/>
            </a:lvl4pPr>
            <a:lvl5pPr>
              <a:defRPr sz="1600"/>
            </a:lvl5pPr>
          </a:lstStyle>
          <a:p>
            <a:pPr lvl="0"/>
            <a:endParaRPr lang="de-DE"/>
          </a:p>
        </p:txBody>
      </p:sp>
      <p:sp>
        <p:nvSpPr>
          <p:cNvPr id="27" name="Textplatzhalter 25">
            <a:extLst>
              <a:ext uri="{FF2B5EF4-FFF2-40B4-BE49-F238E27FC236}">
                <a16:creationId xmlns:a16="http://schemas.microsoft.com/office/drawing/2014/main" id="{4641786B-5F9B-15BB-ECD4-C2D4ED2361D7}"/>
              </a:ext>
            </a:extLst>
          </p:cNvPr>
          <p:cNvSpPr>
            <a:spLocks noGrp="1"/>
          </p:cNvSpPr>
          <p:nvPr>
            <p:ph type="body" sz="quarter" idx="19"/>
          </p:nvPr>
        </p:nvSpPr>
        <p:spPr>
          <a:xfrm>
            <a:off x="8054975" y="2782812"/>
            <a:ext cx="2406650" cy="396875"/>
          </a:xfrm>
        </p:spPr>
        <p:txBody>
          <a:bodyPr>
            <a:noAutofit/>
          </a:bodyPr>
          <a:lstStyle>
            <a:lvl1pPr marL="0" indent="0">
              <a:buNone/>
              <a:defRPr sz="1600">
                <a:solidFill>
                  <a:schemeClr val="bg2"/>
                </a:solidFill>
              </a:defRPr>
            </a:lvl1pPr>
            <a:lvl2pPr>
              <a:defRPr sz="1600"/>
            </a:lvl2pPr>
            <a:lvl3pPr>
              <a:defRPr sz="1600"/>
            </a:lvl3pPr>
            <a:lvl4pPr>
              <a:defRPr sz="1600"/>
            </a:lvl4pPr>
            <a:lvl5pPr>
              <a:defRPr sz="1600"/>
            </a:lvl5pPr>
          </a:lstStyle>
          <a:p>
            <a:pPr lvl="0"/>
            <a:endParaRPr lang="de-DE"/>
          </a:p>
        </p:txBody>
      </p:sp>
      <p:sp>
        <p:nvSpPr>
          <p:cNvPr id="28" name="Textplatzhalter 25">
            <a:extLst>
              <a:ext uri="{FF2B5EF4-FFF2-40B4-BE49-F238E27FC236}">
                <a16:creationId xmlns:a16="http://schemas.microsoft.com/office/drawing/2014/main" id="{623B5BF6-EABD-CA5F-66CC-0C47646110C2}"/>
              </a:ext>
            </a:extLst>
          </p:cNvPr>
          <p:cNvSpPr>
            <a:spLocks noGrp="1"/>
          </p:cNvSpPr>
          <p:nvPr>
            <p:ph type="body" sz="quarter" idx="20"/>
          </p:nvPr>
        </p:nvSpPr>
        <p:spPr>
          <a:xfrm>
            <a:off x="6735749" y="3478843"/>
            <a:ext cx="2406650" cy="396875"/>
          </a:xfrm>
        </p:spPr>
        <p:txBody>
          <a:bodyPr>
            <a:noAutofit/>
          </a:bodyPr>
          <a:lstStyle>
            <a:lvl1pPr marL="0" indent="0">
              <a:buNone/>
              <a:defRPr sz="1600">
                <a:solidFill>
                  <a:schemeClr val="bg2"/>
                </a:solidFill>
              </a:defRPr>
            </a:lvl1pPr>
            <a:lvl2pPr>
              <a:defRPr sz="1600"/>
            </a:lvl2pPr>
            <a:lvl3pPr>
              <a:defRPr sz="1600"/>
            </a:lvl3pPr>
            <a:lvl4pPr>
              <a:defRPr sz="1600"/>
            </a:lvl4pPr>
            <a:lvl5pPr>
              <a:defRPr sz="1600"/>
            </a:lvl5pPr>
          </a:lstStyle>
          <a:p>
            <a:pPr lvl="0"/>
            <a:endParaRPr lang="de-DE"/>
          </a:p>
        </p:txBody>
      </p:sp>
      <p:sp>
        <p:nvSpPr>
          <p:cNvPr id="29" name="Textplatzhalter 25">
            <a:extLst>
              <a:ext uri="{FF2B5EF4-FFF2-40B4-BE49-F238E27FC236}">
                <a16:creationId xmlns:a16="http://schemas.microsoft.com/office/drawing/2014/main" id="{8A3FE965-CC71-FCC0-12BF-5DB920424EF3}"/>
              </a:ext>
            </a:extLst>
          </p:cNvPr>
          <p:cNvSpPr>
            <a:spLocks noGrp="1"/>
          </p:cNvSpPr>
          <p:nvPr>
            <p:ph type="body" sz="quarter" idx="21"/>
          </p:nvPr>
        </p:nvSpPr>
        <p:spPr>
          <a:xfrm>
            <a:off x="8022672" y="4165882"/>
            <a:ext cx="2406650" cy="396875"/>
          </a:xfrm>
        </p:spPr>
        <p:txBody>
          <a:bodyPr>
            <a:noAutofit/>
          </a:bodyPr>
          <a:lstStyle>
            <a:lvl1pPr marL="0" indent="0">
              <a:buNone/>
              <a:defRPr sz="1600">
                <a:solidFill>
                  <a:schemeClr val="bg2"/>
                </a:solidFill>
              </a:defRPr>
            </a:lvl1pPr>
            <a:lvl2pPr>
              <a:defRPr sz="1600"/>
            </a:lvl2pPr>
            <a:lvl3pPr>
              <a:defRPr sz="1600"/>
            </a:lvl3pPr>
            <a:lvl4pPr>
              <a:defRPr sz="1600"/>
            </a:lvl4pPr>
            <a:lvl5pPr>
              <a:defRPr sz="1600"/>
            </a:lvl5pPr>
          </a:lstStyle>
          <a:p>
            <a:pPr lvl="0"/>
            <a:endParaRPr lang="de-DE"/>
          </a:p>
        </p:txBody>
      </p:sp>
      <p:sp>
        <p:nvSpPr>
          <p:cNvPr id="30" name="Textplatzhalter 17">
            <a:extLst>
              <a:ext uri="{FF2B5EF4-FFF2-40B4-BE49-F238E27FC236}">
                <a16:creationId xmlns:a16="http://schemas.microsoft.com/office/drawing/2014/main" id="{E70EB500-B048-2103-4740-BB7FCB923229}"/>
              </a:ext>
            </a:extLst>
          </p:cNvPr>
          <p:cNvSpPr>
            <a:spLocks noGrp="1"/>
          </p:cNvSpPr>
          <p:nvPr>
            <p:ph type="body" sz="quarter" idx="13"/>
          </p:nvPr>
        </p:nvSpPr>
        <p:spPr>
          <a:xfrm>
            <a:off x="1263341" y="1624002"/>
            <a:ext cx="4171950" cy="2519363"/>
          </a:xfrm>
        </p:spPr>
        <p:txBody>
          <a:bodyPr>
            <a:noAutofit/>
          </a:bodyPr>
          <a:lstStyle>
            <a:lvl1pPr marL="0" indent="0">
              <a:buNone/>
              <a:defRPr sz="6000">
                <a:latin typeface="+mj-lt"/>
              </a:defRPr>
            </a:lvl1pPr>
            <a:lvl2pPr>
              <a:defRPr sz="6000">
                <a:latin typeface="+mj-lt"/>
              </a:defRPr>
            </a:lvl2pPr>
            <a:lvl3pPr>
              <a:defRPr sz="6000">
                <a:latin typeface="+mj-lt"/>
              </a:defRPr>
            </a:lvl3pPr>
            <a:lvl4pPr>
              <a:defRPr sz="6000">
                <a:latin typeface="+mj-lt"/>
              </a:defRPr>
            </a:lvl4pPr>
            <a:lvl5pPr>
              <a:defRPr sz="6000">
                <a:latin typeface="+mj-lt"/>
              </a:defRPr>
            </a:lvl5pPr>
          </a:lstStyle>
          <a:p>
            <a:pPr lvl="0"/>
            <a:endParaRPr lang="de-DE"/>
          </a:p>
        </p:txBody>
      </p:sp>
      <p:sp>
        <p:nvSpPr>
          <p:cNvPr id="31" name="Textplatzhalter 23">
            <a:extLst>
              <a:ext uri="{FF2B5EF4-FFF2-40B4-BE49-F238E27FC236}">
                <a16:creationId xmlns:a16="http://schemas.microsoft.com/office/drawing/2014/main" id="{C9C89201-013B-8999-49E2-AAEBE9E12EBB}"/>
              </a:ext>
            </a:extLst>
          </p:cNvPr>
          <p:cNvSpPr>
            <a:spLocks noGrp="1"/>
          </p:cNvSpPr>
          <p:nvPr>
            <p:ph type="body" sz="quarter" idx="17"/>
          </p:nvPr>
        </p:nvSpPr>
        <p:spPr>
          <a:xfrm>
            <a:off x="1262814" y="4221163"/>
            <a:ext cx="4171950" cy="687387"/>
          </a:xfrm>
        </p:spPr>
        <p:txBody>
          <a:bodyPr>
            <a:noAutofit/>
          </a:bodyPr>
          <a:lstStyle>
            <a:lvl1pPr marL="0" indent="0">
              <a:buNone/>
              <a:defRPr sz="1400"/>
            </a:lvl1pPr>
            <a:lvl2pPr>
              <a:defRPr sz="1200"/>
            </a:lvl2pPr>
            <a:lvl3pPr>
              <a:defRPr sz="1200"/>
            </a:lvl3pPr>
            <a:lvl4pPr>
              <a:defRPr sz="1200"/>
            </a:lvl4pPr>
            <a:lvl5pPr>
              <a:defRPr sz="1200"/>
            </a:lvl5pPr>
          </a:lstStyle>
          <a:p>
            <a:pPr lvl="0"/>
            <a:endParaRPr lang="de-DE"/>
          </a:p>
        </p:txBody>
      </p:sp>
    </p:spTree>
    <p:extLst>
      <p:ext uri="{BB962C8B-B14F-4D97-AF65-F5344CB8AC3E}">
        <p14:creationId xmlns:p14="http://schemas.microsoft.com/office/powerpoint/2010/main" val="12012894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1380" y="1707135"/>
            <a:ext cx="5486400" cy="4364384"/>
          </a:xfrm>
          <a:prstGeom prst="rect">
            <a:avLst/>
          </a:prstGeom>
        </p:spPr>
        <p:txBody>
          <a:bodyPr/>
          <a:lstStyle>
            <a:lvl1pPr>
              <a:defRPr sz="2400"/>
            </a:lvl1pPr>
            <a:lvl2pPr>
              <a:defRPr sz="2200"/>
            </a:lvl2pPr>
            <a:lvl3pPr>
              <a:defRPr sz="1900"/>
            </a:lvl3pPr>
            <a:lvl4pPr>
              <a:defRPr sz="1900"/>
            </a:lvl4pPr>
            <a:lvl5pPr>
              <a:defRPr sz="19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9043" y="1707135"/>
            <a:ext cx="5486400" cy="4364384"/>
          </a:xfrm>
          <a:prstGeom prst="rect">
            <a:avLst/>
          </a:prstGeom>
        </p:spPr>
        <p:txBody>
          <a:bodyPr/>
          <a:lstStyle>
            <a:lvl1pPr>
              <a:defRPr sz="2400"/>
            </a:lvl1pPr>
            <a:lvl2pPr>
              <a:defRPr sz="2200"/>
            </a:lvl2pPr>
            <a:lvl3pPr>
              <a:defRPr sz="1900"/>
            </a:lvl3pPr>
            <a:lvl4pPr>
              <a:defRPr sz="1900"/>
            </a:lvl4pPr>
            <a:lvl5pPr>
              <a:defRPr sz="19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a:spLocks noGrp="1"/>
          </p:cNvSpPr>
          <p:nvPr>
            <p:ph type="title"/>
          </p:nvPr>
        </p:nvSpPr>
        <p:spPr>
          <a:xfrm>
            <a:off x="458710" y="486619"/>
            <a:ext cx="11276090" cy="1053759"/>
          </a:xfrm>
          <a:prstGeom prst="rect">
            <a:avLst/>
          </a:prstGeom>
          <a:noFill/>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0687480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Blank with Titel">
    <p:spTree>
      <p:nvGrpSpPr>
        <p:cNvPr id="1" name=""/>
        <p:cNvGrpSpPr/>
        <p:nvPr/>
      </p:nvGrpSpPr>
      <p:grpSpPr>
        <a:xfrm>
          <a:off x="0" y="0"/>
          <a:ext cx="0" cy="0"/>
          <a:chOff x="0" y="0"/>
          <a:chExt cx="0" cy="0"/>
        </a:xfrm>
      </p:grpSpPr>
      <p:sp>
        <p:nvSpPr>
          <p:cNvPr id="2" name="Rectangle 1"/>
          <p:cNvSpPr/>
          <p:nvPr userDrawn="1"/>
        </p:nvSpPr>
        <p:spPr>
          <a:xfrm>
            <a:off x="0" y="2"/>
            <a:ext cx="12192000" cy="61384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itle Placeholder 1">
            <a:extLst>
              <a:ext uri="{FF2B5EF4-FFF2-40B4-BE49-F238E27FC236}">
                <a16:creationId xmlns:a16="http://schemas.microsoft.com/office/drawing/2014/main" id="{36207D9D-3718-8FDE-35F3-38AC6101BC39}"/>
              </a:ext>
            </a:extLst>
          </p:cNvPr>
          <p:cNvSpPr>
            <a:spLocks noGrp="1"/>
          </p:cNvSpPr>
          <p:nvPr>
            <p:ph type="title"/>
          </p:nvPr>
        </p:nvSpPr>
        <p:spPr>
          <a:xfrm>
            <a:off x="458710" y="486619"/>
            <a:ext cx="11276090" cy="1053759"/>
          </a:xfrm>
          <a:prstGeom prst="rect">
            <a:avLst/>
          </a:prstGeom>
          <a:noFill/>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1596332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0EE7CF0-C3AD-EAA3-C177-44F83C930D9E}"/>
              </a:ext>
            </a:extLst>
          </p:cNvPr>
          <p:cNvSpPr/>
          <p:nvPr userDrawn="1"/>
        </p:nvSpPr>
        <p:spPr>
          <a:xfrm>
            <a:off x="0" y="-1"/>
            <a:ext cx="12192000" cy="69644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Title 1">
            <a:extLst>
              <a:ext uri="{FF2B5EF4-FFF2-40B4-BE49-F238E27FC236}">
                <a16:creationId xmlns:a16="http://schemas.microsoft.com/office/drawing/2014/main" id="{9EACAABF-7818-749D-FE8D-086547B15E71}"/>
              </a:ext>
            </a:extLst>
          </p:cNvPr>
          <p:cNvSpPr>
            <a:spLocks noGrp="1"/>
          </p:cNvSpPr>
          <p:nvPr>
            <p:ph type="ctrTitle" hasCustomPrompt="1"/>
          </p:nvPr>
        </p:nvSpPr>
        <p:spPr>
          <a:xfrm>
            <a:off x="382474" y="2041742"/>
            <a:ext cx="4596622" cy="685096"/>
          </a:xfrm>
          <a:noFill/>
          <a:effectLst/>
        </p:spPr>
        <p:txBody>
          <a:bodyPr lIns="0" tIns="0" rIns="0" bIns="0" anchor="ctr">
            <a:normAutofit/>
          </a:bodyPr>
          <a:lstStyle>
            <a:lvl1pPr algn="l">
              <a:defRPr sz="3600" b="1" strike="noStrike" cap="none" normalizeH="0" baseline="0">
                <a:solidFill>
                  <a:schemeClr val="bg1"/>
                </a:solidFill>
                <a:latin typeface="Suisse Int'l Cond Bold" panose="020B0806000000000000" pitchFamily="34" charset="0"/>
                <a:cs typeface="Arial"/>
              </a:defRPr>
            </a:lvl1pPr>
          </a:lstStyle>
          <a:p>
            <a:r>
              <a:rPr lang="en-US"/>
              <a:t>Click to Edit Title</a:t>
            </a:r>
          </a:p>
        </p:txBody>
      </p:sp>
      <p:sp>
        <p:nvSpPr>
          <p:cNvPr id="13" name="Content Placeholder 2">
            <a:extLst>
              <a:ext uri="{FF2B5EF4-FFF2-40B4-BE49-F238E27FC236}">
                <a16:creationId xmlns:a16="http://schemas.microsoft.com/office/drawing/2014/main" id="{B5D9421F-6A9F-EC14-05A2-727393B97634}"/>
              </a:ext>
            </a:extLst>
          </p:cNvPr>
          <p:cNvSpPr>
            <a:spLocks noGrp="1"/>
          </p:cNvSpPr>
          <p:nvPr>
            <p:ph idx="1" hasCustomPrompt="1"/>
          </p:nvPr>
        </p:nvSpPr>
        <p:spPr>
          <a:xfrm>
            <a:off x="387658" y="2924827"/>
            <a:ext cx="4520386" cy="3115681"/>
          </a:xfrm>
          <a:prstGeom prst="rect">
            <a:avLst/>
          </a:prstGeom>
        </p:spPr>
        <p:txBody>
          <a:bodyPr/>
          <a:lstStyle>
            <a:lvl1pPr>
              <a:buClr>
                <a:schemeClr val="accent1"/>
              </a:buClr>
              <a:defRPr>
                <a:solidFill>
                  <a:schemeClr val="bg1"/>
                </a:solidFill>
              </a:defRPr>
            </a:lvl1pPr>
            <a:lvl2pPr marL="0" indent="0">
              <a:buClr>
                <a:schemeClr val="accent1"/>
              </a:buClr>
              <a:buNone/>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2"/>
            <a:r>
              <a:rPr lang="en-US"/>
              <a:t>Third level</a:t>
            </a:r>
          </a:p>
          <a:p>
            <a:pPr lvl="3"/>
            <a:r>
              <a:rPr lang="en-US"/>
              <a:t>Fourth level</a:t>
            </a:r>
          </a:p>
          <a:p>
            <a:pPr lvl="4"/>
            <a:r>
              <a:rPr lang="en-US"/>
              <a:t>Fifth level</a:t>
            </a:r>
          </a:p>
        </p:txBody>
      </p:sp>
      <p:pic>
        <p:nvPicPr>
          <p:cNvPr id="15" name="Grafik 14" descr="Ein Bild, das Kleidung, Person, Schuhwerk, Mann enthält.&#10;&#10;KI-generierte Inhalte können fehlerhaft sein.">
            <a:extLst>
              <a:ext uri="{FF2B5EF4-FFF2-40B4-BE49-F238E27FC236}">
                <a16:creationId xmlns:a16="http://schemas.microsoft.com/office/drawing/2014/main" id="{EDA64624-F3E2-AEF1-CD37-86A348ACF69E}"/>
              </a:ext>
            </a:extLst>
          </p:cNvPr>
          <p:cNvPicPr>
            <a:picLocks noGrp="1" noRot="1" noChangeAspect="1" noMove="1" noResize="1" noEditPoints="1" noAdjustHandles="1" noChangeArrowheads="1" noChangeShapeType="1" noCrop="1"/>
          </p:cNvPicPr>
          <p:nvPr userDrawn="1"/>
        </p:nvPicPr>
        <p:blipFill>
          <a:blip r:embed="rId2"/>
          <a:srcRect l="31141" t="10069" r="21207" b="10069"/>
          <a:stretch>
            <a:fillRect/>
          </a:stretch>
        </p:blipFill>
        <p:spPr>
          <a:xfrm>
            <a:off x="5958674" y="1"/>
            <a:ext cx="6233327" cy="6964470"/>
          </a:xfrm>
          <a:custGeom>
            <a:avLst/>
            <a:gdLst>
              <a:gd name="connsiteX0" fmla="*/ 0 w 6233327"/>
              <a:gd name="connsiteY0" fmla="*/ 0 h 6964470"/>
              <a:gd name="connsiteX1" fmla="*/ 6233327 w 6233327"/>
              <a:gd name="connsiteY1" fmla="*/ 0 h 6964470"/>
              <a:gd name="connsiteX2" fmla="*/ 6233327 w 6233327"/>
              <a:gd name="connsiteY2" fmla="*/ 6964470 h 6964470"/>
              <a:gd name="connsiteX3" fmla="*/ 0 w 6233327"/>
              <a:gd name="connsiteY3" fmla="*/ 6964470 h 6964470"/>
              <a:gd name="connsiteX4" fmla="*/ 0 w 6233327"/>
              <a:gd name="connsiteY4" fmla="*/ 5389285 h 6964470"/>
              <a:gd name="connsiteX5" fmla="*/ 2448829 w 6233327"/>
              <a:gd name="connsiteY5" fmla="*/ 3482236 h 6964470"/>
              <a:gd name="connsiteX6" fmla="*/ 0 w 6233327"/>
              <a:gd name="connsiteY6" fmla="*/ 1575187 h 696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3327" h="6964470">
                <a:moveTo>
                  <a:pt x="0" y="0"/>
                </a:moveTo>
                <a:lnTo>
                  <a:pt x="6233327" y="0"/>
                </a:lnTo>
                <a:lnTo>
                  <a:pt x="6233327" y="6964470"/>
                </a:lnTo>
                <a:lnTo>
                  <a:pt x="0" y="6964470"/>
                </a:lnTo>
                <a:lnTo>
                  <a:pt x="0" y="5389285"/>
                </a:lnTo>
                <a:lnTo>
                  <a:pt x="2448829" y="3482236"/>
                </a:lnTo>
                <a:lnTo>
                  <a:pt x="0" y="1575187"/>
                </a:lnTo>
                <a:close/>
              </a:path>
            </a:pathLst>
          </a:custGeom>
        </p:spPr>
      </p:pic>
      <p:pic>
        <p:nvPicPr>
          <p:cNvPr id="6" name="Grafik 5" descr="Ein Bild, das gelb, Screenshot, Farbigkeit, Reihe enthält.&#10;&#10;KI-generierte Inhalte können fehlerhaft sein.">
            <a:extLst>
              <a:ext uri="{FF2B5EF4-FFF2-40B4-BE49-F238E27FC236}">
                <a16:creationId xmlns:a16="http://schemas.microsoft.com/office/drawing/2014/main" id="{18B69A66-40E8-4A41-01B1-4B4A862220FD}"/>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2521993" y="-2"/>
            <a:ext cx="6446672" cy="6964471"/>
          </a:xfrm>
          <a:prstGeom prst="rect">
            <a:avLst/>
          </a:prstGeom>
        </p:spPr>
      </p:pic>
    </p:spTree>
    <p:extLst>
      <p:ext uri="{BB962C8B-B14F-4D97-AF65-F5344CB8AC3E}">
        <p14:creationId xmlns:p14="http://schemas.microsoft.com/office/powerpoint/2010/main" val="1254117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sclaim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BECAF8-9F65-7BDF-4196-6EFF575B3F04}"/>
              </a:ext>
            </a:extLst>
          </p:cNvPr>
          <p:cNvSpPr/>
          <p:nvPr userDrawn="1"/>
        </p:nvSpPr>
        <p:spPr>
          <a:xfrm>
            <a:off x="0" y="0"/>
            <a:ext cx="12192000" cy="6858000"/>
          </a:xfrm>
          <a:prstGeom prst="rect">
            <a:avLst/>
          </a:prstGeom>
          <a:solidFill>
            <a:srgbClr val="1F33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feld 4">
            <a:extLst>
              <a:ext uri="{FF2B5EF4-FFF2-40B4-BE49-F238E27FC236}">
                <a16:creationId xmlns:a16="http://schemas.microsoft.com/office/drawing/2014/main" id="{B65F3D87-9568-4AAE-898E-7D89F82D2121}"/>
              </a:ext>
            </a:extLst>
          </p:cNvPr>
          <p:cNvSpPr txBox="1"/>
          <p:nvPr userDrawn="1"/>
        </p:nvSpPr>
        <p:spPr>
          <a:xfrm>
            <a:off x="525256" y="5032542"/>
            <a:ext cx="7734167" cy="1354217"/>
          </a:xfrm>
          <a:prstGeom prst="rect">
            <a:avLst/>
          </a:prstGeom>
          <a:noFill/>
        </p:spPr>
        <p:txBody>
          <a:bodyPr wrap="square" lIns="0" tIns="0" rIns="0" bIns="0" rtlCol="0">
            <a:spAutoFit/>
          </a:bodyPr>
          <a:lstStyle/>
          <a:p>
            <a:pPr algn="l" defTabSz="913835" eaLnBrk="0" hangingPunct="0"/>
            <a:r>
              <a:rPr lang="de-DE" sz="800">
                <a:gradFill>
                  <a:gsLst>
                    <a:gs pos="0">
                      <a:srgbClr val="FFFFFF"/>
                    </a:gs>
                    <a:gs pos="100000">
                      <a:srgbClr val="FFFFFF"/>
                    </a:gs>
                  </a:gsLst>
                  <a:lin ang="5400000" scaled="0"/>
                </a:gradFill>
                <a:cs typeface="Segoe UI" pitchFamily="34" charset="0"/>
              </a:rPr>
              <a:t>© orderbase consulting GmbH. Alle Rechte vorbehalten.</a:t>
            </a:r>
          </a:p>
          <a:p>
            <a:pPr algn="l" defTabSz="913835" eaLnBrk="0" hangingPunct="0"/>
            <a:r>
              <a:rPr lang="de-DE" sz="800">
                <a:gradFill>
                  <a:gsLst>
                    <a:gs pos="0">
                      <a:srgbClr val="FFFFFF"/>
                    </a:gs>
                    <a:gs pos="100000">
                      <a:srgbClr val="FFFFFF"/>
                    </a:gs>
                  </a:gsLst>
                  <a:lin ang="5400000" scaled="0"/>
                </a:gradFill>
                <a:cs typeface="Segoe UI" pitchFamily="34" charset="0"/>
              </a:rPr>
              <a:t>Die hierin enthaltenen Informationen dienen nur zu Informationszwecken und zeigen die aktuelle Ansicht von orderbase zum Zeitpunkt dieser Präsentation. Weil orderbase auf sich ändernde Marktbedingungen reagieren muss, gelten diese Informationen nicht als Verpflichtung seitens orderbase, und orderbase übernimmt keine Gewähr für die Richtigkeit der hier dargelegten Informationen nach dem Zeitpunkt dieser Präsentation. orderbase gibt KEINE GARANTIE, außer grundsätzlicher, stillschweigender oder gesetzlicher Anforderungen, FÜR DIE INFORMATIONEN IN DIESER PRÄSENTATION.</a:t>
            </a:r>
          </a:p>
          <a:p>
            <a:pPr algn="l" defTabSz="913835" eaLnBrk="0" hangingPunct="0"/>
            <a:endParaRPr lang="de-DE" sz="800">
              <a:gradFill>
                <a:gsLst>
                  <a:gs pos="0">
                    <a:srgbClr val="FFFFFF"/>
                  </a:gs>
                  <a:gs pos="100000">
                    <a:srgbClr val="FFFFFF"/>
                  </a:gs>
                </a:gsLst>
                <a:lin ang="5400000" scaled="0"/>
              </a:gradFill>
              <a:cs typeface="Segoe UI" pitchFamily="34" charset="0"/>
            </a:endParaRPr>
          </a:p>
          <a:p>
            <a:pPr algn="l" defTabSz="913835" eaLnBrk="0" hangingPunct="0"/>
            <a:r>
              <a:rPr lang="en-US" sz="800">
                <a:gradFill>
                  <a:gsLst>
                    <a:gs pos="0">
                      <a:srgbClr val="FFFFFF"/>
                    </a:gs>
                    <a:gs pos="100000">
                      <a:srgbClr val="FFFFFF"/>
                    </a:gs>
                  </a:gsLst>
                  <a:lin ang="5400000" scaled="0"/>
                </a:gradFill>
                <a:cs typeface="Segoe UI" pitchFamily="34" charset="0"/>
              </a:rPr>
              <a:t>© orderbase consulting GmbH. All rights reserved. </a:t>
            </a:r>
          </a:p>
          <a:p>
            <a:pPr algn="l" defTabSz="913835" eaLnBrk="0" hangingPunct="0"/>
            <a:r>
              <a:rPr lang="en-US" sz="800">
                <a:gradFill>
                  <a:gsLst>
                    <a:gs pos="0">
                      <a:srgbClr val="FFFFFF"/>
                    </a:gs>
                    <a:gs pos="100000">
                      <a:srgbClr val="FFFFFF"/>
                    </a:gs>
                  </a:gsLst>
                  <a:lin ang="5400000" scaled="0"/>
                </a:gradFill>
                <a:cs typeface="Segoe UI" pitchFamily="34" charset="0"/>
              </a:rPr>
              <a:t>The information herein is for informational purposes only and represents the current view of t Corporation as of the date of orderbase this presentation.  Because orderbase must respond to changing market conditions, it should not be interpreted to be a commitment on the part of orderbase, and orderbase cannot guarantee the accuracy of any information provided after the date of this presentation.  orderbase MAKES NO WARRANTIES, EXPRESS, IMPLIED OR STATUTORY, AS TO THE INFORMATION IN THIS PRESENTATION.</a:t>
            </a:r>
          </a:p>
        </p:txBody>
      </p:sp>
      <p:sp>
        <p:nvSpPr>
          <p:cNvPr id="6" name="Textfeld 5">
            <a:extLst>
              <a:ext uri="{FF2B5EF4-FFF2-40B4-BE49-F238E27FC236}">
                <a16:creationId xmlns:a16="http://schemas.microsoft.com/office/drawing/2014/main" id="{E0CC8C84-89A1-4F4C-86B7-D00A304D5206}"/>
              </a:ext>
            </a:extLst>
          </p:cNvPr>
          <p:cNvSpPr txBox="1"/>
          <p:nvPr userDrawn="1"/>
        </p:nvSpPr>
        <p:spPr>
          <a:xfrm>
            <a:off x="525256" y="3017820"/>
            <a:ext cx="3750601" cy="1692771"/>
          </a:xfrm>
          <a:prstGeom prst="rect">
            <a:avLst/>
          </a:prstGeom>
          <a:noFill/>
        </p:spPr>
        <p:txBody>
          <a:bodyPr wrap="square" lIns="0" tIns="0" rIns="0" bIns="0" rtlCol="0">
            <a:spAutoFit/>
          </a:bodyPr>
          <a:lstStyle/>
          <a:p>
            <a:pPr marL="0" indent="0" algn="l">
              <a:lnSpc>
                <a:spcPct val="100000"/>
              </a:lnSpc>
              <a:spcBef>
                <a:spcPts val="600"/>
              </a:spcBef>
              <a:buNone/>
            </a:pPr>
            <a:r>
              <a:rPr lang="de-DE">
                <a:solidFill>
                  <a:schemeClr val="bg1"/>
                </a:solidFill>
                <a:latin typeface="+mn-lt"/>
                <a:ea typeface="Open Sans Semibold" panose="020B0706030804020204" pitchFamily="34" charset="0"/>
                <a:cs typeface="Open Sans Semibold" panose="020B0706030804020204" pitchFamily="34" charset="0"/>
              </a:rPr>
              <a:t>orderbase consulting GmbH</a:t>
            </a:r>
          </a:p>
          <a:p>
            <a:pPr marL="0" indent="0" algn="l">
              <a:lnSpc>
                <a:spcPct val="100000"/>
              </a:lnSpc>
              <a:spcBef>
                <a:spcPts val="600"/>
              </a:spcBef>
              <a:buNone/>
            </a:pPr>
            <a:r>
              <a:rPr lang="de-DE">
                <a:solidFill>
                  <a:schemeClr val="bg1"/>
                </a:solidFill>
                <a:latin typeface="+mn-lt"/>
                <a:ea typeface="Open Sans Light" panose="020B0306030504020204" pitchFamily="34" charset="0"/>
                <a:cs typeface="Open Sans Light" panose="020B0306030504020204" pitchFamily="34" charset="0"/>
              </a:rPr>
              <a:t>Johann-Krane-Weg 48</a:t>
            </a:r>
          </a:p>
          <a:p>
            <a:pPr marL="0" indent="0" algn="l">
              <a:lnSpc>
                <a:spcPct val="100000"/>
              </a:lnSpc>
              <a:spcBef>
                <a:spcPts val="600"/>
              </a:spcBef>
              <a:buNone/>
            </a:pPr>
            <a:r>
              <a:rPr lang="de-DE">
                <a:solidFill>
                  <a:schemeClr val="bg1"/>
                </a:solidFill>
                <a:latin typeface="+mn-lt"/>
                <a:ea typeface="Open Sans Light" panose="020B0306030504020204" pitchFamily="34" charset="0"/>
                <a:cs typeface="Open Sans Light" panose="020B0306030504020204" pitchFamily="34" charset="0"/>
              </a:rPr>
              <a:t>48149 Münster</a:t>
            </a:r>
            <a:r>
              <a:rPr lang="de-DE" baseline="0">
                <a:solidFill>
                  <a:schemeClr val="bg1"/>
                </a:solidFill>
                <a:latin typeface="+mn-lt"/>
                <a:ea typeface="Open Sans Light" panose="020B0306030504020204" pitchFamily="34" charset="0"/>
                <a:cs typeface="Open Sans Light" panose="020B0306030504020204" pitchFamily="34" charset="0"/>
              </a:rPr>
              <a:t> // </a:t>
            </a:r>
            <a:r>
              <a:rPr lang="de-DE">
                <a:solidFill>
                  <a:schemeClr val="bg1"/>
                </a:solidFill>
                <a:latin typeface="+mn-lt"/>
                <a:ea typeface="Open Sans Light" panose="020B0306030504020204" pitchFamily="34" charset="0"/>
                <a:cs typeface="Open Sans Light" panose="020B0306030504020204" pitchFamily="34" charset="0"/>
              </a:rPr>
              <a:t>Germany</a:t>
            </a:r>
          </a:p>
          <a:p>
            <a:pPr marL="0" indent="0" algn="l">
              <a:lnSpc>
                <a:spcPct val="100000"/>
              </a:lnSpc>
              <a:spcBef>
                <a:spcPts val="600"/>
              </a:spcBef>
              <a:buNone/>
            </a:pPr>
            <a:endParaRPr lang="de-DE">
              <a:solidFill>
                <a:schemeClr val="bg1"/>
              </a:solidFill>
              <a:latin typeface="+mn-lt"/>
              <a:ea typeface="Open Sans Light" panose="020B0306030504020204" pitchFamily="34" charset="0"/>
              <a:cs typeface="Open Sans Light" panose="020B0306030504020204" pitchFamily="34" charset="0"/>
            </a:endParaRPr>
          </a:p>
          <a:p>
            <a:pPr marL="0" indent="0" algn="l">
              <a:lnSpc>
                <a:spcPct val="100000"/>
              </a:lnSpc>
              <a:spcBef>
                <a:spcPts val="600"/>
              </a:spcBef>
              <a:buNone/>
            </a:pPr>
            <a:r>
              <a:rPr lang="de-DE">
                <a:solidFill>
                  <a:schemeClr val="bg1"/>
                </a:solidFill>
                <a:latin typeface="+mn-lt"/>
                <a:ea typeface="Open Sans Light" panose="020B0306030504020204" pitchFamily="34" charset="0"/>
                <a:cs typeface="Open Sans Light" panose="020B0306030504020204" pitchFamily="34" charset="0"/>
              </a:rPr>
              <a:t>www.orderbase.de</a:t>
            </a:r>
          </a:p>
        </p:txBody>
      </p:sp>
      <p:pic>
        <p:nvPicPr>
          <p:cNvPr id="8" name="Grafik 7">
            <a:extLst>
              <a:ext uri="{FF2B5EF4-FFF2-40B4-BE49-F238E27FC236}">
                <a16:creationId xmlns:a16="http://schemas.microsoft.com/office/drawing/2014/main" id="{8AA8F92B-2749-44B0-88D0-040A9AB27A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39688" y="378878"/>
            <a:ext cx="3083434" cy="922263"/>
          </a:xfrm>
          <a:prstGeom prst="rect">
            <a:avLst/>
          </a:prstGeom>
        </p:spPr>
      </p:pic>
    </p:spTree>
    <p:extLst>
      <p:ext uri="{BB962C8B-B14F-4D97-AF65-F5344CB8AC3E}">
        <p14:creationId xmlns:p14="http://schemas.microsoft.com/office/powerpoint/2010/main" val="14922752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896615CD-D077-E97A-7F50-16A072C3043D}"/>
              </a:ext>
            </a:extLst>
          </p:cNvPr>
          <p:cNvSpPr>
            <a:spLocks noGrp="1"/>
          </p:cNvSpPr>
          <p:nvPr>
            <p:ph type="pic" sz="quarter" idx="11" hasCustomPrompt="1"/>
          </p:nvPr>
        </p:nvSpPr>
        <p:spPr>
          <a:xfrm>
            <a:off x="0" y="0"/>
            <a:ext cx="12192000" cy="6858000"/>
          </a:xfrm>
          <a:prstGeom prst="rect">
            <a:avLst/>
          </a:prstGeom>
        </p:spPr>
        <p:txBody>
          <a:bodyPr wrap="square" anchor="t">
            <a:noAutofit/>
          </a:bodyPr>
          <a:lstStyle>
            <a:lvl1pPr algn="l">
              <a:defRPr sz="1000" b="0" i="0">
                <a:solidFill>
                  <a:schemeClr val="tx2">
                    <a:alpha val="30000"/>
                  </a:schemeClr>
                </a:solidFill>
                <a:latin typeface="+mn-lt"/>
              </a:defRPr>
            </a:lvl1pPr>
          </a:lstStyle>
          <a:p>
            <a:r>
              <a:rPr lang="en-US"/>
              <a:t>Add picture</a:t>
            </a:r>
          </a:p>
        </p:txBody>
      </p:sp>
      <p:sp>
        <p:nvSpPr>
          <p:cNvPr id="8" name="Title 1">
            <a:extLst>
              <a:ext uri="{FF2B5EF4-FFF2-40B4-BE49-F238E27FC236}">
                <a16:creationId xmlns:a16="http://schemas.microsoft.com/office/drawing/2014/main" id="{15228860-FAA8-2F77-BBB9-DABA0ED3ECA4}"/>
              </a:ext>
            </a:extLst>
          </p:cNvPr>
          <p:cNvSpPr>
            <a:spLocks noGrp="1"/>
          </p:cNvSpPr>
          <p:nvPr>
            <p:ph type="ctrTitle" hasCustomPrompt="1"/>
          </p:nvPr>
        </p:nvSpPr>
        <p:spPr>
          <a:xfrm>
            <a:off x="874241" y="1054642"/>
            <a:ext cx="5505450" cy="1495794"/>
          </a:xfrm>
        </p:spPr>
        <p:txBody>
          <a:bodyPr wrap="square" anchor="b">
            <a:spAutoFit/>
          </a:bodyPr>
          <a:lstStyle>
            <a:lvl1pPr algn="l">
              <a:defRPr sz="5400">
                <a:solidFill>
                  <a:schemeClr val="tx2"/>
                </a:solidFill>
              </a:defRPr>
            </a:lvl1pPr>
          </a:lstStyle>
          <a:p>
            <a:r>
              <a:rPr lang="en-US"/>
              <a:t>Let’s work together!</a:t>
            </a:r>
          </a:p>
        </p:txBody>
      </p:sp>
      <p:sp>
        <p:nvSpPr>
          <p:cNvPr id="15" name="Text Placeholder 14">
            <a:extLst>
              <a:ext uri="{FF2B5EF4-FFF2-40B4-BE49-F238E27FC236}">
                <a16:creationId xmlns:a16="http://schemas.microsoft.com/office/drawing/2014/main" id="{F513C34B-16A0-86B6-F52F-910555F6ABB5}"/>
              </a:ext>
            </a:extLst>
          </p:cNvPr>
          <p:cNvSpPr>
            <a:spLocks noGrp="1"/>
          </p:cNvSpPr>
          <p:nvPr>
            <p:ph type="body" sz="quarter" idx="13" hasCustomPrompt="1"/>
          </p:nvPr>
        </p:nvSpPr>
        <p:spPr>
          <a:xfrm>
            <a:off x="874242" y="4447245"/>
            <a:ext cx="5505450" cy="249299"/>
          </a:xfrm>
        </p:spPr>
        <p:txBody>
          <a:bodyPr wrap="square" anchor="ctr">
            <a:spAutoFit/>
          </a:bodyPr>
          <a:lstStyle>
            <a:lvl1pPr>
              <a:spcBef>
                <a:spcPts val="0"/>
              </a:spcBef>
              <a:defRPr sz="1800" b="0" i="0">
                <a:latin typeface="+mn-lt"/>
              </a:defRPr>
            </a:lvl1pPr>
            <a:lvl2pPr>
              <a:defRPr sz="1800"/>
            </a:lvl2pPr>
            <a:lvl3pPr>
              <a:defRPr sz="1800"/>
            </a:lvl3pPr>
            <a:lvl4pPr>
              <a:defRPr sz="1800"/>
            </a:lvl4pPr>
            <a:lvl5pPr>
              <a:defRPr sz="1800"/>
            </a:lvl5pPr>
          </a:lstStyle>
          <a:p>
            <a:pPr lvl="0"/>
            <a:r>
              <a:rPr lang="en-US"/>
              <a:t>Email us</a:t>
            </a:r>
          </a:p>
        </p:txBody>
      </p:sp>
      <p:sp>
        <p:nvSpPr>
          <p:cNvPr id="16" name="Text Placeholder 14">
            <a:extLst>
              <a:ext uri="{FF2B5EF4-FFF2-40B4-BE49-F238E27FC236}">
                <a16:creationId xmlns:a16="http://schemas.microsoft.com/office/drawing/2014/main" id="{C4380658-C2A7-BCC2-F053-CC311E07D3FC}"/>
              </a:ext>
            </a:extLst>
          </p:cNvPr>
          <p:cNvSpPr>
            <a:spLocks noGrp="1"/>
          </p:cNvSpPr>
          <p:nvPr>
            <p:ph type="body" sz="quarter" idx="14" hasCustomPrompt="1"/>
          </p:nvPr>
        </p:nvSpPr>
        <p:spPr>
          <a:xfrm>
            <a:off x="874242" y="4752044"/>
            <a:ext cx="5505450" cy="249299"/>
          </a:xfrm>
        </p:spPr>
        <p:txBody>
          <a:bodyPr wrap="square" anchor="ctr">
            <a:spAutoFit/>
          </a:bodyPr>
          <a:lstStyle>
            <a:lvl1pPr>
              <a:spcBef>
                <a:spcPts val="0"/>
              </a:spcBef>
              <a:defRPr sz="1800" b="0" i="0">
                <a:latin typeface="+mn-lt"/>
              </a:defRPr>
            </a:lvl1pPr>
            <a:lvl2pPr>
              <a:defRPr sz="1800"/>
            </a:lvl2pPr>
            <a:lvl3pPr>
              <a:defRPr sz="1800"/>
            </a:lvl3pPr>
            <a:lvl4pPr>
              <a:defRPr sz="1800"/>
            </a:lvl4pPr>
            <a:lvl5pPr>
              <a:defRPr sz="1800"/>
            </a:lvl5pPr>
          </a:lstStyle>
          <a:p>
            <a:pPr lvl="0"/>
            <a:r>
              <a:rPr lang="en-US"/>
              <a:t>Call us</a:t>
            </a:r>
          </a:p>
        </p:txBody>
      </p:sp>
      <p:sp>
        <p:nvSpPr>
          <p:cNvPr id="17" name="Text Placeholder 14">
            <a:extLst>
              <a:ext uri="{FF2B5EF4-FFF2-40B4-BE49-F238E27FC236}">
                <a16:creationId xmlns:a16="http://schemas.microsoft.com/office/drawing/2014/main" id="{7727B287-4F1B-2627-B427-FD77AB4C117C}"/>
              </a:ext>
            </a:extLst>
          </p:cNvPr>
          <p:cNvSpPr>
            <a:spLocks noGrp="1"/>
          </p:cNvSpPr>
          <p:nvPr>
            <p:ph type="body" sz="quarter" idx="15" hasCustomPrompt="1"/>
          </p:nvPr>
        </p:nvSpPr>
        <p:spPr>
          <a:xfrm>
            <a:off x="874242" y="5056843"/>
            <a:ext cx="5505450" cy="249299"/>
          </a:xfrm>
        </p:spPr>
        <p:txBody>
          <a:bodyPr wrap="square" anchor="ctr">
            <a:spAutoFit/>
          </a:bodyPr>
          <a:lstStyle>
            <a:lvl1pPr>
              <a:spcBef>
                <a:spcPts val="0"/>
              </a:spcBef>
              <a:defRPr sz="1800" b="0" i="0">
                <a:latin typeface="+mn-lt"/>
              </a:defRPr>
            </a:lvl1pPr>
            <a:lvl2pPr>
              <a:defRPr sz="1800"/>
            </a:lvl2pPr>
            <a:lvl3pPr>
              <a:defRPr sz="1800"/>
            </a:lvl3pPr>
            <a:lvl4pPr>
              <a:defRPr sz="1800"/>
            </a:lvl4pPr>
            <a:lvl5pPr>
              <a:defRPr sz="1800"/>
            </a:lvl5pPr>
          </a:lstStyle>
          <a:p>
            <a:pPr lvl="0"/>
            <a:r>
              <a:rPr lang="en-US"/>
              <a:t>Visit website</a:t>
            </a:r>
          </a:p>
        </p:txBody>
      </p:sp>
      <p:sp>
        <p:nvSpPr>
          <p:cNvPr id="19" name="Picture Placeholder 18">
            <a:extLst>
              <a:ext uri="{FF2B5EF4-FFF2-40B4-BE49-F238E27FC236}">
                <a16:creationId xmlns:a16="http://schemas.microsoft.com/office/drawing/2014/main" id="{11EC8DBD-6662-1EF8-6E2E-3AD2F7EFEF29}"/>
              </a:ext>
            </a:extLst>
          </p:cNvPr>
          <p:cNvSpPr>
            <a:spLocks noGrp="1" noChangeAspect="1"/>
          </p:cNvSpPr>
          <p:nvPr>
            <p:ph type="pic" sz="quarter" idx="16" hasCustomPrompt="1"/>
          </p:nvPr>
        </p:nvSpPr>
        <p:spPr>
          <a:xfrm>
            <a:off x="874241" y="5641307"/>
            <a:ext cx="324001" cy="324000"/>
          </a:xfrm>
        </p:spPr>
        <p:txBody>
          <a:bodyPr anchor="ctr"/>
          <a:lstStyle>
            <a:lvl1pPr algn="ctr">
              <a:defRPr sz="800" b="0" i="0">
                <a:solidFill>
                  <a:schemeClr val="tx2">
                    <a:alpha val="30000"/>
                  </a:schemeClr>
                </a:solidFill>
                <a:latin typeface="+mn-lt"/>
              </a:defRPr>
            </a:lvl1pPr>
          </a:lstStyle>
          <a:p>
            <a:r>
              <a:rPr lang="en-US"/>
              <a:t>Icon</a:t>
            </a:r>
          </a:p>
        </p:txBody>
      </p:sp>
      <p:sp>
        <p:nvSpPr>
          <p:cNvPr id="24" name="Picture Placeholder 18">
            <a:extLst>
              <a:ext uri="{FF2B5EF4-FFF2-40B4-BE49-F238E27FC236}">
                <a16:creationId xmlns:a16="http://schemas.microsoft.com/office/drawing/2014/main" id="{A8D87547-2A29-9B5D-A590-47E9DDFB6CE0}"/>
              </a:ext>
            </a:extLst>
          </p:cNvPr>
          <p:cNvSpPr>
            <a:spLocks noGrp="1" noChangeAspect="1"/>
          </p:cNvSpPr>
          <p:nvPr>
            <p:ph type="pic" sz="quarter" idx="17" hasCustomPrompt="1"/>
          </p:nvPr>
        </p:nvSpPr>
        <p:spPr>
          <a:xfrm>
            <a:off x="1369541" y="5641307"/>
            <a:ext cx="324001" cy="324000"/>
          </a:xfrm>
        </p:spPr>
        <p:txBody>
          <a:bodyPr anchor="ctr"/>
          <a:lstStyle>
            <a:lvl1pPr algn="ctr">
              <a:defRPr sz="800" b="0" i="0">
                <a:solidFill>
                  <a:schemeClr val="tx2">
                    <a:alpha val="30000"/>
                  </a:schemeClr>
                </a:solidFill>
                <a:latin typeface="+mn-lt"/>
              </a:defRPr>
            </a:lvl1pPr>
          </a:lstStyle>
          <a:p>
            <a:r>
              <a:rPr lang="en-US"/>
              <a:t>Icon</a:t>
            </a:r>
          </a:p>
        </p:txBody>
      </p:sp>
      <p:sp>
        <p:nvSpPr>
          <p:cNvPr id="25" name="Picture Placeholder 18">
            <a:extLst>
              <a:ext uri="{FF2B5EF4-FFF2-40B4-BE49-F238E27FC236}">
                <a16:creationId xmlns:a16="http://schemas.microsoft.com/office/drawing/2014/main" id="{C48CD3F8-C5B5-9783-1405-FB0C23D911B8}"/>
              </a:ext>
            </a:extLst>
          </p:cNvPr>
          <p:cNvSpPr>
            <a:spLocks noGrp="1" noChangeAspect="1"/>
          </p:cNvSpPr>
          <p:nvPr>
            <p:ph type="pic" sz="quarter" idx="18" hasCustomPrompt="1"/>
          </p:nvPr>
        </p:nvSpPr>
        <p:spPr>
          <a:xfrm>
            <a:off x="1864841" y="5641307"/>
            <a:ext cx="324001" cy="324000"/>
          </a:xfrm>
        </p:spPr>
        <p:txBody>
          <a:bodyPr anchor="ctr"/>
          <a:lstStyle>
            <a:lvl1pPr algn="ctr">
              <a:defRPr sz="800" b="0" i="0">
                <a:solidFill>
                  <a:schemeClr val="tx2">
                    <a:alpha val="30000"/>
                  </a:schemeClr>
                </a:solidFill>
                <a:latin typeface="+mn-lt"/>
              </a:defRPr>
            </a:lvl1pPr>
          </a:lstStyle>
          <a:p>
            <a:r>
              <a:rPr lang="en-US"/>
              <a:t>Icon</a:t>
            </a:r>
          </a:p>
        </p:txBody>
      </p:sp>
    </p:spTree>
    <p:extLst>
      <p:ext uri="{BB962C8B-B14F-4D97-AF65-F5344CB8AC3E}">
        <p14:creationId xmlns:p14="http://schemas.microsoft.com/office/powerpoint/2010/main" val="19948484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A53D7C-1960-496B-719B-0CA3EF5A703B}"/>
              </a:ext>
            </a:extLst>
          </p:cNvPr>
          <p:cNvSpPr/>
          <p:nvPr userDrawn="1"/>
        </p:nvSpPr>
        <p:spPr>
          <a:xfrm>
            <a:off x="458710" y="6311788"/>
            <a:ext cx="11276090" cy="91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FDE0F83-AEEB-4B81-AF79-F17460AC0604}"/>
              </a:ext>
            </a:extLst>
          </p:cNvPr>
          <p:cNvSpPr txBox="1"/>
          <p:nvPr userDrawn="1"/>
        </p:nvSpPr>
        <p:spPr>
          <a:xfrm>
            <a:off x="8421869" y="6473278"/>
            <a:ext cx="2918762" cy="246221"/>
          </a:xfrm>
          <a:prstGeom prst="rect">
            <a:avLst/>
          </a:prstGeom>
          <a:noFill/>
        </p:spPr>
        <p:txBody>
          <a:bodyPr wrap="square" lIns="0" rIns="0" rtlCol="0" anchor="ctr">
            <a:spAutoFit/>
          </a:bodyPr>
          <a:lstStyle/>
          <a:p>
            <a:pPr algn="r"/>
            <a:r>
              <a:rPr lang="en-US" sz="1000">
                <a:solidFill>
                  <a:srgbClr val="1C1F4E"/>
                </a:solidFill>
              </a:rPr>
              <a:t>Company Confidential Do Not Distribute</a:t>
            </a:r>
          </a:p>
        </p:txBody>
      </p:sp>
      <p:sp>
        <p:nvSpPr>
          <p:cNvPr id="7" name="TextBox 6">
            <a:extLst>
              <a:ext uri="{FF2B5EF4-FFF2-40B4-BE49-F238E27FC236}">
                <a16:creationId xmlns:a16="http://schemas.microsoft.com/office/drawing/2014/main" id="{2682F74A-E8F5-838E-2DEA-F3FC515E82C6}"/>
              </a:ext>
            </a:extLst>
          </p:cNvPr>
          <p:cNvSpPr txBox="1"/>
          <p:nvPr userDrawn="1"/>
        </p:nvSpPr>
        <p:spPr>
          <a:xfrm>
            <a:off x="11401725" y="6473278"/>
            <a:ext cx="331565" cy="246221"/>
          </a:xfrm>
          <a:prstGeom prst="rect">
            <a:avLst/>
          </a:prstGeom>
          <a:noFill/>
        </p:spPr>
        <p:txBody>
          <a:bodyPr wrap="square" lIns="0" rIns="0" rtlCol="0" anchor="ctr">
            <a:spAutoFit/>
          </a:bodyPr>
          <a:lstStyle/>
          <a:p>
            <a:pPr algn="r"/>
            <a:fld id="{32F36D14-CB91-DF42-9004-22F9564E6B7F}" type="slidenum">
              <a:rPr lang="en-US" sz="1000" b="1" smtClean="0">
                <a:solidFill>
                  <a:srgbClr val="1C1F4E"/>
                </a:solidFill>
                <a:latin typeface="+mn-lt"/>
                <a:cs typeface="Arial"/>
              </a:rPr>
              <a:pPr algn="r"/>
              <a:t>‹Nr.›</a:t>
            </a:fld>
            <a:endParaRPr lang="en-US" sz="1000" b="1">
              <a:solidFill>
                <a:srgbClr val="1C1F4E"/>
              </a:solidFill>
              <a:latin typeface="+mn-lt"/>
              <a:cs typeface="Arial"/>
            </a:endParaRPr>
          </a:p>
        </p:txBody>
      </p:sp>
      <p:sp>
        <p:nvSpPr>
          <p:cNvPr id="8" name="TextBox 7">
            <a:extLst>
              <a:ext uri="{FF2B5EF4-FFF2-40B4-BE49-F238E27FC236}">
                <a16:creationId xmlns:a16="http://schemas.microsoft.com/office/drawing/2014/main" id="{B87E63E4-BF39-1302-F1E5-3BFBB8E74E25}"/>
              </a:ext>
            </a:extLst>
          </p:cNvPr>
          <p:cNvSpPr txBox="1"/>
          <p:nvPr userDrawn="1"/>
        </p:nvSpPr>
        <p:spPr>
          <a:xfrm>
            <a:off x="11328580" y="6463118"/>
            <a:ext cx="146290" cy="246221"/>
          </a:xfrm>
          <a:prstGeom prst="rect">
            <a:avLst/>
          </a:prstGeom>
          <a:noFill/>
        </p:spPr>
        <p:txBody>
          <a:bodyPr wrap="square" lIns="0" rIns="0" rtlCol="0" anchor="ctr">
            <a:spAutoFit/>
          </a:bodyPr>
          <a:lstStyle/>
          <a:p>
            <a:pPr algn="r"/>
            <a:r>
              <a:rPr lang="en-US" sz="1000">
                <a:solidFill>
                  <a:srgbClr val="1C1F4E"/>
                </a:solidFill>
              </a:rPr>
              <a:t>|</a:t>
            </a:r>
          </a:p>
        </p:txBody>
      </p:sp>
      <p:sp>
        <p:nvSpPr>
          <p:cNvPr id="3" name="Content Placeholder 2"/>
          <p:cNvSpPr>
            <a:spLocks noGrp="1"/>
          </p:cNvSpPr>
          <p:nvPr>
            <p:ph idx="1"/>
          </p:nvPr>
        </p:nvSpPr>
        <p:spPr>
          <a:xfrm>
            <a:off x="458710" y="1799924"/>
            <a:ext cx="11276090" cy="4240584"/>
          </a:xfrm>
          <a:prstGeom prst="rect">
            <a:avLst/>
          </a:prstGeom>
        </p:spPr>
        <p:txBody>
          <a:bodyPr/>
          <a:lstStyle>
            <a:lvl1pPr>
              <a:buClr>
                <a:schemeClr val="accent1"/>
              </a:buClr>
              <a:defRPr/>
            </a:lvl1pPr>
            <a:lvl2pPr>
              <a:buClr>
                <a:srgbClr val="54B3BE"/>
              </a:buClr>
              <a:defRPr/>
            </a:lvl2pPr>
            <a:lvl3pPr>
              <a:buClr>
                <a:srgbClr val="54B3BE"/>
              </a:buClr>
              <a:defRPr/>
            </a:lvl3pPr>
            <a:lvl4pPr>
              <a:buClr>
                <a:schemeClr val="bg2">
                  <a:lumMod val="90000"/>
                </a:schemeClr>
              </a:buClr>
              <a:defRPr/>
            </a:lvl4pPr>
            <a:lvl5pPr>
              <a:buClr>
                <a:schemeClr val="bg2">
                  <a:lumMod val="9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a:spLocks noGrp="1"/>
          </p:cNvSpPr>
          <p:nvPr>
            <p:ph type="title" hasCustomPrompt="1"/>
          </p:nvPr>
        </p:nvSpPr>
        <p:spPr>
          <a:xfrm>
            <a:off x="458710" y="326219"/>
            <a:ext cx="11276090" cy="1349120"/>
          </a:xfrm>
          <a:prstGeom prst="rect">
            <a:avLst/>
          </a:prstGeom>
          <a:noFill/>
        </p:spPr>
        <p:txBody>
          <a:bodyPr vert="horz" lIns="0" tIns="0" rIns="0" bIns="0" rtlCol="0" anchor="b">
            <a:noAutofit/>
          </a:bodyPr>
          <a:lstStyle>
            <a:lvl1pPr>
              <a:defRPr/>
            </a:lvl1pPr>
          </a:lstStyle>
          <a:p>
            <a:r>
              <a:rPr lang="en-US"/>
              <a:t>Click To Edit Master Title Style</a:t>
            </a:r>
          </a:p>
        </p:txBody>
      </p:sp>
      <p:pic>
        <p:nvPicPr>
          <p:cNvPr id="2" name="Picture 1" descr="A blue and black logo&#10;&#10;AI-generated content may be incorrect.">
            <a:extLst>
              <a:ext uri="{FF2B5EF4-FFF2-40B4-BE49-F238E27FC236}">
                <a16:creationId xmlns:a16="http://schemas.microsoft.com/office/drawing/2014/main" id="{220AD589-4A47-F55B-892A-19A695C41479}"/>
              </a:ext>
            </a:extLst>
          </p:cNvPr>
          <p:cNvPicPr>
            <a:picLocks noChangeAspect="1"/>
          </p:cNvPicPr>
          <p:nvPr userDrawn="1"/>
        </p:nvPicPr>
        <p:blipFill>
          <a:blip r:embed="rId2"/>
          <a:stretch>
            <a:fillRect/>
          </a:stretch>
        </p:blipFill>
        <p:spPr>
          <a:xfrm>
            <a:off x="458710" y="6425022"/>
            <a:ext cx="1880526" cy="322411"/>
          </a:xfrm>
          <a:prstGeom prst="rect">
            <a:avLst/>
          </a:prstGeom>
        </p:spPr>
      </p:pic>
    </p:spTree>
    <p:extLst>
      <p:ext uri="{BB962C8B-B14F-4D97-AF65-F5344CB8AC3E}">
        <p14:creationId xmlns:p14="http://schemas.microsoft.com/office/powerpoint/2010/main" val="2915415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1380" y="1799923"/>
            <a:ext cx="5486400" cy="4271595"/>
          </a:xfrm>
          <a:prstGeom prst="rect">
            <a:avLst/>
          </a:prstGeom>
        </p:spPr>
        <p:txBody>
          <a:bodyPr/>
          <a:lstStyle>
            <a:lvl1pPr>
              <a:defRPr sz="2400"/>
            </a:lvl1pPr>
            <a:lvl2pPr>
              <a:defRPr sz="2200"/>
            </a:lvl2pPr>
            <a:lvl3pPr>
              <a:defRPr sz="1900"/>
            </a:lvl3pPr>
            <a:lvl4pPr>
              <a:defRPr sz="1900"/>
            </a:lvl4pPr>
            <a:lvl5pPr>
              <a:defRPr sz="19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9043" y="1799923"/>
            <a:ext cx="5486400" cy="4271595"/>
          </a:xfrm>
          <a:prstGeom prst="rect">
            <a:avLst/>
          </a:prstGeom>
        </p:spPr>
        <p:txBody>
          <a:bodyPr/>
          <a:lstStyle>
            <a:lvl1pPr>
              <a:defRPr sz="2400"/>
            </a:lvl1pPr>
            <a:lvl2pPr>
              <a:defRPr sz="2200"/>
            </a:lvl2pPr>
            <a:lvl3pPr>
              <a:defRPr sz="1900"/>
            </a:lvl3pPr>
            <a:lvl4pPr>
              <a:defRPr sz="1900"/>
            </a:lvl4pPr>
            <a:lvl5pPr>
              <a:defRPr sz="19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a:spLocks noGrp="1"/>
          </p:cNvSpPr>
          <p:nvPr>
            <p:ph type="title" hasCustomPrompt="1"/>
          </p:nvPr>
        </p:nvSpPr>
        <p:spPr>
          <a:xfrm>
            <a:off x="458710" y="325971"/>
            <a:ext cx="11276090" cy="1349367"/>
          </a:xfrm>
          <a:prstGeom prst="rect">
            <a:avLst/>
          </a:prstGeom>
          <a:noFill/>
        </p:spPr>
        <p:txBody>
          <a:bodyPr vert="horz" lIns="0" tIns="0" rIns="0" bIns="0" rtlCol="0" anchor="b">
            <a:noAutofit/>
          </a:bodyPr>
          <a:lstStyle/>
          <a:p>
            <a:r>
              <a:rPr lang="en-US"/>
              <a:t>Click To Edit Master Title Style</a:t>
            </a:r>
          </a:p>
        </p:txBody>
      </p:sp>
      <p:sp>
        <p:nvSpPr>
          <p:cNvPr id="11" name="Rectangle 10">
            <a:extLst>
              <a:ext uri="{FF2B5EF4-FFF2-40B4-BE49-F238E27FC236}">
                <a16:creationId xmlns:a16="http://schemas.microsoft.com/office/drawing/2014/main" id="{2453DF0B-899D-DB54-E1D5-676AC186E88F}"/>
              </a:ext>
            </a:extLst>
          </p:cNvPr>
          <p:cNvSpPr/>
          <p:nvPr userDrawn="1"/>
        </p:nvSpPr>
        <p:spPr>
          <a:xfrm>
            <a:off x="458710" y="6311788"/>
            <a:ext cx="11276090" cy="91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2993F44-639B-591F-480E-131723ED6FD0}"/>
              </a:ext>
            </a:extLst>
          </p:cNvPr>
          <p:cNvSpPr txBox="1"/>
          <p:nvPr userDrawn="1"/>
        </p:nvSpPr>
        <p:spPr>
          <a:xfrm>
            <a:off x="8421869" y="6473278"/>
            <a:ext cx="2918762" cy="246221"/>
          </a:xfrm>
          <a:prstGeom prst="rect">
            <a:avLst/>
          </a:prstGeom>
          <a:noFill/>
        </p:spPr>
        <p:txBody>
          <a:bodyPr wrap="square" lIns="0" rIns="0" rtlCol="0" anchor="ctr">
            <a:spAutoFit/>
          </a:bodyPr>
          <a:lstStyle/>
          <a:p>
            <a:pPr algn="r"/>
            <a:r>
              <a:rPr lang="en-US" sz="1000">
                <a:solidFill>
                  <a:srgbClr val="1C1F4E"/>
                </a:solidFill>
              </a:rPr>
              <a:t>Company Confidential Do Not Distribute</a:t>
            </a:r>
          </a:p>
        </p:txBody>
      </p:sp>
      <p:sp>
        <p:nvSpPr>
          <p:cNvPr id="13" name="TextBox 12">
            <a:extLst>
              <a:ext uri="{FF2B5EF4-FFF2-40B4-BE49-F238E27FC236}">
                <a16:creationId xmlns:a16="http://schemas.microsoft.com/office/drawing/2014/main" id="{EF97AD41-7EF9-28A1-3CAD-11DD10C404D4}"/>
              </a:ext>
            </a:extLst>
          </p:cNvPr>
          <p:cNvSpPr txBox="1"/>
          <p:nvPr userDrawn="1"/>
        </p:nvSpPr>
        <p:spPr>
          <a:xfrm>
            <a:off x="11401725" y="6473278"/>
            <a:ext cx="331565" cy="246221"/>
          </a:xfrm>
          <a:prstGeom prst="rect">
            <a:avLst/>
          </a:prstGeom>
          <a:noFill/>
        </p:spPr>
        <p:txBody>
          <a:bodyPr wrap="square" lIns="0" rIns="0" rtlCol="0" anchor="ctr">
            <a:spAutoFit/>
          </a:bodyPr>
          <a:lstStyle/>
          <a:p>
            <a:pPr algn="r"/>
            <a:fld id="{32F36D14-CB91-DF42-9004-22F9564E6B7F}" type="slidenum">
              <a:rPr lang="en-US" sz="1000" b="1" smtClean="0">
                <a:solidFill>
                  <a:srgbClr val="1C1F4E"/>
                </a:solidFill>
                <a:latin typeface="+mn-lt"/>
                <a:cs typeface="Arial"/>
              </a:rPr>
              <a:pPr algn="r"/>
              <a:t>‹Nr.›</a:t>
            </a:fld>
            <a:endParaRPr lang="en-US" sz="1000" b="1">
              <a:solidFill>
                <a:srgbClr val="1C1F4E"/>
              </a:solidFill>
              <a:latin typeface="+mn-lt"/>
              <a:cs typeface="Arial"/>
            </a:endParaRPr>
          </a:p>
        </p:txBody>
      </p:sp>
      <p:sp>
        <p:nvSpPr>
          <p:cNvPr id="14" name="TextBox 13">
            <a:extLst>
              <a:ext uri="{FF2B5EF4-FFF2-40B4-BE49-F238E27FC236}">
                <a16:creationId xmlns:a16="http://schemas.microsoft.com/office/drawing/2014/main" id="{C037D38C-C612-A292-5E3A-4288D321F979}"/>
              </a:ext>
            </a:extLst>
          </p:cNvPr>
          <p:cNvSpPr txBox="1"/>
          <p:nvPr userDrawn="1"/>
        </p:nvSpPr>
        <p:spPr>
          <a:xfrm>
            <a:off x="11328580" y="6463118"/>
            <a:ext cx="146290" cy="246221"/>
          </a:xfrm>
          <a:prstGeom prst="rect">
            <a:avLst/>
          </a:prstGeom>
          <a:noFill/>
        </p:spPr>
        <p:txBody>
          <a:bodyPr wrap="square" lIns="0" rIns="0" rtlCol="0" anchor="ctr">
            <a:spAutoFit/>
          </a:bodyPr>
          <a:lstStyle/>
          <a:p>
            <a:pPr algn="r"/>
            <a:r>
              <a:rPr lang="en-US" sz="1000">
                <a:solidFill>
                  <a:srgbClr val="1C1F4E"/>
                </a:solidFill>
              </a:rPr>
              <a:t>|</a:t>
            </a:r>
          </a:p>
        </p:txBody>
      </p:sp>
      <p:pic>
        <p:nvPicPr>
          <p:cNvPr id="6" name="Picture 5" descr="A blue and black logo&#10;&#10;AI-generated content may be incorrect.">
            <a:extLst>
              <a:ext uri="{FF2B5EF4-FFF2-40B4-BE49-F238E27FC236}">
                <a16:creationId xmlns:a16="http://schemas.microsoft.com/office/drawing/2014/main" id="{E1A6B054-5BA5-667C-9067-262DEF734EC3}"/>
              </a:ext>
            </a:extLst>
          </p:cNvPr>
          <p:cNvPicPr>
            <a:picLocks noChangeAspect="1"/>
          </p:cNvPicPr>
          <p:nvPr userDrawn="1"/>
        </p:nvPicPr>
        <p:blipFill>
          <a:blip r:embed="rId2"/>
          <a:stretch>
            <a:fillRect/>
          </a:stretch>
        </p:blipFill>
        <p:spPr>
          <a:xfrm>
            <a:off x="458710" y="6425022"/>
            <a:ext cx="1880526" cy="322411"/>
          </a:xfrm>
          <a:prstGeom prst="rect">
            <a:avLst/>
          </a:prstGeom>
        </p:spPr>
      </p:pic>
    </p:spTree>
    <p:extLst>
      <p:ext uri="{BB962C8B-B14F-4D97-AF65-F5344CB8AC3E}">
        <p14:creationId xmlns:p14="http://schemas.microsoft.com/office/powerpoint/2010/main" val="2624245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70C626-02DA-D4A9-6A3A-12FC4147E6AE}"/>
              </a:ext>
            </a:extLst>
          </p:cNvPr>
          <p:cNvSpPr/>
          <p:nvPr userDrawn="1"/>
        </p:nvSpPr>
        <p:spPr>
          <a:xfrm>
            <a:off x="458710" y="6311788"/>
            <a:ext cx="11276090" cy="91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541DEBE-B059-872A-F6BC-4BF320A32B35}"/>
              </a:ext>
            </a:extLst>
          </p:cNvPr>
          <p:cNvSpPr txBox="1"/>
          <p:nvPr userDrawn="1"/>
        </p:nvSpPr>
        <p:spPr>
          <a:xfrm>
            <a:off x="8421869" y="6473278"/>
            <a:ext cx="2918762" cy="246221"/>
          </a:xfrm>
          <a:prstGeom prst="rect">
            <a:avLst/>
          </a:prstGeom>
          <a:noFill/>
        </p:spPr>
        <p:txBody>
          <a:bodyPr wrap="square" lIns="0" rIns="0" rtlCol="0" anchor="ctr">
            <a:spAutoFit/>
          </a:bodyPr>
          <a:lstStyle/>
          <a:p>
            <a:pPr algn="r"/>
            <a:r>
              <a:rPr lang="en-US" sz="1000">
                <a:solidFill>
                  <a:srgbClr val="1C1F4E"/>
                </a:solidFill>
              </a:rPr>
              <a:t>Company Confidential Do Not Distribute</a:t>
            </a:r>
          </a:p>
        </p:txBody>
      </p:sp>
      <p:sp>
        <p:nvSpPr>
          <p:cNvPr id="10" name="TextBox 9">
            <a:extLst>
              <a:ext uri="{FF2B5EF4-FFF2-40B4-BE49-F238E27FC236}">
                <a16:creationId xmlns:a16="http://schemas.microsoft.com/office/drawing/2014/main" id="{85F71BEB-EC24-5A0D-BF69-E466C2AD87D1}"/>
              </a:ext>
            </a:extLst>
          </p:cNvPr>
          <p:cNvSpPr txBox="1"/>
          <p:nvPr userDrawn="1"/>
        </p:nvSpPr>
        <p:spPr>
          <a:xfrm>
            <a:off x="11401725" y="6473278"/>
            <a:ext cx="331565" cy="246221"/>
          </a:xfrm>
          <a:prstGeom prst="rect">
            <a:avLst/>
          </a:prstGeom>
          <a:noFill/>
        </p:spPr>
        <p:txBody>
          <a:bodyPr wrap="square" lIns="0" rIns="0" rtlCol="0" anchor="ctr">
            <a:spAutoFit/>
          </a:bodyPr>
          <a:lstStyle/>
          <a:p>
            <a:pPr algn="r"/>
            <a:fld id="{32F36D14-CB91-DF42-9004-22F9564E6B7F}" type="slidenum">
              <a:rPr lang="en-US" sz="1000" b="1" smtClean="0">
                <a:solidFill>
                  <a:srgbClr val="1C1F4E"/>
                </a:solidFill>
                <a:latin typeface="+mn-lt"/>
                <a:cs typeface="Arial"/>
              </a:rPr>
              <a:pPr algn="r"/>
              <a:t>‹Nr.›</a:t>
            </a:fld>
            <a:endParaRPr lang="en-US" sz="1000" b="1">
              <a:solidFill>
                <a:srgbClr val="1C1F4E"/>
              </a:solidFill>
              <a:latin typeface="+mn-lt"/>
              <a:cs typeface="Arial"/>
            </a:endParaRPr>
          </a:p>
        </p:txBody>
      </p:sp>
      <p:sp>
        <p:nvSpPr>
          <p:cNvPr id="11" name="TextBox 10">
            <a:extLst>
              <a:ext uri="{FF2B5EF4-FFF2-40B4-BE49-F238E27FC236}">
                <a16:creationId xmlns:a16="http://schemas.microsoft.com/office/drawing/2014/main" id="{6F4D3246-2A29-3DE2-4F1F-08E6F2397741}"/>
              </a:ext>
            </a:extLst>
          </p:cNvPr>
          <p:cNvSpPr txBox="1"/>
          <p:nvPr userDrawn="1"/>
        </p:nvSpPr>
        <p:spPr>
          <a:xfrm>
            <a:off x="11328580" y="6463118"/>
            <a:ext cx="146290" cy="246221"/>
          </a:xfrm>
          <a:prstGeom prst="rect">
            <a:avLst/>
          </a:prstGeom>
          <a:noFill/>
        </p:spPr>
        <p:txBody>
          <a:bodyPr wrap="square" lIns="0" rIns="0" rtlCol="0" anchor="ctr">
            <a:spAutoFit/>
          </a:bodyPr>
          <a:lstStyle/>
          <a:p>
            <a:pPr algn="r"/>
            <a:r>
              <a:rPr lang="en-US" sz="1000">
                <a:solidFill>
                  <a:srgbClr val="1C1F4E"/>
                </a:solidFill>
              </a:rPr>
              <a:t>|</a:t>
            </a:r>
          </a:p>
        </p:txBody>
      </p:sp>
      <p:pic>
        <p:nvPicPr>
          <p:cNvPr id="3" name="Picture 2" descr="A blue and black logo&#10;&#10;AI-generated content may be incorrect.">
            <a:extLst>
              <a:ext uri="{FF2B5EF4-FFF2-40B4-BE49-F238E27FC236}">
                <a16:creationId xmlns:a16="http://schemas.microsoft.com/office/drawing/2014/main" id="{0A88538F-0E18-3280-20FA-5CB5BF07224E}"/>
              </a:ext>
            </a:extLst>
          </p:cNvPr>
          <p:cNvPicPr>
            <a:picLocks noChangeAspect="1"/>
          </p:cNvPicPr>
          <p:nvPr userDrawn="1"/>
        </p:nvPicPr>
        <p:blipFill>
          <a:blip r:embed="rId2"/>
          <a:stretch>
            <a:fillRect/>
          </a:stretch>
        </p:blipFill>
        <p:spPr>
          <a:xfrm>
            <a:off x="458710" y="6425022"/>
            <a:ext cx="1880526" cy="322411"/>
          </a:xfrm>
          <a:prstGeom prst="rect">
            <a:avLst/>
          </a:prstGeom>
        </p:spPr>
      </p:pic>
    </p:spTree>
    <p:extLst>
      <p:ext uri="{BB962C8B-B14F-4D97-AF65-F5344CB8AC3E}">
        <p14:creationId xmlns:p14="http://schemas.microsoft.com/office/powerpoint/2010/main" val="2066966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86A316-F406-A66B-AFB3-E6C509D8C497}"/>
              </a:ext>
            </a:extLst>
          </p:cNvPr>
          <p:cNvSpPr/>
          <p:nvPr userDrawn="1"/>
        </p:nvSpPr>
        <p:spPr>
          <a:xfrm>
            <a:off x="0" y="0"/>
            <a:ext cx="12192000" cy="6858000"/>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10241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AF2773-1FDB-EB55-A04B-2DF3672A670F}"/>
              </a:ext>
            </a:extLst>
          </p:cNvPr>
          <p:cNvSpPr>
            <a:spLocks noGrp="1"/>
          </p:cNvSpPr>
          <p:nvPr>
            <p:ph type="pic" sz="quarter" idx="10"/>
          </p:nvPr>
        </p:nvSpPr>
        <p:spPr>
          <a:xfrm>
            <a:off x="695324" y="549275"/>
            <a:ext cx="10801352" cy="3241060"/>
          </a:xfrm>
          <a:custGeom>
            <a:avLst/>
            <a:gdLst>
              <a:gd name="connsiteX0" fmla="*/ 259965 w 10801352"/>
              <a:gd name="connsiteY0" fmla="*/ 0 h 3241060"/>
              <a:gd name="connsiteX1" fmla="*/ 10541387 w 10801352"/>
              <a:gd name="connsiteY1" fmla="*/ 0 h 3241060"/>
              <a:gd name="connsiteX2" fmla="*/ 10801352 w 10801352"/>
              <a:gd name="connsiteY2" fmla="*/ 259965 h 3241060"/>
              <a:gd name="connsiteX3" fmla="*/ 10801352 w 10801352"/>
              <a:gd name="connsiteY3" fmla="*/ 2981095 h 3241060"/>
              <a:gd name="connsiteX4" fmla="*/ 10541387 w 10801352"/>
              <a:gd name="connsiteY4" fmla="*/ 3241060 h 3241060"/>
              <a:gd name="connsiteX5" fmla="*/ 259965 w 10801352"/>
              <a:gd name="connsiteY5" fmla="*/ 3241060 h 3241060"/>
              <a:gd name="connsiteX6" fmla="*/ 0 w 10801352"/>
              <a:gd name="connsiteY6" fmla="*/ 2981095 h 3241060"/>
              <a:gd name="connsiteX7" fmla="*/ 0 w 10801352"/>
              <a:gd name="connsiteY7" fmla="*/ 259965 h 3241060"/>
              <a:gd name="connsiteX8" fmla="*/ 259965 w 10801352"/>
              <a:gd name="connsiteY8" fmla="*/ 0 h 32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1352" h="3241060">
                <a:moveTo>
                  <a:pt x="259965" y="0"/>
                </a:moveTo>
                <a:lnTo>
                  <a:pt x="10541387" y="0"/>
                </a:lnTo>
                <a:cubicBezTo>
                  <a:pt x="10684962" y="0"/>
                  <a:pt x="10801352" y="116390"/>
                  <a:pt x="10801352" y="259965"/>
                </a:cubicBezTo>
                <a:lnTo>
                  <a:pt x="10801352" y="2981095"/>
                </a:lnTo>
                <a:cubicBezTo>
                  <a:pt x="10801352" y="3124670"/>
                  <a:pt x="10684962" y="3241060"/>
                  <a:pt x="10541387" y="3241060"/>
                </a:cubicBezTo>
                <a:lnTo>
                  <a:pt x="259965" y="3241060"/>
                </a:lnTo>
                <a:cubicBezTo>
                  <a:pt x="116390" y="3241060"/>
                  <a:pt x="0" y="3124670"/>
                  <a:pt x="0" y="2981095"/>
                </a:cubicBezTo>
                <a:lnTo>
                  <a:pt x="0" y="259965"/>
                </a:lnTo>
                <a:cubicBezTo>
                  <a:pt x="0" y="116390"/>
                  <a:pt x="116390" y="0"/>
                  <a:pt x="259965" y="0"/>
                </a:cubicBezTo>
                <a:close/>
              </a:path>
            </a:pathLst>
          </a:custGeom>
          <a:solidFill>
            <a:schemeClr val="bg1">
              <a:lumMod val="95000"/>
            </a:schemeClr>
          </a:solidFill>
        </p:spPr>
        <p:txBody>
          <a:bodyPr wrap="square">
            <a:noAutofit/>
          </a:bodyPr>
          <a:lstStyle>
            <a:lvl1pPr>
              <a:defRPr sz="1800"/>
            </a:lvl1pPr>
          </a:lstStyle>
          <a:p>
            <a:endParaRPr lang="id-ID"/>
          </a:p>
        </p:txBody>
      </p:sp>
    </p:spTree>
    <p:extLst>
      <p:ext uri="{BB962C8B-B14F-4D97-AF65-F5344CB8AC3E}">
        <p14:creationId xmlns:p14="http://schemas.microsoft.com/office/powerpoint/2010/main" val="37042213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2D3664A-F38D-1FFF-586B-82343412AD01}"/>
              </a:ext>
            </a:extLst>
          </p:cNvPr>
          <p:cNvSpPr>
            <a:spLocks noGrp="1"/>
          </p:cNvSpPr>
          <p:nvPr>
            <p:ph type="pic" sz="quarter" idx="13"/>
          </p:nvPr>
        </p:nvSpPr>
        <p:spPr>
          <a:xfrm>
            <a:off x="9079253" y="5019220"/>
            <a:ext cx="2417422" cy="1289504"/>
          </a:xfrm>
          <a:custGeom>
            <a:avLst/>
            <a:gdLst>
              <a:gd name="connsiteX0" fmla="*/ 210486 w 2305927"/>
              <a:gd name="connsiteY0" fmla="*/ 0 h 1289504"/>
              <a:gd name="connsiteX1" fmla="*/ 2095441 w 2305927"/>
              <a:gd name="connsiteY1" fmla="*/ 0 h 1289504"/>
              <a:gd name="connsiteX2" fmla="*/ 2305927 w 2305927"/>
              <a:gd name="connsiteY2" fmla="*/ 210486 h 1289504"/>
              <a:gd name="connsiteX3" fmla="*/ 2305927 w 2305927"/>
              <a:gd name="connsiteY3" fmla="*/ 1079018 h 1289504"/>
              <a:gd name="connsiteX4" fmla="*/ 2095441 w 2305927"/>
              <a:gd name="connsiteY4" fmla="*/ 1289504 h 1289504"/>
              <a:gd name="connsiteX5" fmla="*/ 210486 w 2305927"/>
              <a:gd name="connsiteY5" fmla="*/ 1289504 h 1289504"/>
              <a:gd name="connsiteX6" fmla="*/ 0 w 2305927"/>
              <a:gd name="connsiteY6" fmla="*/ 1079018 h 1289504"/>
              <a:gd name="connsiteX7" fmla="*/ 0 w 2305927"/>
              <a:gd name="connsiteY7" fmla="*/ 210486 h 1289504"/>
              <a:gd name="connsiteX8" fmla="*/ 210486 w 2305927"/>
              <a:gd name="connsiteY8" fmla="*/ 0 h 128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5927" h="1289504">
                <a:moveTo>
                  <a:pt x="210486" y="0"/>
                </a:moveTo>
                <a:lnTo>
                  <a:pt x="2095441" y="0"/>
                </a:lnTo>
                <a:cubicBezTo>
                  <a:pt x="2211689" y="0"/>
                  <a:pt x="2305927" y="94238"/>
                  <a:pt x="2305927" y="210486"/>
                </a:cubicBezTo>
                <a:lnTo>
                  <a:pt x="2305927" y="1079018"/>
                </a:lnTo>
                <a:cubicBezTo>
                  <a:pt x="2305927" y="1195266"/>
                  <a:pt x="2211689" y="1289504"/>
                  <a:pt x="2095441" y="1289504"/>
                </a:cubicBezTo>
                <a:lnTo>
                  <a:pt x="210486" y="1289504"/>
                </a:lnTo>
                <a:cubicBezTo>
                  <a:pt x="94238" y="1289504"/>
                  <a:pt x="0" y="1195266"/>
                  <a:pt x="0" y="1079018"/>
                </a:cubicBezTo>
                <a:lnTo>
                  <a:pt x="0" y="210486"/>
                </a:lnTo>
                <a:cubicBezTo>
                  <a:pt x="0" y="94238"/>
                  <a:pt x="94238" y="0"/>
                  <a:pt x="210486" y="0"/>
                </a:cubicBezTo>
                <a:close/>
              </a:path>
            </a:pathLst>
          </a:custGeom>
          <a:solidFill>
            <a:schemeClr val="bg1">
              <a:lumMod val="95000"/>
            </a:schemeClr>
          </a:solidFill>
        </p:spPr>
        <p:txBody>
          <a:bodyPr wrap="square">
            <a:noAutofit/>
          </a:bodyPr>
          <a:lstStyle>
            <a:lvl1pPr>
              <a:defRPr sz="1800"/>
            </a:lvl1pPr>
          </a:lstStyle>
          <a:p>
            <a:endParaRPr lang="id-ID"/>
          </a:p>
        </p:txBody>
      </p:sp>
      <p:sp>
        <p:nvSpPr>
          <p:cNvPr id="10" name="Picture Placeholder 9">
            <a:extLst>
              <a:ext uri="{FF2B5EF4-FFF2-40B4-BE49-F238E27FC236}">
                <a16:creationId xmlns:a16="http://schemas.microsoft.com/office/drawing/2014/main" id="{C57546DB-DFFC-B258-7029-89A714D2CE63}"/>
              </a:ext>
            </a:extLst>
          </p:cNvPr>
          <p:cNvSpPr>
            <a:spLocks noGrp="1"/>
          </p:cNvSpPr>
          <p:nvPr>
            <p:ph type="pic" sz="quarter" idx="10"/>
          </p:nvPr>
        </p:nvSpPr>
        <p:spPr>
          <a:xfrm>
            <a:off x="695324" y="549275"/>
            <a:ext cx="5133975" cy="4501534"/>
          </a:xfrm>
          <a:custGeom>
            <a:avLst/>
            <a:gdLst>
              <a:gd name="connsiteX0" fmla="*/ 349856 w 5133975"/>
              <a:gd name="connsiteY0" fmla="*/ 0 h 4690382"/>
              <a:gd name="connsiteX1" fmla="*/ 4784119 w 5133975"/>
              <a:gd name="connsiteY1" fmla="*/ 0 h 4690382"/>
              <a:gd name="connsiteX2" fmla="*/ 5133975 w 5133975"/>
              <a:gd name="connsiteY2" fmla="*/ 349856 h 4690382"/>
              <a:gd name="connsiteX3" fmla="*/ 5133975 w 5133975"/>
              <a:gd name="connsiteY3" fmla="*/ 4340526 h 4690382"/>
              <a:gd name="connsiteX4" fmla="*/ 4784119 w 5133975"/>
              <a:gd name="connsiteY4" fmla="*/ 4690382 h 4690382"/>
              <a:gd name="connsiteX5" fmla="*/ 349856 w 5133975"/>
              <a:gd name="connsiteY5" fmla="*/ 4690382 h 4690382"/>
              <a:gd name="connsiteX6" fmla="*/ 0 w 5133975"/>
              <a:gd name="connsiteY6" fmla="*/ 4340526 h 4690382"/>
              <a:gd name="connsiteX7" fmla="*/ 0 w 5133975"/>
              <a:gd name="connsiteY7" fmla="*/ 349856 h 4690382"/>
              <a:gd name="connsiteX8" fmla="*/ 349856 w 5133975"/>
              <a:gd name="connsiteY8" fmla="*/ 0 h 469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3975" h="4690382">
                <a:moveTo>
                  <a:pt x="349856" y="0"/>
                </a:moveTo>
                <a:lnTo>
                  <a:pt x="4784119" y="0"/>
                </a:lnTo>
                <a:cubicBezTo>
                  <a:pt x="4977339" y="0"/>
                  <a:pt x="5133975" y="156636"/>
                  <a:pt x="5133975" y="349856"/>
                </a:cubicBezTo>
                <a:lnTo>
                  <a:pt x="5133975" y="4340526"/>
                </a:lnTo>
                <a:cubicBezTo>
                  <a:pt x="5133975" y="4533746"/>
                  <a:pt x="4977339" y="4690382"/>
                  <a:pt x="4784119" y="4690382"/>
                </a:cubicBezTo>
                <a:lnTo>
                  <a:pt x="349856" y="4690382"/>
                </a:lnTo>
                <a:cubicBezTo>
                  <a:pt x="156636" y="4690382"/>
                  <a:pt x="0" y="4533746"/>
                  <a:pt x="0" y="4340526"/>
                </a:cubicBezTo>
                <a:lnTo>
                  <a:pt x="0" y="349856"/>
                </a:lnTo>
                <a:cubicBezTo>
                  <a:pt x="0" y="156636"/>
                  <a:pt x="156636" y="0"/>
                  <a:pt x="349856" y="0"/>
                </a:cubicBezTo>
                <a:close/>
              </a:path>
            </a:pathLst>
          </a:custGeom>
          <a:solidFill>
            <a:schemeClr val="bg1">
              <a:lumMod val="95000"/>
            </a:schemeClr>
          </a:solidFill>
        </p:spPr>
        <p:txBody>
          <a:bodyPr wrap="square">
            <a:noAutofit/>
          </a:bodyPr>
          <a:lstStyle>
            <a:lvl1pPr>
              <a:defRPr sz="1800"/>
            </a:lvl1pPr>
          </a:lstStyle>
          <a:p>
            <a:endParaRPr lang="id-ID"/>
          </a:p>
        </p:txBody>
      </p:sp>
      <p:sp>
        <p:nvSpPr>
          <p:cNvPr id="8" name="Picture Placeholder 7">
            <a:extLst>
              <a:ext uri="{FF2B5EF4-FFF2-40B4-BE49-F238E27FC236}">
                <a16:creationId xmlns:a16="http://schemas.microsoft.com/office/drawing/2014/main" id="{CB21B3D9-64A7-89EF-96CB-212C16D0A464}"/>
              </a:ext>
            </a:extLst>
          </p:cNvPr>
          <p:cNvSpPr>
            <a:spLocks noGrp="1"/>
          </p:cNvSpPr>
          <p:nvPr>
            <p:ph type="pic" sz="quarter" idx="11"/>
          </p:nvPr>
        </p:nvSpPr>
        <p:spPr>
          <a:xfrm>
            <a:off x="6341891" y="5019220"/>
            <a:ext cx="2417421" cy="1289504"/>
          </a:xfrm>
          <a:custGeom>
            <a:avLst/>
            <a:gdLst>
              <a:gd name="connsiteX0" fmla="*/ 210486 w 2305927"/>
              <a:gd name="connsiteY0" fmla="*/ 0 h 1289504"/>
              <a:gd name="connsiteX1" fmla="*/ 2095441 w 2305927"/>
              <a:gd name="connsiteY1" fmla="*/ 0 h 1289504"/>
              <a:gd name="connsiteX2" fmla="*/ 2305927 w 2305927"/>
              <a:gd name="connsiteY2" fmla="*/ 210486 h 1289504"/>
              <a:gd name="connsiteX3" fmla="*/ 2305927 w 2305927"/>
              <a:gd name="connsiteY3" fmla="*/ 1079018 h 1289504"/>
              <a:gd name="connsiteX4" fmla="*/ 2095441 w 2305927"/>
              <a:gd name="connsiteY4" fmla="*/ 1289504 h 1289504"/>
              <a:gd name="connsiteX5" fmla="*/ 210486 w 2305927"/>
              <a:gd name="connsiteY5" fmla="*/ 1289504 h 1289504"/>
              <a:gd name="connsiteX6" fmla="*/ 0 w 2305927"/>
              <a:gd name="connsiteY6" fmla="*/ 1079018 h 1289504"/>
              <a:gd name="connsiteX7" fmla="*/ 0 w 2305927"/>
              <a:gd name="connsiteY7" fmla="*/ 210486 h 1289504"/>
              <a:gd name="connsiteX8" fmla="*/ 210486 w 2305927"/>
              <a:gd name="connsiteY8" fmla="*/ 0 h 128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5927" h="1289504">
                <a:moveTo>
                  <a:pt x="210486" y="0"/>
                </a:moveTo>
                <a:lnTo>
                  <a:pt x="2095441" y="0"/>
                </a:lnTo>
                <a:cubicBezTo>
                  <a:pt x="2211689" y="0"/>
                  <a:pt x="2305927" y="94238"/>
                  <a:pt x="2305927" y="210486"/>
                </a:cubicBezTo>
                <a:lnTo>
                  <a:pt x="2305927" y="1079018"/>
                </a:lnTo>
                <a:cubicBezTo>
                  <a:pt x="2305927" y="1195266"/>
                  <a:pt x="2211689" y="1289504"/>
                  <a:pt x="2095441" y="1289504"/>
                </a:cubicBezTo>
                <a:lnTo>
                  <a:pt x="210486" y="1289504"/>
                </a:lnTo>
                <a:cubicBezTo>
                  <a:pt x="94238" y="1289504"/>
                  <a:pt x="0" y="1195266"/>
                  <a:pt x="0" y="1079018"/>
                </a:cubicBezTo>
                <a:lnTo>
                  <a:pt x="0" y="210486"/>
                </a:lnTo>
                <a:cubicBezTo>
                  <a:pt x="0" y="94238"/>
                  <a:pt x="94238" y="0"/>
                  <a:pt x="210486" y="0"/>
                </a:cubicBezTo>
                <a:close/>
              </a:path>
            </a:pathLst>
          </a:custGeom>
          <a:solidFill>
            <a:schemeClr val="bg1">
              <a:lumMod val="95000"/>
            </a:schemeClr>
          </a:solidFill>
        </p:spPr>
        <p:txBody>
          <a:bodyPr wrap="square">
            <a:noAutofit/>
          </a:bodyPr>
          <a:lstStyle>
            <a:lvl1pPr>
              <a:defRPr sz="1800"/>
            </a:lvl1pPr>
          </a:lstStyle>
          <a:p>
            <a:endParaRPr lang="id-ID"/>
          </a:p>
        </p:txBody>
      </p:sp>
    </p:spTree>
    <p:extLst>
      <p:ext uri="{BB962C8B-B14F-4D97-AF65-F5344CB8AC3E}">
        <p14:creationId xmlns:p14="http://schemas.microsoft.com/office/powerpoint/2010/main" val="1741265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9CFCE1E-BC6A-2D01-7CA4-2D406D8A1B2E}"/>
              </a:ext>
            </a:extLst>
          </p:cNvPr>
          <p:cNvSpPr>
            <a:spLocks noGrp="1"/>
          </p:cNvSpPr>
          <p:nvPr>
            <p:ph type="pic" sz="quarter" idx="10"/>
          </p:nvPr>
        </p:nvSpPr>
        <p:spPr>
          <a:xfrm>
            <a:off x="724546" y="3679492"/>
            <a:ext cx="6111683" cy="2629233"/>
          </a:xfrm>
          <a:custGeom>
            <a:avLst/>
            <a:gdLst>
              <a:gd name="connsiteX0" fmla="*/ 194090 w 6111683"/>
              <a:gd name="connsiteY0" fmla="*/ 0 h 2629233"/>
              <a:gd name="connsiteX1" fmla="*/ 5917593 w 6111683"/>
              <a:gd name="connsiteY1" fmla="*/ 0 h 2629233"/>
              <a:gd name="connsiteX2" fmla="*/ 6111683 w 6111683"/>
              <a:gd name="connsiteY2" fmla="*/ 194090 h 2629233"/>
              <a:gd name="connsiteX3" fmla="*/ 6111683 w 6111683"/>
              <a:gd name="connsiteY3" fmla="*/ 2435143 h 2629233"/>
              <a:gd name="connsiteX4" fmla="*/ 5917593 w 6111683"/>
              <a:gd name="connsiteY4" fmla="*/ 2629233 h 2629233"/>
              <a:gd name="connsiteX5" fmla="*/ 194090 w 6111683"/>
              <a:gd name="connsiteY5" fmla="*/ 2629233 h 2629233"/>
              <a:gd name="connsiteX6" fmla="*/ 0 w 6111683"/>
              <a:gd name="connsiteY6" fmla="*/ 2435143 h 2629233"/>
              <a:gd name="connsiteX7" fmla="*/ 0 w 6111683"/>
              <a:gd name="connsiteY7" fmla="*/ 194090 h 2629233"/>
              <a:gd name="connsiteX8" fmla="*/ 194090 w 6111683"/>
              <a:gd name="connsiteY8" fmla="*/ 0 h 262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683" h="2629233">
                <a:moveTo>
                  <a:pt x="194090" y="0"/>
                </a:moveTo>
                <a:lnTo>
                  <a:pt x="5917593" y="0"/>
                </a:lnTo>
                <a:cubicBezTo>
                  <a:pt x="6024786" y="0"/>
                  <a:pt x="6111683" y="86897"/>
                  <a:pt x="6111683" y="194090"/>
                </a:cubicBezTo>
                <a:lnTo>
                  <a:pt x="6111683" y="2435143"/>
                </a:lnTo>
                <a:cubicBezTo>
                  <a:pt x="6111683" y="2542336"/>
                  <a:pt x="6024786" y="2629233"/>
                  <a:pt x="5917593" y="2629233"/>
                </a:cubicBezTo>
                <a:lnTo>
                  <a:pt x="194090" y="2629233"/>
                </a:lnTo>
                <a:cubicBezTo>
                  <a:pt x="86897" y="2629233"/>
                  <a:pt x="0" y="2542336"/>
                  <a:pt x="0" y="2435143"/>
                </a:cubicBezTo>
                <a:lnTo>
                  <a:pt x="0" y="194090"/>
                </a:lnTo>
                <a:cubicBezTo>
                  <a:pt x="0" y="86897"/>
                  <a:pt x="86897" y="0"/>
                  <a:pt x="194090" y="0"/>
                </a:cubicBezTo>
                <a:close/>
              </a:path>
            </a:pathLst>
          </a:custGeom>
          <a:solidFill>
            <a:schemeClr val="bg1">
              <a:lumMod val="95000"/>
            </a:schemeClr>
          </a:solidFill>
        </p:spPr>
        <p:txBody>
          <a:bodyPr wrap="square">
            <a:noAutofit/>
          </a:bodyPr>
          <a:lstStyle>
            <a:lvl1pPr>
              <a:defRPr sz="1800"/>
            </a:lvl1pPr>
          </a:lstStyle>
          <a:p>
            <a:endParaRPr lang="id-ID"/>
          </a:p>
        </p:txBody>
      </p:sp>
      <p:sp>
        <p:nvSpPr>
          <p:cNvPr id="11" name="Picture Placeholder 10">
            <a:extLst>
              <a:ext uri="{FF2B5EF4-FFF2-40B4-BE49-F238E27FC236}">
                <a16:creationId xmlns:a16="http://schemas.microsoft.com/office/drawing/2014/main" id="{B818020B-BBF6-BB0A-4743-6E8051D48B76}"/>
              </a:ext>
            </a:extLst>
          </p:cNvPr>
          <p:cNvSpPr>
            <a:spLocks noGrp="1"/>
          </p:cNvSpPr>
          <p:nvPr>
            <p:ph type="pic" sz="quarter" idx="11"/>
          </p:nvPr>
        </p:nvSpPr>
        <p:spPr>
          <a:xfrm>
            <a:off x="7170056" y="743960"/>
            <a:ext cx="4326618" cy="2629233"/>
          </a:xfrm>
          <a:custGeom>
            <a:avLst/>
            <a:gdLst>
              <a:gd name="connsiteX0" fmla="*/ 194090 w 4326618"/>
              <a:gd name="connsiteY0" fmla="*/ 0 h 2629233"/>
              <a:gd name="connsiteX1" fmla="*/ 4132528 w 4326618"/>
              <a:gd name="connsiteY1" fmla="*/ 0 h 2629233"/>
              <a:gd name="connsiteX2" fmla="*/ 4326618 w 4326618"/>
              <a:gd name="connsiteY2" fmla="*/ 194090 h 2629233"/>
              <a:gd name="connsiteX3" fmla="*/ 4326618 w 4326618"/>
              <a:gd name="connsiteY3" fmla="*/ 2435143 h 2629233"/>
              <a:gd name="connsiteX4" fmla="*/ 4132528 w 4326618"/>
              <a:gd name="connsiteY4" fmla="*/ 2629233 h 2629233"/>
              <a:gd name="connsiteX5" fmla="*/ 194090 w 4326618"/>
              <a:gd name="connsiteY5" fmla="*/ 2629233 h 2629233"/>
              <a:gd name="connsiteX6" fmla="*/ 0 w 4326618"/>
              <a:gd name="connsiteY6" fmla="*/ 2435143 h 2629233"/>
              <a:gd name="connsiteX7" fmla="*/ 0 w 4326618"/>
              <a:gd name="connsiteY7" fmla="*/ 194090 h 2629233"/>
              <a:gd name="connsiteX8" fmla="*/ 194090 w 4326618"/>
              <a:gd name="connsiteY8" fmla="*/ 0 h 262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6618" h="2629233">
                <a:moveTo>
                  <a:pt x="194090" y="0"/>
                </a:moveTo>
                <a:lnTo>
                  <a:pt x="4132528" y="0"/>
                </a:lnTo>
                <a:cubicBezTo>
                  <a:pt x="4239721" y="0"/>
                  <a:pt x="4326618" y="86897"/>
                  <a:pt x="4326618" y="194090"/>
                </a:cubicBezTo>
                <a:lnTo>
                  <a:pt x="4326618" y="2435143"/>
                </a:lnTo>
                <a:cubicBezTo>
                  <a:pt x="4326618" y="2542336"/>
                  <a:pt x="4239721" y="2629233"/>
                  <a:pt x="4132528" y="2629233"/>
                </a:cubicBezTo>
                <a:lnTo>
                  <a:pt x="194090" y="2629233"/>
                </a:lnTo>
                <a:cubicBezTo>
                  <a:pt x="86897" y="2629233"/>
                  <a:pt x="0" y="2542336"/>
                  <a:pt x="0" y="2435143"/>
                </a:cubicBezTo>
                <a:lnTo>
                  <a:pt x="0" y="194090"/>
                </a:lnTo>
                <a:cubicBezTo>
                  <a:pt x="0" y="86897"/>
                  <a:pt x="86897" y="0"/>
                  <a:pt x="194090" y="0"/>
                </a:cubicBezTo>
                <a:close/>
              </a:path>
            </a:pathLst>
          </a:custGeom>
          <a:solidFill>
            <a:schemeClr val="bg1">
              <a:lumMod val="95000"/>
            </a:schemeClr>
          </a:solidFill>
        </p:spPr>
        <p:txBody>
          <a:bodyPr wrap="square">
            <a:noAutofit/>
          </a:bodyPr>
          <a:lstStyle>
            <a:lvl1pPr>
              <a:defRPr sz="1800"/>
            </a:lvl1pPr>
          </a:lstStyle>
          <a:p>
            <a:endParaRPr lang="id-ID"/>
          </a:p>
        </p:txBody>
      </p:sp>
    </p:spTree>
    <p:extLst>
      <p:ext uri="{BB962C8B-B14F-4D97-AF65-F5344CB8AC3E}">
        <p14:creationId xmlns:p14="http://schemas.microsoft.com/office/powerpoint/2010/main" val="3487249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54C1D2-4679-D0BD-294B-3FC4F670754A}"/>
              </a:ext>
            </a:extLst>
          </p:cNvPr>
          <p:cNvSpPr>
            <a:spLocks noGrp="1"/>
          </p:cNvSpPr>
          <p:nvPr>
            <p:ph type="pic" sz="quarter" idx="10"/>
          </p:nvPr>
        </p:nvSpPr>
        <p:spPr>
          <a:xfrm>
            <a:off x="695325" y="549274"/>
            <a:ext cx="2930234" cy="5759450"/>
          </a:xfrm>
          <a:custGeom>
            <a:avLst/>
            <a:gdLst>
              <a:gd name="connsiteX0" fmla="*/ 140652 w 2930234"/>
              <a:gd name="connsiteY0" fmla="*/ 0 h 5759450"/>
              <a:gd name="connsiteX1" fmla="*/ 2789582 w 2930234"/>
              <a:gd name="connsiteY1" fmla="*/ 0 h 5759450"/>
              <a:gd name="connsiteX2" fmla="*/ 2930234 w 2930234"/>
              <a:gd name="connsiteY2" fmla="*/ 156274 h 5759450"/>
              <a:gd name="connsiteX3" fmla="*/ 2930234 w 2930234"/>
              <a:gd name="connsiteY3" fmla="*/ 3198729 h 5759450"/>
              <a:gd name="connsiteX4" fmla="*/ 2243715 w 2930234"/>
              <a:gd name="connsiteY4" fmla="*/ 3198729 h 5759450"/>
              <a:gd name="connsiteX5" fmla="*/ 2121724 w 2930234"/>
              <a:gd name="connsiteY5" fmla="*/ 3334269 h 5759450"/>
              <a:gd name="connsiteX6" fmla="*/ 2121724 w 2930234"/>
              <a:gd name="connsiteY6" fmla="*/ 5759450 h 5759450"/>
              <a:gd name="connsiteX7" fmla="*/ 140652 w 2930234"/>
              <a:gd name="connsiteY7" fmla="*/ 5759450 h 5759450"/>
              <a:gd name="connsiteX8" fmla="*/ 0 w 2930234"/>
              <a:gd name="connsiteY8" fmla="*/ 5603176 h 5759450"/>
              <a:gd name="connsiteX9" fmla="*/ 0 w 2930234"/>
              <a:gd name="connsiteY9" fmla="*/ 156274 h 5759450"/>
              <a:gd name="connsiteX10" fmla="*/ 140652 w 2930234"/>
              <a:gd name="connsiteY10" fmla="*/ 0 h 575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0234" h="5759450">
                <a:moveTo>
                  <a:pt x="140652" y="0"/>
                </a:moveTo>
                <a:lnTo>
                  <a:pt x="2789582" y="0"/>
                </a:lnTo>
                <a:cubicBezTo>
                  <a:pt x="2867262" y="0"/>
                  <a:pt x="2930234" y="69966"/>
                  <a:pt x="2930234" y="156274"/>
                </a:cubicBezTo>
                <a:lnTo>
                  <a:pt x="2930234" y="3198729"/>
                </a:lnTo>
                <a:lnTo>
                  <a:pt x="2243715" y="3198729"/>
                </a:lnTo>
                <a:cubicBezTo>
                  <a:pt x="2176341" y="3198729"/>
                  <a:pt x="2121724" y="3259412"/>
                  <a:pt x="2121724" y="3334269"/>
                </a:cubicBezTo>
                <a:lnTo>
                  <a:pt x="2121724" y="5759450"/>
                </a:lnTo>
                <a:lnTo>
                  <a:pt x="140652" y="5759450"/>
                </a:lnTo>
                <a:cubicBezTo>
                  <a:pt x="62972" y="5759450"/>
                  <a:pt x="0" y="5689484"/>
                  <a:pt x="0" y="5603176"/>
                </a:cubicBezTo>
                <a:lnTo>
                  <a:pt x="0" y="156274"/>
                </a:lnTo>
                <a:cubicBezTo>
                  <a:pt x="0" y="69966"/>
                  <a:pt x="62972" y="0"/>
                  <a:pt x="140652" y="0"/>
                </a:cubicBezTo>
                <a:close/>
              </a:path>
            </a:pathLst>
          </a:custGeom>
          <a:solidFill>
            <a:schemeClr val="bg1">
              <a:lumMod val="95000"/>
            </a:schemeClr>
          </a:solidFill>
        </p:spPr>
        <p:txBody>
          <a:bodyPr wrap="square">
            <a:noAutofit/>
          </a:bodyPr>
          <a:lstStyle>
            <a:lvl1pPr>
              <a:defRPr sz="1800"/>
            </a:lvl1pPr>
          </a:lstStyle>
          <a:p>
            <a:endParaRPr lang="id-ID"/>
          </a:p>
        </p:txBody>
      </p:sp>
      <p:sp>
        <p:nvSpPr>
          <p:cNvPr id="7" name="Picture Placeholder 6">
            <a:extLst>
              <a:ext uri="{FF2B5EF4-FFF2-40B4-BE49-F238E27FC236}">
                <a16:creationId xmlns:a16="http://schemas.microsoft.com/office/drawing/2014/main" id="{63F8ABC6-F644-3023-AFC9-2C6DAE8ED007}"/>
              </a:ext>
            </a:extLst>
          </p:cNvPr>
          <p:cNvSpPr>
            <a:spLocks noGrp="1"/>
          </p:cNvSpPr>
          <p:nvPr>
            <p:ph type="pic" sz="quarter" idx="11"/>
          </p:nvPr>
        </p:nvSpPr>
        <p:spPr>
          <a:xfrm>
            <a:off x="3891900" y="549275"/>
            <a:ext cx="2714172" cy="3195411"/>
          </a:xfrm>
          <a:custGeom>
            <a:avLst/>
            <a:gdLst>
              <a:gd name="connsiteX0" fmla="*/ 130280 w 2714172"/>
              <a:gd name="connsiteY0" fmla="*/ 0 h 3195411"/>
              <a:gd name="connsiteX1" fmla="*/ 2583892 w 2714172"/>
              <a:gd name="connsiteY1" fmla="*/ 0 h 3195411"/>
              <a:gd name="connsiteX2" fmla="*/ 2714172 w 2714172"/>
              <a:gd name="connsiteY2" fmla="*/ 130280 h 3195411"/>
              <a:gd name="connsiteX3" fmla="*/ 2714172 w 2714172"/>
              <a:gd name="connsiteY3" fmla="*/ 3065131 h 3195411"/>
              <a:gd name="connsiteX4" fmla="*/ 2583892 w 2714172"/>
              <a:gd name="connsiteY4" fmla="*/ 3195411 h 3195411"/>
              <a:gd name="connsiteX5" fmla="*/ 130280 w 2714172"/>
              <a:gd name="connsiteY5" fmla="*/ 3195411 h 3195411"/>
              <a:gd name="connsiteX6" fmla="*/ 0 w 2714172"/>
              <a:gd name="connsiteY6" fmla="*/ 3065131 h 3195411"/>
              <a:gd name="connsiteX7" fmla="*/ 0 w 2714172"/>
              <a:gd name="connsiteY7" fmla="*/ 130280 h 3195411"/>
              <a:gd name="connsiteX8" fmla="*/ 130280 w 2714172"/>
              <a:gd name="connsiteY8" fmla="*/ 0 h 319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4172" h="3195411">
                <a:moveTo>
                  <a:pt x="130280" y="0"/>
                </a:moveTo>
                <a:lnTo>
                  <a:pt x="2583892" y="0"/>
                </a:lnTo>
                <a:cubicBezTo>
                  <a:pt x="2655844" y="0"/>
                  <a:pt x="2714172" y="58328"/>
                  <a:pt x="2714172" y="130280"/>
                </a:cubicBezTo>
                <a:lnTo>
                  <a:pt x="2714172" y="3065131"/>
                </a:lnTo>
                <a:cubicBezTo>
                  <a:pt x="2714172" y="3137083"/>
                  <a:pt x="2655844" y="3195411"/>
                  <a:pt x="2583892" y="3195411"/>
                </a:cubicBezTo>
                <a:lnTo>
                  <a:pt x="130280" y="3195411"/>
                </a:lnTo>
                <a:cubicBezTo>
                  <a:pt x="58328" y="3195411"/>
                  <a:pt x="0" y="3137083"/>
                  <a:pt x="0" y="3065131"/>
                </a:cubicBezTo>
                <a:lnTo>
                  <a:pt x="0" y="130280"/>
                </a:lnTo>
                <a:cubicBezTo>
                  <a:pt x="0" y="58328"/>
                  <a:pt x="58328" y="0"/>
                  <a:pt x="130280" y="0"/>
                </a:cubicBezTo>
                <a:close/>
              </a:path>
            </a:pathLst>
          </a:custGeom>
          <a:solidFill>
            <a:schemeClr val="bg1">
              <a:lumMod val="95000"/>
            </a:schemeClr>
          </a:solidFill>
        </p:spPr>
        <p:txBody>
          <a:bodyPr wrap="square">
            <a:noAutofit/>
          </a:bodyPr>
          <a:lstStyle>
            <a:lvl1pPr>
              <a:defRPr sz="1800"/>
            </a:lvl1pPr>
          </a:lstStyle>
          <a:p>
            <a:endParaRPr lang="id-ID"/>
          </a:p>
        </p:txBody>
      </p:sp>
    </p:spTree>
    <p:extLst>
      <p:ext uri="{BB962C8B-B14F-4D97-AF65-F5344CB8AC3E}">
        <p14:creationId xmlns:p14="http://schemas.microsoft.com/office/powerpoint/2010/main" val="8732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B21BCB-E79F-24D0-7954-91584484ED9A}"/>
              </a:ext>
            </a:extLst>
          </p:cNvPr>
          <p:cNvSpPr>
            <a:spLocks noGrp="1"/>
          </p:cNvSpPr>
          <p:nvPr>
            <p:ph type="pic" sz="quarter" idx="10"/>
          </p:nvPr>
        </p:nvSpPr>
        <p:spPr>
          <a:xfrm>
            <a:off x="7825860" y="1"/>
            <a:ext cx="4366139" cy="6857983"/>
          </a:xfrm>
          <a:custGeom>
            <a:avLst/>
            <a:gdLst>
              <a:gd name="connsiteX0" fmla="*/ 948890 w 4366139"/>
              <a:gd name="connsiteY0" fmla="*/ 0 h 6857983"/>
              <a:gd name="connsiteX1" fmla="*/ 4366139 w 4366139"/>
              <a:gd name="connsiteY1" fmla="*/ 0 h 6857983"/>
              <a:gd name="connsiteX2" fmla="*/ 4366139 w 4366139"/>
              <a:gd name="connsiteY2" fmla="*/ 6857983 h 6857983"/>
              <a:gd name="connsiteX3" fmla="*/ 0 w 4366139"/>
              <a:gd name="connsiteY3" fmla="*/ 6857983 h 6857983"/>
              <a:gd name="connsiteX4" fmla="*/ 0 w 4366139"/>
              <a:gd name="connsiteY4" fmla="*/ 6525284 h 6857983"/>
              <a:gd name="connsiteX5" fmla="*/ 0 w 4366139"/>
              <a:gd name="connsiteY5" fmla="*/ 4153190 h 6857983"/>
              <a:gd name="connsiteX6" fmla="*/ 143871 w 4366139"/>
              <a:gd name="connsiteY6" fmla="*/ 3772300 h 6857983"/>
              <a:gd name="connsiteX7" fmla="*/ 804987 w 4366139"/>
              <a:gd name="connsiteY7" fmla="*/ 3037709 h 6857983"/>
              <a:gd name="connsiteX8" fmla="*/ 948890 w 4366139"/>
              <a:gd name="connsiteY8" fmla="*/ 2656820 h 6857983"/>
              <a:gd name="connsiteX9" fmla="*/ 948890 w 4366139"/>
              <a:gd name="connsiteY9" fmla="*/ 59676 h 685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6139" h="6857983">
                <a:moveTo>
                  <a:pt x="948890" y="0"/>
                </a:moveTo>
                <a:lnTo>
                  <a:pt x="4366139" y="0"/>
                </a:lnTo>
                <a:lnTo>
                  <a:pt x="4366139" y="6857983"/>
                </a:lnTo>
                <a:lnTo>
                  <a:pt x="0" y="6857983"/>
                </a:lnTo>
                <a:lnTo>
                  <a:pt x="0" y="6525284"/>
                </a:lnTo>
                <a:cubicBezTo>
                  <a:pt x="0" y="5595465"/>
                  <a:pt x="0" y="4588492"/>
                  <a:pt x="0" y="4153190"/>
                </a:cubicBezTo>
                <a:cubicBezTo>
                  <a:pt x="0" y="4011335"/>
                  <a:pt x="51507" y="3874938"/>
                  <a:pt x="143871" y="3772300"/>
                </a:cubicBezTo>
                <a:cubicBezTo>
                  <a:pt x="322726" y="3573592"/>
                  <a:pt x="626132" y="3236451"/>
                  <a:pt x="804987" y="3037709"/>
                </a:cubicBezTo>
                <a:cubicBezTo>
                  <a:pt x="897350" y="2935072"/>
                  <a:pt x="948890" y="2798673"/>
                  <a:pt x="948890" y="2656820"/>
                </a:cubicBezTo>
                <a:cubicBezTo>
                  <a:pt x="948890" y="2131275"/>
                  <a:pt x="948890" y="796047"/>
                  <a:pt x="948890" y="59676"/>
                </a:cubicBez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19139193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hapter Title">
    <p:bg>
      <p:bgPr>
        <a:solidFill>
          <a:schemeClr val="bg1"/>
        </a:solidFill>
        <a:effectLst/>
      </p:bgPr>
    </p:bg>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6C7716D1-D5D4-4985-B0E3-614E43E88050}"/>
              </a:ext>
            </a:extLst>
          </p:cNvPr>
          <p:cNvGraphicFramePr>
            <a:graphicFrameLocks noChangeAspect="1"/>
          </p:cNvGraphicFramePr>
          <p:nvPr userDrawn="1">
            <p:custDataLst>
              <p:tags r:id="rId1"/>
            </p:custDataLst>
            <p:extLst>
              <p:ext uri="{D42A27DB-BD31-4B8C-83A1-F6EECF244321}">
                <p14:modId xmlns:p14="http://schemas.microsoft.com/office/powerpoint/2010/main" val="2679642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1" name="think-cell data - do not delete" hidden="1">
                        <a:extLst>
                          <a:ext uri="{FF2B5EF4-FFF2-40B4-BE49-F238E27FC236}">
                            <a16:creationId xmlns:a16="http://schemas.microsoft.com/office/drawing/2014/main" id="{6C7716D1-D5D4-4985-B0E3-614E43E880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liennummernplatzhalter 5">
            <a:extLst>
              <a:ext uri="{FF2B5EF4-FFF2-40B4-BE49-F238E27FC236}">
                <a16:creationId xmlns:a16="http://schemas.microsoft.com/office/drawing/2014/main" id="{789D595A-71D0-43A0-8C3E-64D97EF81431}"/>
              </a:ext>
            </a:extLst>
          </p:cNvPr>
          <p:cNvSpPr>
            <a:spLocks noGrp="1"/>
          </p:cNvSpPr>
          <p:nvPr>
            <p:ph type="sldNum" sz="quarter" idx="12"/>
          </p:nvPr>
        </p:nvSpPr>
        <p:spPr>
          <a:xfrm>
            <a:off x="179999" y="1439999"/>
            <a:ext cx="540000" cy="360000"/>
          </a:xfrm>
        </p:spPr>
        <p:txBody>
          <a:bodyPr/>
          <a:lstStyle/>
          <a:p>
            <a:fld id="{91A045D3-C80F-45BE-BE36-D574865BBB98}" type="slidenum">
              <a:rPr lang="de-DE" smtClean="0"/>
              <a:t>‹Nr.›</a:t>
            </a:fld>
            <a:endParaRPr lang="de-DE"/>
          </a:p>
        </p:txBody>
      </p:sp>
      <p:sp>
        <p:nvSpPr>
          <p:cNvPr id="8" name="Fußzeilenplatzhalter 19">
            <a:extLst>
              <a:ext uri="{FF2B5EF4-FFF2-40B4-BE49-F238E27FC236}">
                <a16:creationId xmlns:a16="http://schemas.microsoft.com/office/drawing/2014/main" id="{50979C14-8CE4-45FC-9E3D-78E6EF5EC032}"/>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32" name="Datumsplatzhalter 6">
            <a:extLst>
              <a:ext uri="{FF2B5EF4-FFF2-40B4-BE49-F238E27FC236}">
                <a16:creationId xmlns:a16="http://schemas.microsoft.com/office/drawing/2014/main" id="{CD41410A-85F4-40A0-B01C-C2F794D67E05}"/>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20" name="Titel 1">
            <a:extLst>
              <a:ext uri="{FF2B5EF4-FFF2-40B4-BE49-F238E27FC236}">
                <a16:creationId xmlns:a16="http://schemas.microsoft.com/office/drawing/2014/main" id="{F378DE6C-0564-01C3-AF5E-221CC28BEA45}"/>
              </a:ext>
            </a:extLst>
          </p:cNvPr>
          <p:cNvSpPr>
            <a:spLocks noGrp="1"/>
          </p:cNvSpPr>
          <p:nvPr>
            <p:ph type="ctrTitle" hasCustomPrompt="1"/>
          </p:nvPr>
        </p:nvSpPr>
        <p:spPr>
          <a:xfrm>
            <a:off x="1440000" y="3240000"/>
            <a:ext cx="6480000" cy="2160000"/>
          </a:xfrm>
          <a:prstGeom prst="rect">
            <a:avLst/>
          </a:prstGeom>
        </p:spPr>
        <p:txBody>
          <a:bodyPr vert="horz" anchor="b">
            <a:normAutofit/>
          </a:bodyPr>
          <a:lstStyle>
            <a:lvl1pPr algn="l">
              <a:defRPr sz="6600"/>
            </a:lvl1pPr>
          </a:lstStyle>
          <a:p>
            <a:r>
              <a:rPr lang="de-DE"/>
              <a:t>Mastertitelformat bearbeiten</a:t>
            </a:r>
          </a:p>
        </p:txBody>
      </p:sp>
      <p:sp>
        <p:nvSpPr>
          <p:cNvPr id="21" name="Textplatzhalter 17">
            <a:extLst>
              <a:ext uri="{FF2B5EF4-FFF2-40B4-BE49-F238E27FC236}">
                <a16:creationId xmlns:a16="http://schemas.microsoft.com/office/drawing/2014/main" id="{A82DCF42-0C20-5ED2-4FAF-BC3AFA5A957F}"/>
              </a:ext>
            </a:extLst>
          </p:cNvPr>
          <p:cNvSpPr>
            <a:spLocks noGrp="1"/>
          </p:cNvSpPr>
          <p:nvPr>
            <p:ph type="body" sz="quarter" idx="13" hasCustomPrompt="1"/>
          </p:nvPr>
        </p:nvSpPr>
        <p:spPr>
          <a:xfrm>
            <a:off x="8280000" y="3240000"/>
            <a:ext cx="3600000" cy="2160425"/>
          </a:xfrm>
          <a:prstGeom prst="rect">
            <a:avLst/>
          </a:prstGeom>
        </p:spPr>
        <p:txBody>
          <a:bodyPr anchor="b"/>
          <a:lstStyle>
            <a:lvl1pPr marL="0" indent="0">
              <a:buNone/>
              <a:defRPr i="1"/>
            </a:lvl1pPr>
            <a:lvl2pPr marL="457200" indent="0">
              <a:buNone/>
              <a:defRPr/>
            </a:lvl2pPr>
            <a:lvl3pPr marL="914400" indent="0">
              <a:buNone/>
              <a:defRPr/>
            </a:lvl3pPr>
            <a:lvl4pPr marL="1371600" indent="0">
              <a:buNone/>
              <a:defRPr/>
            </a:lvl4pPr>
            <a:lvl5pPr marL="1828800" indent="0">
              <a:buNone/>
              <a:defRPr/>
            </a:lvl5pPr>
          </a:lstStyle>
          <a:p>
            <a:pPr lvl="0"/>
            <a:r>
              <a:rPr lang="de-DE"/>
              <a:t>Einleitung hinzufügen</a:t>
            </a:r>
          </a:p>
        </p:txBody>
      </p:sp>
      <p:sp>
        <p:nvSpPr>
          <p:cNvPr id="22" name="Textplatzhalter 27">
            <a:extLst>
              <a:ext uri="{FF2B5EF4-FFF2-40B4-BE49-F238E27FC236}">
                <a16:creationId xmlns:a16="http://schemas.microsoft.com/office/drawing/2014/main" id="{1477918B-A76D-6BFF-F0F6-C3B4E9F7917B}"/>
              </a:ext>
            </a:extLst>
          </p:cNvPr>
          <p:cNvSpPr>
            <a:spLocks noGrp="1"/>
          </p:cNvSpPr>
          <p:nvPr>
            <p:ph type="body" sz="quarter" idx="19" hasCustomPrompt="1"/>
          </p:nvPr>
        </p:nvSpPr>
        <p:spPr>
          <a:xfrm>
            <a:off x="1440000" y="2339974"/>
            <a:ext cx="6480000" cy="900025"/>
          </a:xfrm>
          <a:prstGeom prst="rect">
            <a:avLst/>
          </a:prstGeom>
        </p:spPr>
        <p:txBody>
          <a:bodyPr anchor="b"/>
          <a:lstStyle>
            <a:lvl1pPr marL="0" indent="0">
              <a:buNone/>
              <a:defRPr strike="noStrike">
                <a:latin typeface="+mj-lt"/>
              </a:defRPr>
            </a:lvl1pPr>
            <a:lvl2pPr marL="457200" indent="0">
              <a:buNone/>
              <a:defRPr strike="noStrike">
                <a:latin typeface="+mj-lt"/>
              </a:defRPr>
            </a:lvl2pPr>
            <a:lvl3pPr marL="914400" indent="0">
              <a:buNone/>
              <a:defRPr strike="noStrike">
                <a:latin typeface="+mj-lt"/>
              </a:defRPr>
            </a:lvl3pPr>
            <a:lvl4pPr marL="1371600" indent="0">
              <a:buNone/>
              <a:defRPr strike="noStrike">
                <a:latin typeface="+mj-lt"/>
              </a:defRPr>
            </a:lvl4pPr>
            <a:lvl5pPr marL="1828800" indent="0">
              <a:buNone/>
              <a:defRPr strike="noStrike">
                <a:latin typeface="+mj-lt"/>
              </a:defRPr>
            </a:lvl5pPr>
          </a:lstStyle>
          <a:p>
            <a:pPr lvl="0"/>
            <a:r>
              <a:rPr lang="de-DE"/>
              <a:t>INFO HINZUFÜGEN</a:t>
            </a:r>
          </a:p>
        </p:txBody>
      </p:sp>
      <p:sp>
        <p:nvSpPr>
          <p:cNvPr id="23" name="Textplatzhalter 17">
            <a:extLst>
              <a:ext uri="{FF2B5EF4-FFF2-40B4-BE49-F238E27FC236}">
                <a16:creationId xmlns:a16="http://schemas.microsoft.com/office/drawing/2014/main" id="{7825EC35-D6DA-C8AF-BD90-E539E68CC6C7}"/>
              </a:ext>
            </a:extLst>
          </p:cNvPr>
          <p:cNvSpPr>
            <a:spLocks noGrp="1"/>
          </p:cNvSpPr>
          <p:nvPr>
            <p:ph type="body" sz="quarter" idx="15" hasCustomPrompt="1"/>
          </p:nvPr>
        </p:nvSpPr>
        <p:spPr>
          <a:xfrm>
            <a:off x="1439999" y="5940000"/>
            <a:ext cx="2340000" cy="540000"/>
          </a:xfrm>
          <a:prstGeom prst="rect">
            <a:avLst/>
          </a:prstGeom>
        </p:spPr>
        <p:txBody>
          <a:bodyPr anchor="t">
            <a:normAutofit/>
          </a:bodyPr>
          <a:lstStyle>
            <a:lvl1pPr marL="0" indent="0">
              <a:lnSpc>
                <a:spcPct val="100000"/>
              </a:lnSpc>
              <a:buNone/>
              <a:defRPr sz="1000">
                <a:latin typeface="+mn-lt"/>
              </a:defRPr>
            </a:lvl1pPr>
            <a:lvl2pPr marL="457200" indent="0">
              <a:buNone/>
              <a:defRPr/>
            </a:lvl2pPr>
            <a:lvl3pPr marL="914400" indent="0">
              <a:buNone/>
              <a:defRPr/>
            </a:lvl3pPr>
            <a:lvl4pPr marL="1371600" indent="0">
              <a:buNone/>
              <a:defRPr/>
            </a:lvl4pPr>
            <a:lvl5pPr marL="1828800" indent="0">
              <a:buNone/>
              <a:defRPr/>
            </a:lvl5pPr>
          </a:lstStyle>
          <a:p>
            <a:pPr marR="0" algn="l" rtl="0"/>
            <a:r>
              <a:rPr lang="de-DE"/>
              <a:t>Zusatzinfos</a:t>
            </a:r>
          </a:p>
        </p:txBody>
      </p:sp>
      <p:sp>
        <p:nvSpPr>
          <p:cNvPr id="24" name="Textplatzhalter 17">
            <a:extLst>
              <a:ext uri="{FF2B5EF4-FFF2-40B4-BE49-F238E27FC236}">
                <a16:creationId xmlns:a16="http://schemas.microsoft.com/office/drawing/2014/main" id="{5AE2777A-6A6F-15E7-4C46-DF22CEBB71E1}"/>
              </a:ext>
            </a:extLst>
          </p:cNvPr>
          <p:cNvSpPr>
            <a:spLocks noGrp="1"/>
          </p:cNvSpPr>
          <p:nvPr>
            <p:ph type="body" sz="quarter" idx="17" hasCustomPrompt="1"/>
          </p:nvPr>
        </p:nvSpPr>
        <p:spPr>
          <a:xfrm>
            <a:off x="3960000" y="5940000"/>
            <a:ext cx="2340000" cy="540000"/>
          </a:xfrm>
          <a:prstGeom prst="rect">
            <a:avLst/>
          </a:prstGeom>
        </p:spPr>
        <p:txBody>
          <a:bodyPr anchor="t">
            <a:normAutofit/>
          </a:bodyPr>
          <a:lstStyle>
            <a:lvl1pPr marL="0" indent="0">
              <a:lnSpc>
                <a:spcPct val="100000"/>
              </a:lnSpc>
              <a:buNone/>
              <a:defRPr lang="de-DE" sz="1000" kern="1200" spc="20" baseline="0" dirty="0" smtClean="0">
                <a:solidFill>
                  <a:schemeClr val="tx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R="0" algn="l" rtl="0"/>
            <a:r>
              <a:rPr lang="de-DE"/>
              <a:t>Zusatzinfos</a:t>
            </a:r>
          </a:p>
        </p:txBody>
      </p:sp>
      <p:sp>
        <p:nvSpPr>
          <p:cNvPr id="25" name="Textplatzhalter 17">
            <a:extLst>
              <a:ext uri="{FF2B5EF4-FFF2-40B4-BE49-F238E27FC236}">
                <a16:creationId xmlns:a16="http://schemas.microsoft.com/office/drawing/2014/main" id="{199EEC21-5D4E-140A-1F71-8AC7B651084E}"/>
              </a:ext>
            </a:extLst>
          </p:cNvPr>
          <p:cNvSpPr>
            <a:spLocks noGrp="1"/>
          </p:cNvSpPr>
          <p:nvPr>
            <p:ph type="body" sz="quarter" idx="18" hasCustomPrompt="1"/>
          </p:nvPr>
        </p:nvSpPr>
        <p:spPr>
          <a:xfrm>
            <a:off x="8280000" y="5940000"/>
            <a:ext cx="3600000" cy="540000"/>
          </a:xfrm>
          <a:prstGeom prst="rect">
            <a:avLst/>
          </a:prstGeom>
        </p:spPr>
        <p:txBody>
          <a:bodyPr anchor="t">
            <a:normAutofit/>
          </a:bodyPr>
          <a:lstStyle>
            <a:lvl1pPr marL="0" indent="0">
              <a:lnSpc>
                <a:spcPct val="100000"/>
              </a:lnSpc>
              <a:buNone/>
              <a:defRPr lang="de-DE" sz="1000" kern="1200" spc="20" baseline="0" dirty="0" smtClean="0">
                <a:solidFill>
                  <a:schemeClr val="tx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R="0" algn="l" rtl="0"/>
            <a:r>
              <a:rPr lang="de-DE"/>
              <a:t>Kontaktdaten</a:t>
            </a:r>
          </a:p>
        </p:txBody>
      </p:sp>
    </p:spTree>
    <p:extLst>
      <p:ext uri="{BB962C8B-B14F-4D97-AF65-F5344CB8AC3E}">
        <p14:creationId xmlns:p14="http://schemas.microsoft.com/office/powerpoint/2010/main" val="4166749437"/>
      </p:ext>
    </p:extLst>
  </p:cSld>
  <p:clrMapOvr>
    <a:overrideClrMapping bg1="dk1" tx1="lt1" bg2="dk2" tx2="lt2" accent1="accent1" accent2="accent2" accent3="accent3" accent4="accent4" accent5="accent5" accent6="accent6" hlink="hlink" folHlink="folHlink"/>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B21BCB-E79F-24D0-7954-91584484ED9A}"/>
              </a:ext>
            </a:extLst>
          </p:cNvPr>
          <p:cNvSpPr>
            <a:spLocks noGrp="1"/>
          </p:cNvSpPr>
          <p:nvPr>
            <p:ph type="pic" sz="quarter" idx="10"/>
          </p:nvPr>
        </p:nvSpPr>
        <p:spPr>
          <a:xfrm>
            <a:off x="7825860" y="1"/>
            <a:ext cx="4366139" cy="6857983"/>
          </a:xfrm>
          <a:custGeom>
            <a:avLst/>
            <a:gdLst>
              <a:gd name="connsiteX0" fmla="*/ 948890 w 4366139"/>
              <a:gd name="connsiteY0" fmla="*/ 0 h 6857983"/>
              <a:gd name="connsiteX1" fmla="*/ 4366139 w 4366139"/>
              <a:gd name="connsiteY1" fmla="*/ 0 h 6857983"/>
              <a:gd name="connsiteX2" fmla="*/ 4366139 w 4366139"/>
              <a:gd name="connsiteY2" fmla="*/ 6857983 h 6857983"/>
              <a:gd name="connsiteX3" fmla="*/ 0 w 4366139"/>
              <a:gd name="connsiteY3" fmla="*/ 6857983 h 6857983"/>
              <a:gd name="connsiteX4" fmla="*/ 0 w 4366139"/>
              <a:gd name="connsiteY4" fmla="*/ 6525284 h 6857983"/>
              <a:gd name="connsiteX5" fmla="*/ 0 w 4366139"/>
              <a:gd name="connsiteY5" fmla="*/ 4153190 h 6857983"/>
              <a:gd name="connsiteX6" fmla="*/ 143871 w 4366139"/>
              <a:gd name="connsiteY6" fmla="*/ 3772300 h 6857983"/>
              <a:gd name="connsiteX7" fmla="*/ 804987 w 4366139"/>
              <a:gd name="connsiteY7" fmla="*/ 3037709 h 6857983"/>
              <a:gd name="connsiteX8" fmla="*/ 948890 w 4366139"/>
              <a:gd name="connsiteY8" fmla="*/ 2656820 h 6857983"/>
              <a:gd name="connsiteX9" fmla="*/ 948890 w 4366139"/>
              <a:gd name="connsiteY9" fmla="*/ 59676 h 685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6139" h="6857983">
                <a:moveTo>
                  <a:pt x="948890" y="0"/>
                </a:moveTo>
                <a:lnTo>
                  <a:pt x="4366139" y="0"/>
                </a:lnTo>
                <a:lnTo>
                  <a:pt x="4366139" y="6857983"/>
                </a:lnTo>
                <a:lnTo>
                  <a:pt x="0" y="6857983"/>
                </a:lnTo>
                <a:lnTo>
                  <a:pt x="0" y="6525284"/>
                </a:lnTo>
                <a:cubicBezTo>
                  <a:pt x="0" y="5595465"/>
                  <a:pt x="0" y="4588492"/>
                  <a:pt x="0" y="4153190"/>
                </a:cubicBezTo>
                <a:cubicBezTo>
                  <a:pt x="0" y="4011335"/>
                  <a:pt x="51507" y="3874938"/>
                  <a:pt x="143871" y="3772300"/>
                </a:cubicBezTo>
                <a:cubicBezTo>
                  <a:pt x="322726" y="3573592"/>
                  <a:pt x="626132" y="3236451"/>
                  <a:pt x="804987" y="3037709"/>
                </a:cubicBezTo>
                <a:cubicBezTo>
                  <a:pt x="897350" y="2935072"/>
                  <a:pt x="948890" y="2798673"/>
                  <a:pt x="948890" y="2656820"/>
                </a:cubicBezTo>
                <a:cubicBezTo>
                  <a:pt x="948890" y="2131275"/>
                  <a:pt x="948890" y="796047"/>
                  <a:pt x="948890" y="59676"/>
                </a:cubicBezTo>
                <a:close/>
              </a:path>
            </a:pathLst>
          </a:custGeom>
          <a:gradFill>
            <a:gsLst>
              <a:gs pos="0">
                <a:srgbClr val="1C1F4E"/>
              </a:gs>
              <a:gs pos="70000">
                <a:srgbClr val="44899F"/>
              </a:gs>
              <a:gs pos="30000">
                <a:srgbClr val="224A91"/>
              </a:gs>
              <a:gs pos="100000">
                <a:srgbClr val="54B3BE"/>
              </a:gs>
            </a:gsLst>
            <a:lin ang="0" scaled="1"/>
          </a:gra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093454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A8AC4E7-C146-5935-88D3-5CEF8C5390BF}"/>
              </a:ext>
            </a:extLst>
          </p:cNvPr>
          <p:cNvSpPr>
            <a:spLocks noGrp="1"/>
          </p:cNvSpPr>
          <p:nvPr>
            <p:ph type="pic" sz="quarter" idx="10"/>
          </p:nvPr>
        </p:nvSpPr>
        <p:spPr>
          <a:xfrm>
            <a:off x="8340489" y="685803"/>
            <a:ext cx="3165711" cy="5486397"/>
          </a:xfrm>
          <a:custGeom>
            <a:avLst/>
            <a:gdLst>
              <a:gd name="connsiteX0" fmla="*/ 810490 w 3165711"/>
              <a:gd name="connsiteY0" fmla="*/ 0 h 5486397"/>
              <a:gd name="connsiteX1" fmla="*/ 2975606 w 3165711"/>
              <a:gd name="connsiteY1" fmla="*/ 0 h 5486397"/>
              <a:gd name="connsiteX2" fmla="*/ 3165711 w 3165711"/>
              <a:gd name="connsiteY2" fmla="*/ 190112 h 5486397"/>
              <a:gd name="connsiteX3" fmla="*/ 3165711 w 3165711"/>
              <a:gd name="connsiteY3" fmla="*/ 5296285 h 5486397"/>
              <a:gd name="connsiteX4" fmla="*/ 2975606 w 3165711"/>
              <a:gd name="connsiteY4" fmla="*/ 5486397 h 5486397"/>
              <a:gd name="connsiteX5" fmla="*/ 190105 w 3165711"/>
              <a:gd name="connsiteY5" fmla="*/ 5486397 h 5486397"/>
              <a:gd name="connsiteX6" fmla="*/ 55671 w 3165711"/>
              <a:gd name="connsiteY6" fmla="*/ 5430713 h 5486397"/>
              <a:gd name="connsiteX7" fmla="*/ 0 w 3165711"/>
              <a:gd name="connsiteY7" fmla="*/ 5296285 h 5486397"/>
              <a:gd name="connsiteX8" fmla="*/ 0 w 3165711"/>
              <a:gd name="connsiteY8" fmla="*/ 2814519 h 5486397"/>
              <a:gd name="connsiteX9" fmla="*/ 78854 w 3165711"/>
              <a:gd name="connsiteY9" fmla="*/ 2617640 h 5486397"/>
              <a:gd name="connsiteX10" fmla="*/ 541515 w 3165711"/>
              <a:gd name="connsiteY10" fmla="*/ 2132779 h 5486397"/>
              <a:gd name="connsiteX11" fmla="*/ 620387 w 3165711"/>
              <a:gd name="connsiteY11" fmla="*/ 1935922 h 5486397"/>
              <a:gd name="connsiteX12" fmla="*/ 620387 w 3165711"/>
              <a:gd name="connsiteY12" fmla="*/ 190112 h 5486397"/>
              <a:gd name="connsiteX13" fmla="*/ 810490 w 3165711"/>
              <a:gd name="connsiteY13" fmla="*/ 0 h 548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5711" h="5486397">
                <a:moveTo>
                  <a:pt x="810490" y="0"/>
                </a:moveTo>
                <a:cubicBezTo>
                  <a:pt x="1282461" y="0"/>
                  <a:pt x="2503618" y="0"/>
                  <a:pt x="2975606" y="0"/>
                </a:cubicBezTo>
                <a:cubicBezTo>
                  <a:pt x="3080587" y="0"/>
                  <a:pt x="3165711" y="85114"/>
                  <a:pt x="3165711" y="190112"/>
                </a:cubicBezTo>
                <a:cubicBezTo>
                  <a:pt x="3165711" y="1035688"/>
                  <a:pt x="3165711" y="4450692"/>
                  <a:pt x="3165711" y="5296285"/>
                </a:cubicBezTo>
                <a:cubicBezTo>
                  <a:pt x="3165711" y="5401284"/>
                  <a:pt x="3080587" y="5486397"/>
                  <a:pt x="2975606" y="5486397"/>
                </a:cubicBezTo>
                <a:cubicBezTo>
                  <a:pt x="2411895" y="5486397"/>
                  <a:pt x="753816" y="5486397"/>
                  <a:pt x="190105" y="5486397"/>
                </a:cubicBezTo>
                <a:cubicBezTo>
                  <a:pt x="139680" y="5486397"/>
                  <a:pt x="91322" y="5466359"/>
                  <a:pt x="55671" y="5430713"/>
                </a:cubicBezTo>
                <a:cubicBezTo>
                  <a:pt x="20019" y="5395049"/>
                  <a:pt x="0" y="5346704"/>
                  <a:pt x="0" y="5296285"/>
                </a:cubicBezTo>
                <a:cubicBezTo>
                  <a:pt x="0" y="4759451"/>
                  <a:pt x="0" y="3243257"/>
                  <a:pt x="0" y="2814519"/>
                </a:cubicBezTo>
                <a:cubicBezTo>
                  <a:pt x="0" y="2741194"/>
                  <a:pt x="28228" y="2670699"/>
                  <a:pt x="78854" y="2617640"/>
                </a:cubicBezTo>
                <a:cubicBezTo>
                  <a:pt x="197948" y="2492831"/>
                  <a:pt x="422422" y="2257588"/>
                  <a:pt x="541515" y="2132779"/>
                </a:cubicBezTo>
                <a:cubicBezTo>
                  <a:pt x="592142" y="2079739"/>
                  <a:pt x="620387" y="2009227"/>
                  <a:pt x="620387" y="1935922"/>
                </a:cubicBezTo>
                <a:cubicBezTo>
                  <a:pt x="620387" y="1599311"/>
                  <a:pt x="620387" y="608662"/>
                  <a:pt x="620387" y="190112"/>
                </a:cubicBezTo>
                <a:cubicBezTo>
                  <a:pt x="620387" y="85114"/>
                  <a:pt x="705494" y="0"/>
                  <a:pt x="810490" y="0"/>
                </a:cubicBezTo>
                <a:close/>
              </a:path>
            </a:pathLst>
          </a:custGeom>
        </p:spPr>
        <p:txBody>
          <a:bodyPr wrap="square">
            <a:noAutofit/>
          </a:bodyPr>
          <a:lstStyle>
            <a:lvl1pPr>
              <a:defRPr lang="en-US" sz="1200"/>
            </a:lvl1pPr>
          </a:lstStyle>
          <a:p>
            <a:pPr lvl="0"/>
            <a:endParaRPr lang="en-US"/>
          </a:p>
        </p:txBody>
      </p:sp>
    </p:spTree>
    <p:extLst>
      <p:ext uri="{BB962C8B-B14F-4D97-AF65-F5344CB8AC3E}">
        <p14:creationId xmlns:p14="http://schemas.microsoft.com/office/powerpoint/2010/main" val="1242098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A8AC4E7-C146-5935-88D3-5CEF8C5390BF}"/>
              </a:ext>
            </a:extLst>
          </p:cNvPr>
          <p:cNvSpPr>
            <a:spLocks noGrp="1"/>
          </p:cNvSpPr>
          <p:nvPr>
            <p:ph type="pic" sz="quarter" idx="10"/>
          </p:nvPr>
        </p:nvSpPr>
        <p:spPr>
          <a:xfrm>
            <a:off x="8340489" y="685803"/>
            <a:ext cx="3165711" cy="5486397"/>
          </a:xfrm>
          <a:custGeom>
            <a:avLst/>
            <a:gdLst>
              <a:gd name="connsiteX0" fmla="*/ 810490 w 3165711"/>
              <a:gd name="connsiteY0" fmla="*/ 0 h 5486397"/>
              <a:gd name="connsiteX1" fmla="*/ 2975606 w 3165711"/>
              <a:gd name="connsiteY1" fmla="*/ 0 h 5486397"/>
              <a:gd name="connsiteX2" fmla="*/ 3165711 w 3165711"/>
              <a:gd name="connsiteY2" fmla="*/ 190112 h 5486397"/>
              <a:gd name="connsiteX3" fmla="*/ 3165711 w 3165711"/>
              <a:gd name="connsiteY3" fmla="*/ 5296285 h 5486397"/>
              <a:gd name="connsiteX4" fmla="*/ 2975606 w 3165711"/>
              <a:gd name="connsiteY4" fmla="*/ 5486397 h 5486397"/>
              <a:gd name="connsiteX5" fmla="*/ 190105 w 3165711"/>
              <a:gd name="connsiteY5" fmla="*/ 5486397 h 5486397"/>
              <a:gd name="connsiteX6" fmla="*/ 55671 w 3165711"/>
              <a:gd name="connsiteY6" fmla="*/ 5430713 h 5486397"/>
              <a:gd name="connsiteX7" fmla="*/ 0 w 3165711"/>
              <a:gd name="connsiteY7" fmla="*/ 5296285 h 5486397"/>
              <a:gd name="connsiteX8" fmla="*/ 0 w 3165711"/>
              <a:gd name="connsiteY8" fmla="*/ 2814519 h 5486397"/>
              <a:gd name="connsiteX9" fmla="*/ 78854 w 3165711"/>
              <a:gd name="connsiteY9" fmla="*/ 2617640 h 5486397"/>
              <a:gd name="connsiteX10" fmla="*/ 541515 w 3165711"/>
              <a:gd name="connsiteY10" fmla="*/ 2132779 h 5486397"/>
              <a:gd name="connsiteX11" fmla="*/ 620387 w 3165711"/>
              <a:gd name="connsiteY11" fmla="*/ 1935922 h 5486397"/>
              <a:gd name="connsiteX12" fmla="*/ 620387 w 3165711"/>
              <a:gd name="connsiteY12" fmla="*/ 190112 h 5486397"/>
              <a:gd name="connsiteX13" fmla="*/ 810490 w 3165711"/>
              <a:gd name="connsiteY13" fmla="*/ 0 h 548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5711" h="5486397">
                <a:moveTo>
                  <a:pt x="810490" y="0"/>
                </a:moveTo>
                <a:cubicBezTo>
                  <a:pt x="1282461" y="0"/>
                  <a:pt x="2503618" y="0"/>
                  <a:pt x="2975606" y="0"/>
                </a:cubicBezTo>
                <a:cubicBezTo>
                  <a:pt x="3080587" y="0"/>
                  <a:pt x="3165711" y="85114"/>
                  <a:pt x="3165711" y="190112"/>
                </a:cubicBezTo>
                <a:cubicBezTo>
                  <a:pt x="3165711" y="1035688"/>
                  <a:pt x="3165711" y="4450692"/>
                  <a:pt x="3165711" y="5296285"/>
                </a:cubicBezTo>
                <a:cubicBezTo>
                  <a:pt x="3165711" y="5401284"/>
                  <a:pt x="3080587" y="5486397"/>
                  <a:pt x="2975606" y="5486397"/>
                </a:cubicBezTo>
                <a:cubicBezTo>
                  <a:pt x="2411895" y="5486397"/>
                  <a:pt x="753816" y="5486397"/>
                  <a:pt x="190105" y="5486397"/>
                </a:cubicBezTo>
                <a:cubicBezTo>
                  <a:pt x="139680" y="5486397"/>
                  <a:pt x="91322" y="5466359"/>
                  <a:pt x="55671" y="5430713"/>
                </a:cubicBezTo>
                <a:cubicBezTo>
                  <a:pt x="20019" y="5395049"/>
                  <a:pt x="0" y="5346704"/>
                  <a:pt x="0" y="5296285"/>
                </a:cubicBezTo>
                <a:cubicBezTo>
                  <a:pt x="0" y="4759451"/>
                  <a:pt x="0" y="3243257"/>
                  <a:pt x="0" y="2814519"/>
                </a:cubicBezTo>
                <a:cubicBezTo>
                  <a:pt x="0" y="2741194"/>
                  <a:pt x="28228" y="2670699"/>
                  <a:pt x="78854" y="2617640"/>
                </a:cubicBezTo>
                <a:cubicBezTo>
                  <a:pt x="197948" y="2492831"/>
                  <a:pt x="422422" y="2257588"/>
                  <a:pt x="541515" y="2132779"/>
                </a:cubicBezTo>
                <a:cubicBezTo>
                  <a:pt x="592142" y="2079739"/>
                  <a:pt x="620387" y="2009227"/>
                  <a:pt x="620387" y="1935922"/>
                </a:cubicBezTo>
                <a:cubicBezTo>
                  <a:pt x="620387" y="1599311"/>
                  <a:pt x="620387" y="608662"/>
                  <a:pt x="620387" y="190112"/>
                </a:cubicBezTo>
                <a:cubicBezTo>
                  <a:pt x="620387" y="85114"/>
                  <a:pt x="705494" y="0"/>
                  <a:pt x="810490" y="0"/>
                </a:cubicBezTo>
                <a:close/>
              </a:path>
            </a:pathLst>
          </a:custGeom>
          <a:gradFill>
            <a:gsLst>
              <a:gs pos="0">
                <a:srgbClr val="1C1F4E"/>
              </a:gs>
              <a:gs pos="70000">
                <a:srgbClr val="44899F"/>
              </a:gs>
              <a:gs pos="30000">
                <a:srgbClr val="224A91"/>
              </a:gs>
              <a:gs pos="100000">
                <a:srgbClr val="54B3BE"/>
              </a:gs>
            </a:gsLst>
            <a:lin ang="0" scaled="1"/>
          </a:gradFill>
        </p:spPr>
        <p:txBody>
          <a:bodyPr wrap="square">
            <a:noAutofit/>
          </a:bodyPr>
          <a:lstStyle>
            <a:lvl1pPr>
              <a:defRPr lang="en-US" sz="1200"/>
            </a:lvl1pPr>
          </a:lstStyle>
          <a:p>
            <a:pPr lvl="0"/>
            <a:endParaRPr lang="en-US"/>
          </a:p>
        </p:txBody>
      </p:sp>
    </p:spTree>
    <p:extLst>
      <p:ext uri="{BB962C8B-B14F-4D97-AF65-F5344CB8AC3E}">
        <p14:creationId xmlns:p14="http://schemas.microsoft.com/office/powerpoint/2010/main" val="2638716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83CABF2-21EC-8209-7AE8-CCF94214209E}"/>
              </a:ext>
            </a:extLst>
          </p:cNvPr>
          <p:cNvSpPr>
            <a:spLocks noGrp="1"/>
          </p:cNvSpPr>
          <p:nvPr>
            <p:ph type="pic" sz="quarter" idx="10"/>
          </p:nvPr>
        </p:nvSpPr>
        <p:spPr>
          <a:xfrm>
            <a:off x="7882360" y="699282"/>
            <a:ext cx="3623841" cy="2091000"/>
          </a:xfrm>
          <a:custGeom>
            <a:avLst/>
            <a:gdLst>
              <a:gd name="connsiteX0" fmla="*/ 1873581 w 3623841"/>
              <a:gd name="connsiteY0" fmla="*/ 0 h 2091000"/>
              <a:gd name="connsiteX1" fmla="*/ 3474034 w 3623841"/>
              <a:gd name="connsiteY1" fmla="*/ 0 h 2091000"/>
              <a:gd name="connsiteX2" fmla="*/ 3623841 w 3623841"/>
              <a:gd name="connsiteY2" fmla="*/ 149804 h 2091000"/>
              <a:gd name="connsiteX3" fmla="*/ 3623841 w 3623841"/>
              <a:gd name="connsiteY3" fmla="*/ 1941197 h 2091000"/>
              <a:gd name="connsiteX4" fmla="*/ 3579955 w 3623841"/>
              <a:gd name="connsiteY4" fmla="*/ 2047128 h 2091000"/>
              <a:gd name="connsiteX5" fmla="*/ 3474034 w 3623841"/>
              <a:gd name="connsiteY5" fmla="*/ 2091000 h 2091000"/>
              <a:gd name="connsiteX6" fmla="*/ 149808 w 3623841"/>
              <a:gd name="connsiteY6" fmla="*/ 2091000 h 2091000"/>
              <a:gd name="connsiteX7" fmla="*/ 43875 w 3623841"/>
              <a:gd name="connsiteY7" fmla="*/ 2047128 h 2091000"/>
              <a:gd name="connsiteX8" fmla="*/ 0 w 3623841"/>
              <a:gd name="connsiteY8" fmla="*/ 1941197 h 2091000"/>
              <a:gd name="connsiteX9" fmla="*/ 0 w 3623841"/>
              <a:gd name="connsiteY9" fmla="*/ 559579 h 2091000"/>
              <a:gd name="connsiteX10" fmla="*/ 43875 w 3623841"/>
              <a:gd name="connsiteY10" fmla="*/ 453648 h 2091000"/>
              <a:gd name="connsiteX11" fmla="*/ 149808 w 3623841"/>
              <a:gd name="connsiteY11" fmla="*/ 409776 h 2091000"/>
              <a:gd name="connsiteX12" fmla="*/ 1264137 w 3623841"/>
              <a:gd name="connsiteY12" fmla="*/ 409776 h 2091000"/>
              <a:gd name="connsiteX13" fmla="*/ 1419266 w 3623841"/>
              <a:gd name="connsiteY13" fmla="*/ 347632 h 2091000"/>
              <a:gd name="connsiteX14" fmla="*/ 1718452 w 3623841"/>
              <a:gd name="connsiteY14" fmla="*/ 62131 h 2091000"/>
              <a:gd name="connsiteX15" fmla="*/ 1873581 w 3623841"/>
              <a:gd name="connsiteY15" fmla="*/ 0 h 20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3841" h="2091000">
                <a:moveTo>
                  <a:pt x="1873581" y="0"/>
                </a:moveTo>
                <a:cubicBezTo>
                  <a:pt x="2168298" y="0"/>
                  <a:pt x="3106413" y="0"/>
                  <a:pt x="3474034" y="0"/>
                </a:cubicBezTo>
                <a:cubicBezTo>
                  <a:pt x="3556761" y="0"/>
                  <a:pt x="3623841" y="67070"/>
                  <a:pt x="3623841" y="149804"/>
                </a:cubicBezTo>
                <a:cubicBezTo>
                  <a:pt x="3623841" y="534908"/>
                  <a:pt x="3623841" y="1556093"/>
                  <a:pt x="3623841" y="1941197"/>
                </a:cubicBezTo>
                <a:cubicBezTo>
                  <a:pt x="3623841" y="1980927"/>
                  <a:pt x="3608056" y="2019027"/>
                  <a:pt x="3579955" y="2047128"/>
                </a:cubicBezTo>
                <a:cubicBezTo>
                  <a:pt x="3551863" y="2075217"/>
                  <a:pt x="3513765" y="2091000"/>
                  <a:pt x="3474034" y="2091000"/>
                </a:cubicBezTo>
                <a:cubicBezTo>
                  <a:pt x="2885836" y="2091000"/>
                  <a:pt x="737993" y="2091000"/>
                  <a:pt x="149808" y="2091000"/>
                </a:cubicBezTo>
                <a:cubicBezTo>
                  <a:pt x="110076" y="2091000"/>
                  <a:pt x="71966" y="2075217"/>
                  <a:pt x="43875" y="2047128"/>
                </a:cubicBezTo>
                <a:cubicBezTo>
                  <a:pt x="15786" y="2019027"/>
                  <a:pt x="0" y="1980927"/>
                  <a:pt x="0" y="1941197"/>
                </a:cubicBezTo>
                <a:cubicBezTo>
                  <a:pt x="0" y="1622125"/>
                  <a:pt x="0" y="878640"/>
                  <a:pt x="0" y="559579"/>
                </a:cubicBezTo>
                <a:cubicBezTo>
                  <a:pt x="0" y="519848"/>
                  <a:pt x="15786" y="481738"/>
                  <a:pt x="43875" y="453648"/>
                </a:cubicBezTo>
                <a:cubicBezTo>
                  <a:pt x="71966" y="425559"/>
                  <a:pt x="110076" y="409776"/>
                  <a:pt x="149808" y="409776"/>
                </a:cubicBezTo>
                <a:cubicBezTo>
                  <a:pt x="432304" y="409776"/>
                  <a:pt x="1035822" y="409776"/>
                  <a:pt x="1264137" y="409776"/>
                </a:cubicBezTo>
                <a:cubicBezTo>
                  <a:pt x="1321911" y="409776"/>
                  <a:pt x="1377464" y="387519"/>
                  <a:pt x="1419266" y="347632"/>
                </a:cubicBezTo>
                <a:cubicBezTo>
                  <a:pt x="1500211" y="270394"/>
                  <a:pt x="1637522" y="139369"/>
                  <a:pt x="1718452" y="62131"/>
                </a:cubicBezTo>
                <a:cubicBezTo>
                  <a:pt x="1760255" y="22243"/>
                  <a:pt x="1815807" y="0"/>
                  <a:pt x="1873581" y="0"/>
                </a:cubicBezTo>
                <a:close/>
              </a:path>
            </a:pathLst>
          </a:custGeom>
        </p:spPr>
        <p:txBody>
          <a:bodyPr wrap="square">
            <a:noAutofit/>
          </a:bodyPr>
          <a:lstStyle>
            <a:lvl1pPr>
              <a:defRPr lang="en-US" sz="1200"/>
            </a:lvl1pPr>
          </a:lstStyle>
          <a:p>
            <a:pPr lvl="0"/>
            <a:endParaRPr lang="en-US"/>
          </a:p>
        </p:txBody>
      </p:sp>
      <p:sp>
        <p:nvSpPr>
          <p:cNvPr id="5" name="Picture Placeholder 4">
            <a:extLst>
              <a:ext uri="{FF2B5EF4-FFF2-40B4-BE49-F238E27FC236}">
                <a16:creationId xmlns:a16="http://schemas.microsoft.com/office/drawing/2014/main" id="{EAD66C42-FEAF-6501-4883-3F649A440F27}"/>
              </a:ext>
            </a:extLst>
          </p:cNvPr>
          <p:cNvSpPr>
            <a:spLocks noGrp="1"/>
          </p:cNvSpPr>
          <p:nvPr>
            <p:ph type="pic" sz="quarter" idx="11"/>
          </p:nvPr>
        </p:nvSpPr>
        <p:spPr>
          <a:xfrm>
            <a:off x="685800" y="2963199"/>
            <a:ext cx="4401734" cy="3209001"/>
          </a:xfrm>
          <a:custGeom>
            <a:avLst/>
            <a:gdLst>
              <a:gd name="connsiteX0" fmla="*/ 186068 w 4401734"/>
              <a:gd name="connsiteY0" fmla="*/ 0 h 3209001"/>
              <a:gd name="connsiteX1" fmla="*/ 2128183 w 4401734"/>
              <a:gd name="connsiteY1" fmla="*/ 0 h 3209001"/>
              <a:gd name="connsiteX2" fmla="*/ 2316429 w 4401734"/>
              <a:gd name="connsiteY2" fmla="*/ 68375 h 3209001"/>
              <a:gd name="connsiteX3" fmla="*/ 2679485 w 4401734"/>
              <a:gd name="connsiteY3" fmla="*/ 382571 h 3209001"/>
              <a:gd name="connsiteX4" fmla="*/ 2867731 w 4401734"/>
              <a:gd name="connsiteY4" fmla="*/ 450962 h 3209001"/>
              <a:gd name="connsiteX5" fmla="*/ 4219946 w 4401734"/>
              <a:gd name="connsiteY5" fmla="*/ 450962 h 3209001"/>
              <a:gd name="connsiteX6" fmla="*/ 4348493 w 4401734"/>
              <a:gd name="connsiteY6" fmla="*/ 499243 h 3209001"/>
              <a:gd name="connsiteX7" fmla="*/ 4401734 w 4401734"/>
              <a:gd name="connsiteY7" fmla="*/ 615820 h 3209001"/>
              <a:gd name="connsiteX8" fmla="*/ 4401734 w 4401734"/>
              <a:gd name="connsiteY8" fmla="*/ 1593483 h 3209001"/>
              <a:gd name="connsiteX9" fmla="*/ 4401734 w 4401734"/>
              <a:gd name="connsiteY9" fmla="*/ 1668626 h 3209001"/>
              <a:gd name="connsiteX10" fmla="*/ 4401734 w 4401734"/>
              <a:gd name="connsiteY10" fmla="*/ 1799965 h 3209001"/>
              <a:gd name="connsiteX11" fmla="*/ 4401734 w 4401734"/>
              <a:gd name="connsiteY11" fmla="*/ 1895679 h 3209001"/>
              <a:gd name="connsiteX12" fmla="*/ 4401734 w 4401734"/>
              <a:gd name="connsiteY12" fmla="*/ 1984553 h 3209001"/>
              <a:gd name="connsiteX13" fmla="*/ 4401734 w 4401734"/>
              <a:gd name="connsiteY13" fmla="*/ 2065216 h 3209001"/>
              <a:gd name="connsiteX14" fmla="*/ 4401734 w 4401734"/>
              <a:gd name="connsiteY14" fmla="*/ 2136299 h 3209001"/>
              <a:gd name="connsiteX15" fmla="*/ 4401734 w 4401734"/>
              <a:gd name="connsiteY15" fmla="*/ 3011491 h 3209001"/>
              <a:gd name="connsiteX16" fmla="*/ 4183948 w 4401734"/>
              <a:gd name="connsiteY16" fmla="*/ 3209001 h 3209001"/>
              <a:gd name="connsiteX17" fmla="*/ 217786 w 4401734"/>
              <a:gd name="connsiteY17" fmla="*/ 3209001 h 3209001"/>
              <a:gd name="connsiteX18" fmla="*/ 0 w 4401734"/>
              <a:gd name="connsiteY18" fmla="*/ 3011491 h 3209001"/>
              <a:gd name="connsiteX19" fmla="*/ 0 w 4401734"/>
              <a:gd name="connsiteY19" fmla="*/ 1668626 h 3209001"/>
              <a:gd name="connsiteX20" fmla="*/ 4280 w 4401734"/>
              <a:gd name="connsiteY20" fmla="*/ 1649401 h 3209001"/>
              <a:gd name="connsiteX21" fmla="*/ 4280 w 4401734"/>
              <a:gd name="connsiteY21" fmla="*/ 1576622 h 3209001"/>
              <a:gd name="connsiteX22" fmla="*/ 4280 w 4401734"/>
              <a:gd name="connsiteY22" fmla="*/ 164859 h 3209001"/>
              <a:gd name="connsiteX23" fmla="*/ 186068 w 4401734"/>
              <a:gd name="connsiteY23" fmla="*/ 0 h 32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01734" h="3209001">
                <a:moveTo>
                  <a:pt x="186068" y="0"/>
                </a:moveTo>
                <a:cubicBezTo>
                  <a:pt x="632168" y="0"/>
                  <a:pt x="1770551" y="0"/>
                  <a:pt x="2128183" y="0"/>
                </a:cubicBezTo>
                <a:cubicBezTo>
                  <a:pt x="2198291" y="0"/>
                  <a:pt x="2265703" y="24479"/>
                  <a:pt x="2316429" y="68375"/>
                </a:cubicBezTo>
                <a:cubicBezTo>
                  <a:pt x="2414636" y="153376"/>
                  <a:pt x="2581261" y="297570"/>
                  <a:pt x="2679485" y="382571"/>
                </a:cubicBezTo>
                <a:cubicBezTo>
                  <a:pt x="2730211" y="426467"/>
                  <a:pt x="2797623" y="450962"/>
                  <a:pt x="2867731" y="450962"/>
                </a:cubicBezTo>
                <a:cubicBezTo>
                  <a:pt x="3144786" y="450962"/>
                  <a:pt x="3877143" y="450962"/>
                  <a:pt x="4219946" y="450962"/>
                </a:cubicBezTo>
                <a:cubicBezTo>
                  <a:pt x="4268160" y="450962"/>
                  <a:pt x="4314405" y="468331"/>
                  <a:pt x="4348493" y="499243"/>
                </a:cubicBezTo>
                <a:cubicBezTo>
                  <a:pt x="4382579" y="530156"/>
                  <a:pt x="4401734" y="572096"/>
                  <a:pt x="4401734" y="615820"/>
                </a:cubicBezTo>
                <a:cubicBezTo>
                  <a:pt x="4401734" y="835276"/>
                  <a:pt x="4401734" y="1237185"/>
                  <a:pt x="4401734" y="1593483"/>
                </a:cubicBezTo>
                <a:lnTo>
                  <a:pt x="4401734" y="1668626"/>
                </a:lnTo>
                <a:lnTo>
                  <a:pt x="4401734" y="1799965"/>
                </a:lnTo>
                <a:lnTo>
                  <a:pt x="4401734" y="1895679"/>
                </a:lnTo>
                <a:lnTo>
                  <a:pt x="4401734" y="1984553"/>
                </a:lnTo>
                <a:lnTo>
                  <a:pt x="4401734" y="2065216"/>
                </a:lnTo>
                <a:lnTo>
                  <a:pt x="4401734" y="2136299"/>
                </a:lnTo>
                <a:lnTo>
                  <a:pt x="4401734" y="3011491"/>
                </a:lnTo>
                <a:cubicBezTo>
                  <a:pt x="4401734" y="3120573"/>
                  <a:pt x="4304228" y="3209001"/>
                  <a:pt x="4183948" y="3209001"/>
                </a:cubicBezTo>
                <a:lnTo>
                  <a:pt x="217786" y="3209001"/>
                </a:lnTo>
                <a:cubicBezTo>
                  <a:pt x="97506" y="3209001"/>
                  <a:pt x="0" y="3120573"/>
                  <a:pt x="0" y="3011491"/>
                </a:cubicBezTo>
                <a:lnTo>
                  <a:pt x="0" y="1668626"/>
                </a:lnTo>
                <a:lnTo>
                  <a:pt x="4280" y="1649401"/>
                </a:lnTo>
                <a:lnTo>
                  <a:pt x="4280" y="1576622"/>
                </a:lnTo>
                <a:cubicBezTo>
                  <a:pt x="4280" y="1078463"/>
                  <a:pt x="4280" y="456229"/>
                  <a:pt x="4280" y="164859"/>
                </a:cubicBezTo>
                <a:cubicBezTo>
                  <a:pt x="4280" y="73811"/>
                  <a:pt x="85680" y="0"/>
                  <a:pt x="186068" y="0"/>
                </a:cubicBezTo>
                <a:close/>
              </a:path>
            </a:pathLst>
          </a:custGeom>
        </p:spPr>
        <p:txBody>
          <a:bodyPr wrap="square">
            <a:noAutofit/>
          </a:bodyPr>
          <a:lstStyle>
            <a:lvl1pPr>
              <a:defRPr lang="en-US" sz="1200"/>
            </a:lvl1pPr>
          </a:lstStyle>
          <a:p>
            <a:pPr lvl="0"/>
            <a:endParaRPr lang="en-US"/>
          </a:p>
        </p:txBody>
      </p:sp>
    </p:spTree>
    <p:extLst>
      <p:ext uri="{BB962C8B-B14F-4D97-AF65-F5344CB8AC3E}">
        <p14:creationId xmlns:p14="http://schemas.microsoft.com/office/powerpoint/2010/main" val="3763329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0172E83-CFD9-4C1C-67BB-9436FBF0A80A}"/>
              </a:ext>
            </a:extLst>
          </p:cNvPr>
          <p:cNvSpPr>
            <a:spLocks noGrp="1"/>
          </p:cNvSpPr>
          <p:nvPr>
            <p:ph type="pic" sz="quarter" idx="11"/>
          </p:nvPr>
        </p:nvSpPr>
        <p:spPr>
          <a:xfrm>
            <a:off x="8067242" y="3984172"/>
            <a:ext cx="3439732" cy="2188029"/>
          </a:xfrm>
          <a:custGeom>
            <a:avLst/>
            <a:gdLst>
              <a:gd name="connsiteX0" fmla="*/ 1764581 w 3439732"/>
              <a:gd name="connsiteY0" fmla="*/ 0 h 2188029"/>
              <a:gd name="connsiteX1" fmla="*/ 3320540 w 3439732"/>
              <a:gd name="connsiteY1" fmla="*/ 0 h 2188029"/>
              <a:gd name="connsiteX2" fmla="*/ 3404821 w 3439732"/>
              <a:gd name="connsiteY2" fmla="*/ 38477 h 2188029"/>
              <a:gd name="connsiteX3" fmla="*/ 3439732 w 3439732"/>
              <a:gd name="connsiteY3" fmla="*/ 131393 h 2188029"/>
              <a:gd name="connsiteX4" fmla="*/ 3439732 w 3439732"/>
              <a:gd name="connsiteY4" fmla="*/ 2056636 h 2188029"/>
              <a:gd name="connsiteX5" fmla="*/ 3320540 w 3439732"/>
              <a:gd name="connsiteY5" fmla="*/ 2188029 h 2188029"/>
              <a:gd name="connsiteX6" fmla="*/ 119192 w 3439732"/>
              <a:gd name="connsiteY6" fmla="*/ 2188029 h 2188029"/>
              <a:gd name="connsiteX7" fmla="*/ 0 w 3439732"/>
              <a:gd name="connsiteY7" fmla="*/ 2056636 h 2188029"/>
              <a:gd name="connsiteX8" fmla="*/ 0 w 3439732"/>
              <a:gd name="connsiteY8" fmla="*/ 560183 h 2188029"/>
              <a:gd name="connsiteX9" fmla="*/ 119192 w 3439732"/>
              <a:gd name="connsiteY9" fmla="*/ 428789 h 2188029"/>
              <a:gd name="connsiteX10" fmla="*/ 1213738 w 3439732"/>
              <a:gd name="connsiteY10" fmla="*/ 428789 h 2188029"/>
              <a:gd name="connsiteX11" fmla="*/ 1337160 w 3439732"/>
              <a:gd name="connsiteY11" fmla="*/ 374277 h 2188029"/>
              <a:gd name="connsiteX12" fmla="*/ 1641146 w 3439732"/>
              <a:gd name="connsiteY12" fmla="*/ 54499 h 2188029"/>
              <a:gd name="connsiteX13" fmla="*/ 1764581 w 3439732"/>
              <a:gd name="connsiteY13" fmla="*/ 0 h 218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9732" h="2188029">
                <a:moveTo>
                  <a:pt x="1764581" y="0"/>
                </a:moveTo>
                <a:cubicBezTo>
                  <a:pt x="2033382" y="0"/>
                  <a:pt x="2983969" y="0"/>
                  <a:pt x="3320540" y="0"/>
                </a:cubicBezTo>
                <a:cubicBezTo>
                  <a:pt x="3352150" y="0"/>
                  <a:pt x="3382461" y="13835"/>
                  <a:pt x="3404821" y="38477"/>
                </a:cubicBezTo>
                <a:cubicBezTo>
                  <a:pt x="3427170" y="63118"/>
                  <a:pt x="3439732" y="96541"/>
                  <a:pt x="3439732" y="131393"/>
                </a:cubicBezTo>
                <a:cubicBezTo>
                  <a:pt x="3439732" y="521011"/>
                  <a:pt x="3439732" y="1667018"/>
                  <a:pt x="3439732" y="2056636"/>
                </a:cubicBezTo>
                <a:cubicBezTo>
                  <a:pt x="3439732" y="2129194"/>
                  <a:pt x="3386371" y="2188029"/>
                  <a:pt x="3320540" y="2188029"/>
                </a:cubicBezTo>
                <a:cubicBezTo>
                  <a:pt x="2790390" y="2188029"/>
                  <a:pt x="649331" y="2188029"/>
                  <a:pt x="119192" y="2188029"/>
                </a:cubicBezTo>
                <a:cubicBezTo>
                  <a:pt x="53363" y="2188029"/>
                  <a:pt x="0" y="2129194"/>
                  <a:pt x="0" y="2056636"/>
                </a:cubicBezTo>
                <a:cubicBezTo>
                  <a:pt x="0" y="1730414"/>
                  <a:pt x="0" y="886392"/>
                  <a:pt x="0" y="560183"/>
                </a:cubicBezTo>
                <a:cubicBezTo>
                  <a:pt x="0" y="487612"/>
                  <a:pt x="53363" y="428789"/>
                  <a:pt x="119192" y="428789"/>
                </a:cubicBezTo>
                <a:cubicBezTo>
                  <a:pt x="381604" y="428789"/>
                  <a:pt x="1002697" y="428789"/>
                  <a:pt x="1213738" y="428789"/>
                </a:cubicBezTo>
                <a:cubicBezTo>
                  <a:pt x="1259698" y="428789"/>
                  <a:pt x="1303906" y="409267"/>
                  <a:pt x="1337160" y="374277"/>
                </a:cubicBezTo>
                <a:cubicBezTo>
                  <a:pt x="1415410" y="291963"/>
                  <a:pt x="1562897" y="136813"/>
                  <a:pt x="1641146" y="54499"/>
                </a:cubicBezTo>
                <a:cubicBezTo>
                  <a:pt x="1674412" y="19510"/>
                  <a:pt x="1718610" y="0"/>
                  <a:pt x="1764581" y="0"/>
                </a:cubicBezTo>
                <a:close/>
              </a:path>
            </a:pathLst>
          </a:custGeom>
        </p:spPr>
        <p:txBody>
          <a:bodyPr wrap="square">
            <a:noAutofit/>
          </a:bodyPr>
          <a:lstStyle>
            <a:lvl1pPr>
              <a:defRPr lang="en-US" sz="1200"/>
            </a:lvl1pPr>
          </a:lstStyle>
          <a:p>
            <a:pPr lvl="0"/>
            <a:endParaRPr lang="en-US"/>
          </a:p>
        </p:txBody>
      </p:sp>
      <p:sp>
        <p:nvSpPr>
          <p:cNvPr id="4" name="Picture Placeholder 3">
            <a:extLst>
              <a:ext uri="{FF2B5EF4-FFF2-40B4-BE49-F238E27FC236}">
                <a16:creationId xmlns:a16="http://schemas.microsoft.com/office/drawing/2014/main" id="{FBF755C0-18FF-2243-D896-3833A26FF9EE}"/>
              </a:ext>
            </a:extLst>
          </p:cNvPr>
          <p:cNvSpPr>
            <a:spLocks noGrp="1"/>
          </p:cNvSpPr>
          <p:nvPr>
            <p:ph type="pic" sz="quarter" idx="12"/>
          </p:nvPr>
        </p:nvSpPr>
        <p:spPr>
          <a:xfrm>
            <a:off x="685800" y="685800"/>
            <a:ext cx="3165713" cy="5486400"/>
          </a:xfrm>
          <a:custGeom>
            <a:avLst/>
            <a:gdLst>
              <a:gd name="connsiteX0" fmla="*/ 190105 w 3165713"/>
              <a:gd name="connsiteY0" fmla="*/ 0 h 5486400"/>
              <a:gd name="connsiteX1" fmla="*/ 2975610 w 3165713"/>
              <a:gd name="connsiteY1" fmla="*/ 0 h 5486400"/>
              <a:gd name="connsiteX2" fmla="*/ 3110042 w 3165713"/>
              <a:gd name="connsiteY2" fmla="*/ 55684 h 5486400"/>
              <a:gd name="connsiteX3" fmla="*/ 3165713 w 3165713"/>
              <a:gd name="connsiteY3" fmla="*/ 190112 h 5486400"/>
              <a:gd name="connsiteX4" fmla="*/ 3165713 w 3165713"/>
              <a:gd name="connsiteY4" fmla="*/ 2671880 h 5486400"/>
              <a:gd name="connsiteX5" fmla="*/ 3086860 w 3165713"/>
              <a:gd name="connsiteY5" fmla="*/ 2868759 h 5486400"/>
              <a:gd name="connsiteX6" fmla="*/ 2624197 w 3165713"/>
              <a:gd name="connsiteY6" fmla="*/ 3353620 h 5486400"/>
              <a:gd name="connsiteX7" fmla="*/ 2545325 w 3165713"/>
              <a:gd name="connsiteY7" fmla="*/ 3550479 h 5486400"/>
              <a:gd name="connsiteX8" fmla="*/ 2545325 w 3165713"/>
              <a:gd name="connsiteY8" fmla="*/ 5296290 h 5486400"/>
              <a:gd name="connsiteX9" fmla="*/ 2355221 w 3165713"/>
              <a:gd name="connsiteY9" fmla="*/ 5486400 h 5486400"/>
              <a:gd name="connsiteX10" fmla="*/ 190105 w 3165713"/>
              <a:gd name="connsiteY10" fmla="*/ 5486400 h 5486400"/>
              <a:gd name="connsiteX11" fmla="*/ 0 w 3165713"/>
              <a:gd name="connsiteY11" fmla="*/ 5296290 h 5486400"/>
              <a:gd name="connsiteX12" fmla="*/ 0 w 3165713"/>
              <a:gd name="connsiteY12" fmla="*/ 190112 h 5486400"/>
              <a:gd name="connsiteX13" fmla="*/ 190105 w 3165713"/>
              <a:gd name="connsiteY13"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5713" h="5486400">
                <a:moveTo>
                  <a:pt x="190105" y="0"/>
                </a:moveTo>
                <a:cubicBezTo>
                  <a:pt x="753816" y="0"/>
                  <a:pt x="2411897" y="0"/>
                  <a:pt x="2975610" y="0"/>
                </a:cubicBezTo>
                <a:cubicBezTo>
                  <a:pt x="3026034" y="0"/>
                  <a:pt x="3074391" y="20039"/>
                  <a:pt x="3110042" y="55684"/>
                </a:cubicBezTo>
                <a:cubicBezTo>
                  <a:pt x="3145695" y="91348"/>
                  <a:pt x="3165713" y="139694"/>
                  <a:pt x="3165713" y="190112"/>
                </a:cubicBezTo>
                <a:cubicBezTo>
                  <a:pt x="3165713" y="726947"/>
                  <a:pt x="3165713" y="2243141"/>
                  <a:pt x="3165713" y="2671880"/>
                </a:cubicBezTo>
                <a:cubicBezTo>
                  <a:pt x="3165713" y="2745206"/>
                  <a:pt x="3137485" y="2815698"/>
                  <a:pt x="3086860" y="2868759"/>
                </a:cubicBezTo>
                <a:cubicBezTo>
                  <a:pt x="2967766" y="2993568"/>
                  <a:pt x="2743291" y="3228811"/>
                  <a:pt x="2624197" y="3353620"/>
                </a:cubicBezTo>
                <a:cubicBezTo>
                  <a:pt x="2573573" y="3406660"/>
                  <a:pt x="2545325" y="3477172"/>
                  <a:pt x="2545325" y="3550479"/>
                </a:cubicBezTo>
                <a:cubicBezTo>
                  <a:pt x="2545325" y="3887091"/>
                  <a:pt x="2545325" y="4877741"/>
                  <a:pt x="2545325" y="5296290"/>
                </a:cubicBezTo>
                <a:cubicBezTo>
                  <a:pt x="2545325" y="5401288"/>
                  <a:pt x="2460219" y="5486400"/>
                  <a:pt x="2355221" y="5486400"/>
                </a:cubicBezTo>
                <a:cubicBezTo>
                  <a:pt x="1883252" y="5486400"/>
                  <a:pt x="662092" y="5486400"/>
                  <a:pt x="190105" y="5486400"/>
                </a:cubicBezTo>
                <a:cubicBezTo>
                  <a:pt x="85124" y="5486400"/>
                  <a:pt x="0" y="5401288"/>
                  <a:pt x="0" y="5296290"/>
                </a:cubicBezTo>
                <a:cubicBezTo>
                  <a:pt x="0" y="4450713"/>
                  <a:pt x="0" y="1035708"/>
                  <a:pt x="0" y="190112"/>
                </a:cubicBezTo>
                <a:cubicBezTo>
                  <a:pt x="0" y="85112"/>
                  <a:pt x="85124" y="0"/>
                  <a:pt x="190105" y="0"/>
                </a:cubicBezTo>
                <a:close/>
              </a:path>
            </a:pathLst>
          </a:custGeom>
        </p:spPr>
        <p:txBody>
          <a:bodyPr wrap="square">
            <a:noAutofit/>
          </a:bodyPr>
          <a:lstStyle>
            <a:lvl1pPr>
              <a:defRPr lang="en-US" sz="1200"/>
            </a:lvl1pPr>
          </a:lstStyle>
          <a:p>
            <a:pPr lvl="0"/>
            <a:endParaRPr lang="en-US"/>
          </a:p>
        </p:txBody>
      </p:sp>
    </p:spTree>
    <p:extLst>
      <p:ext uri="{BB962C8B-B14F-4D97-AF65-F5344CB8AC3E}">
        <p14:creationId xmlns:p14="http://schemas.microsoft.com/office/powerpoint/2010/main" val="3774334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AA70E0-8474-A0B4-404E-B7BC896C13AA}"/>
              </a:ext>
            </a:extLst>
          </p:cNvPr>
          <p:cNvSpPr>
            <a:spLocks noGrp="1"/>
          </p:cNvSpPr>
          <p:nvPr>
            <p:ph type="pic" sz="quarter" idx="12"/>
          </p:nvPr>
        </p:nvSpPr>
        <p:spPr>
          <a:xfrm>
            <a:off x="685801" y="2300924"/>
            <a:ext cx="5338405" cy="3871277"/>
          </a:xfrm>
          <a:custGeom>
            <a:avLst/>
            <a:gdLst>
              <a:gd name="connsiteX0" fmla="*/ 2760037 w 5338405"/>
              <a:gd name="connsiteY0" fmla="*/ 0 h 3871277"/>
              <a:gd name="connsiteX1" fmla="*/ 5117719 w 5338405"/>
              <a:gd name="connsiteY1" fmla="*/ 0 h 3871277"/>
              <a:gd name="connsiteX2" fmla="*/ 5338405 w 5338405"/>
              <a:gd name="connsiteY2" fmla="*/ 277346 h 3871277"/>
              <a:gd name="connsiteX3" fmla="*/ 5338405 w 5338405"/>
              <a:gd name="connsiteY3" fmla="*/ 3593931 h 3871277"/>
              <a:gd name="connsiteX4" fmla="*/ 5273755 w 5338405"/>
              <a:gd name="connsiteY4" fmla="*/ 3790052 h 3871277"/>
              <a:gd name="connsiteX5" fmla="*/ 5117719 w 5338405"/>
              <a:gd name="connsiteY5" fmla="*/ 3871277 h 3871277"/>
              <a:gd name="connsiteX6" fmla="*/ 220686 w 5338405"/>
              <a:gd name="connsiteY6" fmla="*/ 3871277 h 3871277"/>
              <a:gd name="connsiteX7" fmla="*/ 64633 w 5338405"/>
              <a:gd name="connsiteY7" fmla="*/ 3790052 h 3871277"/>
              <a:gd name="connsiteX8" fmla="*/ 0 w 5338405"/>
              <a:gd name="connsiteY8" fmla="*/ 3593931 h 3871277"/>
              <a:gd name="connsiteX9" fmla="*/ 0 w 5338405"/>
              <a:gd name="connsiteY9" fmla="*/ 1036005 h 3871277"/>
              <a:gd name="connsiteX10" fmla="*/ 64633 w 5338405"/>
              <a:gd name="connsiteY10" fmla="*/ 839885 h 3871277"/>
              <a:gd name="connsiteX11" fmla="*/ 220686 w 5338405"/>
              <a:gd name="connsiteY11" fmla="*/ 758660 h 3871277"/>
              <a:gd name="connsiteX12" fmla="*/ 1862244 w 5338405"/>
              <a:gd name="connsiteY12" fmla="*/ 758660 h 3871277"/>
              <a:gd name="connsiteX13" fmla="*/ 2090770 w 5338405"/>
              <a:gd name="connsiteY13" fmla="*/ 643606 h 3871277"/>
              <a:gd name="connsiteX14" fmla="*/ 2531511 w 5338405"/>
              <a:gd name="connsiteY14" fmla="*/ 115029 h 3871277"/>
              <a:gd name="connsiteX15" fmla="*/ 2760037 w 5338405"/>
              <a:gd name="connsiteY15" fmla="*/ 0 h 38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38405" h="3871277">
                <a:moveTo>
                  <a:pt x="2760037" y="0"/>
                </a:moveTo>
                <a:cubicBezTo>
                  <a:pt x="3194195" y="0"/>
                  <a:pt x="4576165" y="0"/>
                  <a:pt x="5117719" y="0"/>
                </a:cubicBezTo>
                <a:cubicBezTo>
                  <a:pt x="5239587" y="0"/>
                  <a:pt x="5338405" y="124174"/>
                  <a:pt x="5338405" y="277346"/>
                </a:cubicBezTo>
                <a:cubicBezTo>
                  <a:pt x="5338405" y="990328"/>
                  <a:pt x="5338405" y="2880951"/>
                  <a:pt x="5338405" y="3593931"/>
                </a:cubicBezTo>
                <a:cubicBezTo>
                  <a:pt x="5338405" y="3667487"/>
                  <a:pt x="5315151" y="3738026"/>
                  <a:pt x="5273755" y="3790052"/>
                </a:cubicBezTo>
                <a:cubicBezTo>
                  <a:pt x="5232373" y="3842057"/>
                  <a:pt x="5176249" y="3871277"/>
                  <a:pt x="5117719" y="3871277"/>
                </a:cubicBezTo>
                <a:cubicBezTo>
                  <a:pt x="4251225" y="3871277"/>
                  <a:pt x="1087164" y="3871277"/>
                  <a:pt x="220686" y="3871277"/>
                </a:cubicBezTo>
                <a:cubicBezTo>
                  <a:pt x="162156" y="3871277"/>
                  <a:pt x="106016" y="3842057"/>
                  <a:pt x="64633" y="3790052"/>
                </a:cubicBezTo>
                <a:cubicBezTo>
                  <a:pt x="23254" y="3738026"/>
                  <a:pt x="0" y="3667487"/>
                  <a:pt x="0" y="3593931"/>
                </a:cubicBezTo>
                <a:cubicBezTo>
                  <a:pt x="0" y="3003202"/>
                  <a:pt x="0" y="1626714"/>
                  <a:pt x="0" y="1036005"/>
                </a:cubicBezTo>
                <a:cubicBezTo>
                  <a:pt x="0" y="962446"/>
                  <a:pt x="23254" y="891889"/>
                  <a:pt x="64633" y="839885"/>
                </a:cubicBezTo>
                <a:cubicBezTo>
                  <a:pt x="106016" y="787880"/>
                  <a:pt x="162156" y="758660"/>
                  <a:pt x="220686" y="758660"/>
                </a:cubicBezTo>
                <a:cubicBezTo>
                  <a:pt x="636842" y="758660"/>
                  <a:pt x="1525906" y="758660"/>
                  <a:pt x="1862244" y="758660"/>
                </a:cubicBezTo>
                <a:cubicBezTo>
                  <a:pt x="1947354" y="758660"/>
                  <a:pt x="2029190" y="717452"/>
                  <a:pt x="2090770" y="643606"/>
                </a:cubicBezTo>
                <a:cubicBezTo>
                  <a:pt x="2210012" y="500608"/>
                  <a:pt x="2412290" y="258027"/>
                  <a:pt x="2531511" y="115029"/>
                </a:cubicBezTo>
                <a:cubicBezTo>
                  <a:pt x="2593092" y="41181"/>
                  <a:pt x="2674928" y="0"/>
                  <a:pt x="2760037" y="0"/>
                </a:cubicBezTo>
                <a:close/>
              </a:path>
            </a:pathLst>
          </a:custGeom>
        </p:spPr>
        <p:txBody>
          <a:bodyPr wrap="square">
            <a:noAutofit/>
          </a:bodyPr>
          <a:lstStyle>
            <a:lvl1pPr>
              <a:defRPr lang="en-US" sz="1200"/>
            </a:lvl1pPr>
          </a:lstStyle>
          <a:p>
            <a:pPr lvl="0"/>
            <a:endParaRPr lang="en-US"/>
          </a:p>
        </p:txBody>
      </p:sp>
    </p:spTree>
    <p:extLst>
      <p:ext uri="{BB962C8B-B14F-4D97-AF65-F5344CB8AC3E}">
        <p14:creationId xmlns:p14="http://schemas.microsoft.com/office/powerpoint/2010/main" val="3171267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187D725-1544-C5E6-783B-12D9DE57904F}"/>
              </a:ext>
            </a:extLst>
          </p:cNvPr>
          <p:cNvSpPr>
            <a:spLocks noGrp="1"/>
          </p:cNvSpPr>
          <p:nvPr>
            <p:ph type="pic" sz="quarter" idx="12"/>
          </p:nvPr>
        </p:nvSpPr>
        <p:spPr>
          <a:xfrm>
            <a:off x="2581275" y="0"/>
            <a:ext cx="4046538" cy="6858000"/>
          </a:xfrm>
          <a:custGeom>
            <a:avLst/>
            <a:gdLst>
              <a:gd name="connsiteX0" fmla="*/ 814085 w 4046538"/>
              <a:gd name="connsiteY0" fmla="*/ 0 h 6858000"/>
              <a:gd name="connsiteX1" fmla="*/ 4035248 w 4046538"/>
              <a:gd name="connsiteY1" fmla="*/ 0 h 6858000"/>
              <a:gd name="connsiteX2" fmla="*/ 4041682 w 4046538"/>
              <a:gd name="connsiteY2" fmla="*/ 21177 h 6858000"/>
              <a:gd name="connsiteX3" fmla="*/ 4046538 w 4046538"/>
              <a:gd name="connsiteY3" fmla="*/ 70274 h 6858000"/>
              <a:gd name="connsiteX4" fmla="*/ 4046538 w 4046538"/>
              <a:gd name="connsiteY4" fmla="*/ 3340600 h 6858000"/>
              <a:gd name="connsiteX5" fmla="*/ 3942618 w 4046538"/>
              <a:gd name="connsiteY5" fmla="*/ 3600035 h 6858000"/>
              <a:gd name="connsiteX6" fmla="*/ 3332873 w 4046538"/>
              <a:gd name="connsiteY6" fmla="*/ 4238955 h 6858000"/>
              <a:gd name="connsiteX7" fmla="*/ 3228929 w 4046538"/>
              <a:gd name="connsiteY7" fmla="*/ 4498365 h 6858000"/>
              <a:gd name="connsiteX8" fmla="*/ 3228929 w 4046538"/>
              <a:gd name="connsiteY8" fmla="*/ 6798889 h 6858000"/>
              <a:gd name="connsiteX9" fmla="*/ 3223839 w 4046538"/>
              <a:gd name="connsiteY9" fmla="*/ 6849378 h 6858000"/>
              <a:gd name="connsiteX10" fmla="*/ 3221163 w 4046538"/>
              <a:gd name="connsiteY10" fmla="*/ 6858000 h 6858000"/>
              <a:gd name="connsiteX11" fmla="*/ 0 w 4046538"/>
              <a:gd name="connsiteY11" fmla="*/ 6858000 h 6858000"/>
              <a:gd name="connsiteX12" fmla="*/ 2677 w 4046538"/>
              <a:gd name="connsiteY12" fmla="*/ 6849378 h 6858000"/>
              <a:gd name="connsiteX13" fmla="*/ 7766 w 4046538"/>
              <a:gd name="connsiteY13" fmla="*/ 6798889 h 6858000"/>
              <a:gd name="connsiteX14" fmla="*/ 7766 w 4046538"/>
              <a:gd name="connsiteY14" fmla="*/ 4498365 h 6858000"/>
              <a:gd name="connsiteX15" fmla="*/ 111711 w 4046538"/>
              <a:gd name="connsiteY15" fmla="*/ 4238955 h 6858000"/>
              <a:gd name="connsiteX16" fmla="*/ 721456 w 4046538"/>
              <a:gd name="connsiteY16" fmla="*/ 3600035 h 6858000"/>
              <a:gd name="connsiteX17" fmla="*/ 825376 w 4046538"/>
              <a:gd name="connsiteY17" fmla="*/ 3340600 h 6858000"/>
              <a:gd name="connsiteX18" fmla="*/ 825376 w 4046538"/>
              <a:gd name="connsiteY18" fmla="*/ 70274 h 6858000"/>
              <a:gd name="connsiteX19" fmla="*/ 820519 w 4046538"/>
              <a:gd name="connsiteY19" fmla="*/ 211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46538" h="6858000">
                <a:moveTo>
                  <a:pt x="814085" y="0"/>
                </a:moveTo>
                <a:lnTo>
                  <a:pt x="4035248" y="0"/>
                </a:lnTo>
                <a:lnTo>
                  <a:pt x="4041682" y="21177"/>
                </a:lnTo>
                <a:cubicBezTo>
                  <a:pt x="4044890" y="37226"/>
                  <a:pt x="4046538" y="53665"/>
                  <a:pt x="4046538" y="70274"/>
                </a:cubicBezTo>
                <a:cubicBezTo>
                  <a:pt x="4046538" y="777684"/>
                  <a:pt x="4046538" y="2775634"/>
                  <a:pt x="4046538" y="3340600"/>
                </a:cubicBezTo>
                <a:cubicBezTo>
                  <a:pt x="4046538" y="3437223"/>
                  <a:pt x="4009336" y="3530116"/>
                  <a:pt x="3942618" y="3600035"/>
                </a:cubicBezTo>
                <a:cubicBezTo>
                  <a:pt x="3785664" y="3764500"/>
                  <a:pt x="3489827" y="4074490"/>
                  <a:pt x="3332873" y="4238955"/>
                </a:cubicBezTo>
                <a:cubicBezTo>
                  <a:pt x="3266155" y="4308850"/>
                  <a:pt x="3228929" y="4401766"/>
                  <a:pt x="3228929" y="4498365"/>
                </a:cubicBezTo>
                <a:cubicBezTo>
                  <a:pt x="3228929" y="4941932"/>
                  <a:pt x="3228929" y="6247350"/>
                  <a:pt x="3228929" y="6798889"/>
                </a:cubicBezTo>
                <a:cubicBezTo>
                  <a:pt x="3228929" y="6816184"/>
                  <a:pt x="3227177" y="6833070"/>
                  <a:pt x="3223839" y="6849378"/>
                </a:cubicBezTo>
                <a:lnTo>
                  <a:pt x="3221163" y="6858000"/>
                </a:lnTo>
                <a:lnTo>
                  <a:pt x="0" y="6858000"/>
                </a:lnTo>
                <a:lnTo>
                  <a:pt x="2677" y="6849378"/>
                </a:lnTo>
                <a:cubicBezTo>
                  <a:pt x="6014" y="6833070"/>
                  <a:pt x="7766" y="6816184"/>
                  <a:pt x="7766" y="6798889"/>
                </a:cubicBezTo>
                <a:cubicBezTo>
                  <a:pt x="7766" y="6247350"/>
                  <a:pt x="7766" y="4941932"/>
                  <a:pt x="7766" y="4498365"/>
                </a:cubicBezTo>
                <a:cubicBezTo>
                  <a:pt x="7766" y="4401766"/>
                  <a:pt x="44993" y="4308850"/>
                  <a:pt x="111711" y="4238955"/>
                </a:cubicBezTo>
                <a:cubicBezTo>
                  <a:pt x="268665" y="4074490"/>
                  <a:pt x="564502" y="3764500"/>
                  <a:pt x="721456" y="3600035"/>
                </a:cubicBezTo>
                <a:cubicBezTo>
                  <a:pt x="788174" y="3530116"/>
                  <a:pt x="825376" y="3437223"/>
                  <a:pt x="825376" y="3340600"/>
                </a:cubicBezTo>
                <a:cubicBezTo>
                  <a:pt x="825376" y="2775634"/>
                  <a:pt x="825376" y="777684"/>
                  <a:pt x="825376" y="70274"/>
                </a:cubicBezTo>
                <a:cubicBezTo>
                  <a:pt x="825376" y="53665"/>
                  <a:pt x="823726" y="37226"/>
                  <a:pt x="820519" y="21177"/>
                </a:cubicBezTo>
                <a:close/>
              </a:path>
            </a:pathLst>
          </a:custGeom>
        </p:spPr>
        <p:txBody>
          <a:bodyPr wrap="square">
            <a:noAutofit/>
          </a:bodyPr>
          <a:lstStyle>
            <a:lvl1pPr>
              <a:defRPr lang="en-US" sz="1200"/>
            </a:lvl1pPr>
          </a:lstStyle>
          <a:p>
            <a:pPr lvl="0"/>
            <a:endParaRPr lang="en-US"/>
          </a:p>
        </p:txBody>
      </p:sp>
      <p:sp>
        <p:nvSpPr>
          <p:cNvPr id="6" name="Picture Placeholder 5">
            <a:extLst>
              <a:ext uri="{FF2B5EF4-FFF2-40B4-BE49-F238E27FC236}">
                <a16:creationId xmlns:a16="http://schemas.microsoft.com/office/drawing/2014/main" id="{1E8DEE0F-E789-14A0-D893-1DFCC5474942}"/>
              </a:ext>
            </a:extLst>
          </p:cNvPr>
          <p:cNvSpPr>
            <a:spLocks noGrp="1"/>
          </p:cNvSpPr>
          <p:nvPr>
            <p:ph type="pic" sz="quarter" idx="13"/>
          </p:nvPr>
        </p:nvSpPr>
        <p:spPr>
          <a:xfrm>
            <a:off x="2" y="0"/>
            <a:ext cx="3406945" cy="6858000"/>
          </a:xfrm>
          <a:custGeom>
            <a:avLst/>
            <a:gdLst>
              <a:gd name="connsiteX0" fmla="*/ 0 w 3406945"/>
              <a:gd name="connsiteY0" fmla="*/ 0 h 6858000"/>
              <a:gd name="connsiteX1" fmla="*/ 2467361 w 3406945"/>
              <a:gd name="connsiteY1" fmla="*/ 0 h 6858000"/>
              <a:gd name="connsiteX2" fmla="*/ 3395656 w 3406945"/>
              <a:gd name="connsiteY2" fmla="*/ 0 h 6858000"/>
              <a:gd name="connsiteX3" fmla="*/ 3402089 w 3406945"/>
              <a:gd name="connsiteY3" fmla="*/ 21177 h 6858000"/>
              <a:gd name="connsiteX4" fmla="*/ 3406945 w 3406945"/>
              <a:gd name="connsiteY4" fmla="*/ 70274 h 6858000"/>
              <a:gd name="connsiteX5" fmla="*/ 3406945 w 3406945"/>
              <a:gd name="connsiteY5" fmla="*/ 3340600 h 6858000"/>
              <a:gd name="connsiteX6" fmla="*/ 3303038 w 3406945"/>
              <a:gd name="connsiteY6" fmla="*/ 3600035 h 6858000"/>
              <a:gd name="connsiteX7" fmla="*/ 2693367 w 3406945"/>
              <a:gd name="connsiteY7" fmla="*/ 4238955 h 6858000"/>
              <a:gd name="connsiteX8" fmla="*/ 2589435 w 3406945"/>
              <a:gd name="connsiteY8" fmla="*/ 4498365 h 6858000"/>
              <a:gd name="connsiteX9" fmla="*/ 2589435 w 3406945"/>
              <a:gd name="connsiteY9" fmla="*/ 6798889 h 6858000"/>
              <a:gd name="connsiteX10" fmla="*/ 2584346 w 3406945"/>
              <a:gd name="connsiteY10" fmla="*/ 6849378 h 6858000"/>
              <a:gd name="connsiteX11" fmla="*/ 2581670 w 3406945"/>
              <a:gd name="connsiteY11" fmla="*/ 6858000 h 6858000"/>
              <a:gd name="connsiteX12" fmla="*/ 2463896 w 3406945"/>
              <a:gd name="connsiteY12" fmla="*/ 6858000 h 6858000"/>
              <a:gd name="connsiteX13" fmla="*/ 0 w 3406945"/>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06945" h="6858000">
                <a:moveTo>
                  <a:pt x="0" y="0"/>
                </a:moveTo>
                <a:lnTo>
                  <a:pt x="2467361" y="0"/>
                </a:lnTo>
                <a:lnTo>
                  <a:pt x="3395656" y="0"/>
                </a:lnTo>
                <a:lnTo>
                  <a:pt x="3402089" y="21177"/>
                </a:lnTo>
                <a:cubicBezTo>
                  <a:pt x="3405296" y="37226"/>
                  <a:pt x="3406945" y="53665"/>
                  <a:pt x="3406945" y="70274"/>
                </a:cubicBezTo>
                <a:cubicBezTo>
                  <a:pt x="3406945" y="777684"/>
                  <a:pt x="3406945" y="2775634"/>
                  <a:pt x="3406945" y="3340600"/>
                </a:cubicBezTo>
                <a:cubicBezTo>
                  <a:pt x="3406945" y="3437223"/>
                  <a:pt x="3369748" y="3530116"/>
                  <a:pt x="3303038" y="3600035"/>
                </a:cubicBezTo>
                <a:cubicBezTo>
                  <a:pt x="3146103" y="3764500"/>
                  <a:pt x="2850302" y="4074490"/>
                  <a:pt x="2693367" y="4238955"/>
                </a:cubicBezTo>
                <a:cubicBezTo>
                  <a:pt x="2626657" y="4308850"/>
                  <a:pt x="2589435" y="4401766"/>
                  <a:pt x="2589435" y="4498365"/>
                </a:cubicBezTo>
                <a:cubicBezTo>
                  <a:pt x="2589435" y="4941932"/>
                  <a:pt x="2589435" y="6247350"/>
                  <a:pt x="2589435" y="6798889"/>
                </a:cubicBezTo>
                <a:cubicBezTo>
                  <a:pt x="2589435" y="6816184"/>
                  <a:pt x="2587683" y="6833070"/>
                  <a:pt x="2584346" y="6849378"/>
                </a:cubicBezTo>
                <a:lnTo>
                  <a:pt x="2581670" y="6858000"/>
                </a:lnTo>
                <a:lnTo>
                  <a:pt x="2463896" y="6858000"/>
                </a:lnTo>
                <a:lnTo>
                  <a:pt x="0" y="6858000"/>
                </a:lnTo>
                <a:close/>
              </a:path>
            </a:pathLst>
          </a:custGeom>
        </p:spPr>
        <p:txBody>
          <a:bodyPr wrap="square">
            <a:noAutofit/>
          </a:bodyPr>
          <a:lstStyle>
            <a:lvl1pPr>
              <a:defRPr lang="en-US" sz="1200"/>
            </a:lvl1pPr>
          </a:lstStyle>
          <a:p>
            <a:pPr lvl="0"/>
            <a:endParaRPr lang="en-US"/>
          </a:p>
        </p:txBody>
      </p:sp>
    </p:spTree>
    <p:extLst>
      <p:ext uri="{BB962C8B-B14F-4D97-AF65-F5344CB8AC3E}">
        <p14:creationId xmlns:p14="http://schemas.microsoft.com/office/powerpoint/2010/main" val="3306991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71E45FF-6B7D-64BD-713C-DFA460E54C13}"/>
              </a:ext>
            </a:extLst>
          </p:cNvPr>
          <p:cNvSpPr>
            <a:spLocks noGrp="1"/>
          </p:cNvSpPr>
          <p:nvPr>
            <p:ph type="pic" sz="quarter" idx="12"/>
          </p:nvPr>
        </p:nvSpPr>
        <p:spPr>
          <a:xfrm>
            <a:off x="685801" y="687467"/>
            <a:ext cx="10820400" cy="2744788"/>
          </a:xfrm>
          <a:custGeom>
            <a:avLst/>
            <a:gdLst>
              <a:gd name="connsiteX0" fmla="*/ 171893 w 10820400"/>
              <a:gd name="connsiteY0" fmla="*/ 0 h 2744788"/>
              <a:gd name="connsiteX1" fmla="*/ 976771 w 10820400"/>
              <a:gd name="connsiteY1" fmla="*/ 0 h 2744788"/>
              <a:gd name="connsiteX2" fmla="*/ 1264238 w 10820400"/>
              <a:gd name="connsiteY2" fmla="*/ 0 h 2744788"/>
              <a:gd name="connsiteX3" fmla="*/ 1347564 w 10820400"/>
              <a:gd name="connsiteY3" fmla="*/ 0 h 2744788"/>
              <a:gd name="connsiteX4" fmla="*/ 1379921 w 10820400"/>
              <a:gd name="connsiteY4" fmla="*/ 0 h 2744788"/>
              <a:gd name="connsiteX5" fmla="*/ 1453203 w 10820400"/>
              <a:gd name="connsiteY5" fmla="*/ 0 h 2744788"/>
              <a:gd name="connsiteX6" fmla="*/ 1579664 w 10820400"/>
              <a:gd name="connsiteY6" fmla="*/ 0 h 2744788"/>
              <a:gd name="connsiteX7" fmla="*/ 1725462 w 10820400"/>
              <a:gd name="connsiteY7" fmla="*/ 0 h 2744788"/>
              <a:gd name="connsiteX8" fmla="*/ 1830667 w 10820400"/>
              <a:gd name="connsiteY8" fmla="*/ 0 h 2744788"/>
              <a:gd name="connsiteX9" fmla="*/ 2069115 w 10820400"/>
              <a:gd name="connsiteY9" fmla="*/ 0 h 2744788"/>
              <a:gd name="connsiteX10" fmla="*/ 2317111 w 10820400"/>
              <a:gd name="connsiteY10" fmla="*/ 0 h 2744788"/>
              <a:gd name="connsiteX11" fmla="*/ 2472266 w 10820400"/>
              <a:gd name="connsiteY11" fmla="*/ 0 h 2744788"/>
              <a:gd name="connsiteX12" fmla="*/ 2827353 w 10820400"/>
              <a:gd name="connsiteY12" fmla="*/ 0 h 2744788"/>
              <a:gd name="connsiteX13" fmla="*/ 2923012 w 10820400"/>
              <a:gd name="connsiteY13" fmla="*/ 0 h 2744788"/>
              <a:gd name="connsiteX14" fmla="*/ 3349493 w 10820400"/>
              <a:gd name="connsiteY14" fmla="*/ 0 h 2744788"/>
              <a:gd name="connsiteX15" fmla="*/ 3409455 w 10820400"/>
              <a:gd name="connsiteY15" fmla="*/ 0 h 2744788"/>
              <a:gd name="connsiteX16" fmla="*/ 3871635 w 10820400"/>
              <a:gd name="connsiteY16" fmla="*/ 0 h 2744788"/>
              <a:gd name="connsiteX17" fmla="*/ 3919698 w 10820400"/>
              <a:gd name="connsiteY17" fmla="*/ 0 h 2744788"/>
              <a:gd name="connsiteX18" fmla="*/ 4293307 w 10820400"/>
              <a:gd name="connsiteY18" fmla="*/ 0 h 2744788"/>
              <a:gd name="connsiteX19" fmla="*/ 10648507 w 10820400"/>
              <a:gd name="connsiteY19" fmla="*/ 0 h 2744788"/>
              <a:gd name="connsiteX20" fmla="*/ 10820400 w 10820400"/>
              <a:gd name="connsiteY20" fmla="*/ 164826 h 2744788"/>
              <a:gd name="connsiteX21" fmla="*/ 10820400 w 10820400"/>
              <a:gd name="connsiteY21" fmla="*/ 2042062 h 2744788"/>
              <a:gd name="connsiteX22" fmla="*/ 10648507 w 10820400"/>
              <a:gd name="connsiteY22" fmla="*/ 2206890 h 2744788"/>
              <a:gd name="connsiteX23" fmla="*/ 9070009 w 10820400"/>
              <a:gd name="connsiteY23" fmla="*/ 2206890 h 2744788"/>
              <a:gd name="connsiteX24" fmla="*/ 8892012 w 10820400"/>
              <a:gd name="connsiteY24" fmla="*/ 2275274 h 2744788"/>
              <a:gd name="connsiteX25" fmla="*/ 8453621 w 10820400"/>
              <a:gd name="connsiteY25" fmla="*/ 2676420 h 2744788"/>
              <a:gd name="connsiteX26" fmla="*/ 8275610 w 10820400"/>
              <a:gd name="connsiteY26" fmla="*/ 2744788 h 2744788"/>
              <a:gd name="connsiteX27" fmla="*/ 5353933 w 10820400"/>
              <a:gd name="connsiteY27" fmla="*/ 2744788 h 2744788"/>
              <a:gd name="connsiteX28" fmla="*/ 5246541 w 10820400"/>
              <a:gd name="connsiteY28" fmla="*/ 2744788 h 2744788"/>
              <a:gd name="connsiteX29" fmla="*/ 5108401 w 10820400"/>
              <a:gd name="connsiteY29" fmla="*/ 2744788 h 2744788"/>
              <a:gd name="connsiteX30" fmla="*/ 5065795 w 10820400"/>
              <a:gd name="connsiteY30" fmla="*/ 2744788 h 2744788"/>
              <a:gd name="connsiteX31" fmla="*/ 4885883 w 10820400"/>
              <a:gd name="connsiteY31" fmla="*/ 2744788 h 2744788"/>
              <a:gd name="connsiteX32" fmla="*/ 4807832 w 10820400"/>
              <a:gd name="connsiteY32" fmla="*/ 2744788 h 2744788"/>
              <a:gd name="connsiteX33" fmla="*/ 4594285 w 10820400"/>
              <a:gd name="connsiteY33" fmla="*/ 2744788 h 2744788"/>
              <a:gd name="connsiteX34" fmla="*/ 4587876 w 10820400"/>
              <a:gd name="connsiteY34" fmla="*/ 2744788 h 2744788"/>
              <a:gd name="connsiteX35" fmla="*/ 4413759 w 10820400"/>
              <a:gd name="connsiteY35" fmla="*/ 2744788 h 2744788"/>
              <a:gd name="connsiteX36" fmla="*/ 4293307 w 10820400"/>
              <a:gd name="connsiteY36" fmla="*/ 2744788 h 2744788"/>
              <a:gd name="connsiteX37" fmla="*/ 4248898 w 10820400"/>
              <a:gd name="connsiteY37" fmla="*/ 2744788 h 2744788"/>
              <a:gd name="connsiteX38" fmla="*/ 4154196 w 10820400"/>
              <a:gd name="connsiteY38" fmla="*/ 2744788 h 2744788"/>
              <a:gd name="connsiteX39" fmla="*/ 4050923 w 10820400"/>
              <a:gd name="connsiteY39" fmla="*/ 2744788 h 2744788"/>
              <a:gd name="connsiteX40" fmla="*/ 3944140 w 10820400"/>
              <a:gd name="connsiteY40" fmla="*/ 2744788 h 2744788"/>
              <a:gd name="connsiteX41" fmla="*/ 3891690 w 10820400"/>
              <a:gd name="connsiteY41" fmla="*/ 2744788 h 2744788"/>
              <a:gd name="connsiteX42" fmla="*/ 3436676 w 10820400"/>
              <a:gd name="connsiteY42" fmla="*/ 2744788 h 2744788"/>
              <a:gd name="connsiteX43" fmla="*/ 3292034 w 10820400"/>
              <a:gd name="connsiteY43" fmla="*/ 2744788 h 2744788"/>
              <a:gd name="connsiteX44" fmla="*/ 3156553 w 10820400"/>
              <a:gd name="connsiteY44" fmla="*/ 2744788 h 2744788"/>
              <a:gd name="connsiteX45" fmla="*/ 2851795 w 10820400"/>
              <a:gd name="connsiteY45" fmla="*/ 2744788 h 2744788"/>
              <a:gd name="connsiteX46" fmla="*/ 2635350 w 10820400"/>
              <a:gd name="connsiteY46" fmla="*/ 2744788 h 2744788"/>
              <a:gd name="connsiteX47" fmla="*/ 2324866 w 10820400"/>
              <a:gd name="connsiteY47" fmla="*/ 2744788 h 2744788"/>
              <a:gd name="connsiteX48" fmla="*/ 2199690 w 10820400"/>
              <a:gd name="connsiteY48" fmla="*/ 2744788 h 2744788"/>
              <a:gd name="connsiteX49" fmla="*/ 2036727 w 10820400"/>
              <a:gd name="connsiteY49" fmla="*/ 2744788 h 2744788"/>
              <a:gd name="connsiteX50" fmla="*/ 1778762 w 10820400"/>
              <a:gd name="connsiteY50" fmla="*/ 2744788 h 2744788"/>
              <a:gd name="connsiteX51" fmla="*/ 1558808 w 10820400"/>
              <a:gd name="connsiteY51" fmla="*/ 2744788 h 2744788"/>
              <a:gd name="connsiteX52" fmla="*/ 1543005 w 10820400"/>
              <a:gd name="connsiteY52" fmla="*/ 2744788 h 2744788"/>
              <a:gd name="connsiteX53" fmla="*/ 1384690 w 10820400"/>
              <a:gd name="connsiteY53" fmla="*/ 2744788 h 2744788"/>
              <a:gd name="connsiteX54" fmla="*/ 1264238 w 10820400"/>
              <a:gd name="connsiteY54" fmla="*/ 2744788 h 2744788"/>
              <a:gd name="connsiteX55" fmla="*/ 1232521 w 10820400"/>
              <a:gd name="connsiteY55" fmla="*/ 2744788 h 2744788"/>
              <a:gd name="connsiteX56" fmla="*/ 171893 w 10820400"/>
              <a:gd name="connsiteY56" fmla="*/ 2744788 h 2744788"/>
              <a:gd name="connsiteX57" fmla="*/ 50347 w 10820400"/>
              <a:gd name="connsiteY57" fmla="*/ 2696520 h 2744788"/>
              <a:gd name="connsiteX58" fmla="*/ 0 w 10820400"/>
              <a:gd name="connsiteY58" fmla="*/ 2579961 h 2744788"/>
              <a:gd name="connsiteX59" fmla="*/ 0 w 10820400"/>
              <a:gd name="connsiteY59" fmla="*/ 2534403 h 2744788"/>
              <a:gd name="connsiteX60" fmla="*/ 0 w 10820400"/>
              <a:gd name="connsiteY60" fmla="*/ 164826 h 2744788"/>
              <a:gd name="connsiteX61" fmla="*/ 171893 w 10820400"/>
              <a:gd name="connsiteY61" fmla="*/ 0 h 274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820400" h="2744788">
                <a:moveTo>
                  <a:pt x="171893" y="0"/>
                </a:moveTo>
                <a:cubicBezTo>
                  <a:pt x="315245" y="0"/>
                  <a:pt x="601387" y="0"/>
                  <a:pt x="976771" y="0"/>
                </a:cubicBezTo>
                <a:lnTo>
                  <a:pt x="1264238" y="0"/>
                </a:lnTo>
                <a:lnTo>
                  <a:pt x="1347564" y="0"/>
                </a:lnTo>
                <a:lnTo>
                  <a:pt x="1379921" y="0"/>
                </a:lnTo>
                <a:lnTo>
                  <a:pt x="1453203" y="0"/>
                </a:lnTo>
                <a:lnTo>
                  <a:pt x="1579664" y="0"/>
                </a:lnTo>
                <a:lnTo>
                  <a:pt x="1725462" y="0"/>
                </a:lnTo>
                <a:lnTo>
                  <a:pt x="1830667" y="0"/>
                </a:lnTo>
                <a:lnTo>
                  <a:pt x="2069115" y="0"/>
                </a:lnTo>
                <a:lnTo>
                  <a:pt x="2317111" y="0"/>
                </a:lnTo>
                <a:lnTo>
                  <a:pt x="2472266" y="0"/>
                </a:lnTo>
                <a:lnTo>
                  <a:pt x="2827353" y="0"/>
                </a:lnTo>
                <a:lnTo>
                  <a:pt x="2923012" y="0"/>
                </a:lnTo>
                <a:lnTo>
                  <a:pt x="3349493" y="0"/>
                </a:lnTo>
                <a:lnTo>
                  <a:pt x="3409455" y="0"/>
                </a:lnTo>
                <a:lnTo>
                  <a:pt x="3871635" y="0"/>
                </a:lnTo>
                <a:lnTo>
                  <a:pt x="3919698" y="0"/>
                </a:lnTo>
                <a:lnTo>
                  <a:pt x="4293307" y="0"/>
                </a:lnTo>
                <a:cubicBezTo>
                  <a:pt x="5057849" y="0"/>
                  <a:pt x="9883967" y="0"/>
                  <a:pt x="10648507" y="0"/>
                </a:cubicBezTo>
                <a:cubicBezTo>
                  <a:pt x="10743443" y="0"/>
                  <a:pt x="10820400" y="73805"/>
                  <a:pt x="10820400" y="164826"/>
                </a:cubicBezTo>
                <a:cubicBezTo>
                  <a:pt x="10820400" y="574056"/>
                  <a:pt x="10820400" y="1632847"/>
                  <a:pt x="10820400" y="2042062"/>
                </a:cubicBezTo>
                <a:cubicBezTo>
                  <a:pt x="10820400" y="2133100"/>
                  <a:pt x="10743443" y="2206890"/>
                  <a:pt x="10648507" y="2206890"/>
                </a:cubicBezTo>
                <a:cubicBezTo>
                  <a:pt x="10270069" y="2206890"/>
                  <a:pt x="9374360" y="2206890"/>
                  <a:pt x="9070009" y="2206890"/>
                </a:cubicBezTo>
                <a:cubicBezTo>
                  <a:pt x="9003725" y="2206890"/>
                  <a:pt x="8939973" y="2231381"/>
                  <a:pt x="8892012" y="2275274"/>
                </a:cubicBezTo>
                <a:cubicBezTo>
                  <a:pt x="8779168" y="2378533"/>
                  <a:pt x="8566468" y="2573161"/>
                  <a:pt x="8453621" y="2676420"/>
                </a:cubicBezTo>
                <a:cubicBezTo>
                  <a:pt x="8405646" y="2720314"/>
                  <a:pt x="8341909" y="2744788"/>
                  <a:pt x="8275610" y="2744788"/>
                </a:cubicBezTo>
                <a:cubicBezTo>
                  <a:pt x="8009101" y="2744788"/>
                  <a:pt x="6456195" y="2744788"/>
                  <a:pt x="5353933" y="2744788"/>
                </a:cubicBezTo>
                <a:lnTo>
                  <a:pt x="5246541" y="2744788"/>
                </a:lnTo>
                <a:cubicBezTo>
                  <a:pt x="5216257" y="2744788"/>
                  <a:pt x="5169358" y="2744788"/>
                  <a:pt x="5108401" y="2744788"/>
                </a:cubicBezTo>
                <a:lnTo>
                  <a:pt x="5065795" y="2744788"/>
                </a:lnTo>
                <a:lnTo>
                  <a:pt x="4885883" y="2744788"/>
                </a:lnTo>
                <a:lnTo>
                  <a:pt x="4807832" y="2744788"/>
                </a:lnTo>
                <a:lnTo>
                  <a:pt x="4594285" y="2744788"/>
                </a:lnTo>
                <a:lnTo>
                  <a:pt x="4587876" y="2744788"/>
                </a:lnTo>
                <a:lnTo>
                  <a:pt x="4413759" y="2744788"/>
                </a:lnTo>
                <a:lnTo>
                  <a:pt x="4293307" y="2744788"/>
                </a:lnTo>
                <a:lnTo>
                  <a:pt x="4248898" y="2744788"/>
                </a:lnTo>
                <a:lnTo>
                  <a:pt x="4154196" y="2744788"/>
                </a:lnTo>
                <a:cubicBezTo>
                  <a:pt x="4129967" y="2744788"/>
                  <a:pt x="4095109" y="2744788"/>
                  <a:pt x="4050923" y="2744788"/>
                </a:cubicBezTo>
                <a:lnTo>
                  <a:pt x="3944140" y="2744788"/>
                </a:lnTo>
                <a:lnTo>
                  <a:pt x="3891690" y="2744788"/>
                </a:lnTo>
                <a:cubicBezTo>
                  <a:pt x="3768624" y="2744788"/>
                  <a:pt x="3613473" y="2744788"/>
                  <a:pt x="3436676" y="2744788"/>
                </a:cubicBezTo>
                <a:lnTo>
                  <a:pt x="3292034" y="2744788"/>
                </a:lnTo>
                <a:lnTo>
                  <a:pt x="3156553" y="2744788"/>
                </a:lnTo>
                <a:cubicBezTo>
                  <a:pt x="3058639" y="2744788"/>
                  <a:pt x="2956618" y="2744788"/>
                  <a:pt x="2851795" y="2744788"/>
                </a:cubicBezTo>
                <a:lnTo>
                  <a:pt x="2635350" y="2744788"/>
                </a:lnTo>
                <a:lnTo>
                  <a:pt x="2324866" y="2744788"/>
                </a:lnTo>
                <a:lnTo>
                  <a:pt x="2199690" y="2744788"/>
                </a:lnTo>
                <a:lnTo>
                  <a:pt x="2036727" y="2744788"/>
                </a:lnTo>
                <a:lnTo>
                  <a:pt x="1778762" y="2744788"/>
                </a:lnTo>
                <a:lnTo>
                  <a:pt x="1558808" y="2744788"/>
                </a:lnTo>
                <a:lnTo>
                  <a:pt x="1543005" y="2744788"/>
                </a:lnTo>
                <a:lnTo>
                  <a:pt x="1384690" y="2744788"/>
                </a:lnTo>
                <a:lnTo>
                  <a:pt x="1264238" y="2744788"/>
                </a:lnTo>
                <a:lnTo>
                  <a:pt x="1232521" y="2744788"/>
                </a:lnTo>
                <a:cubicBezTo>
                  <a:pt x="731493" y="2744788"/>
                  <a:pt x="323573" y="2744788"/>
                  <a:pt x="171893" y="2744788"/>
                </a:cubicBezTo>
                <a:cubicBezTo>
                  <a:pt x="126307" y="2744788"/>
                  <a:pt x="82578" y="2727431"/>
                  <a:pt x="50347" y="2696520"/>
                </a:cubicBezTo>
                <a:cubicBezTo>
                  <a:pt x="18102" y="2665609"/>
                  <a:pt x="0" y="2558055"/>
                  <a:pt x="0" y="2579961"/>
                </a:cubicBezTo>
                <a:lnTo>
                  <a:pt x="0" y="2534403"/>
                </a:lnTo>
                <a:cubicBezTo>
                  <a:pt x="0" y="2104279"/>
                  <a:pt x="0" y="546669"/>
                  <a:pt x="0" y="164826"/>
                </a:cubicBezTo>
                <a:cubicBezTo>
                  <a:pt x="0" y="73805"/>
                  <a:pt x="76957" y="0"/>
                  <a:pt x="171893" y="0"/>
                </a:cubicBezTo>
                <a:close/>
              </a:path>
            </a:pathLst>
          </a:custGeom>
        </p:spPr>
        <p:txBody>
          <a:bodyPr wrap="square">
            <a:noAutofit/>
          </a:bodyPr>
          <a:lstStyle>
            <a:lvl1pPr>
              <a:defRPr lang="en-US" sz="1200"/>
            </a:lvl1pPr>
          </a:lstStyle>
          <a:p>
            <a:pPr lvl="0"/>
            <a:endParaRPr lang="en-US"/>
          </a:p>
        </p:txBody>
      </p:sp>
    </p:spTree>
    <p:extLst>
      <p:ext uri="{BB962C8B-B14F-4D97-AF65-F5344CB8AC3E}">
        <p14:creationId xmlns:p14="http://schemas.microsoft.com/office/powerpoint/2010/main" val="1033340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E1771AD-040F-EAF0-E779-09AFC1E174A2}"/>
              </a:ext>
            </a:extLst>
          </p:cNvPr>
          <p:cNvSpPr>
            <a:spLocks noGrp="1"/>
          </p:cNvSpPr>
          <p:nvPr>
            <p:ph type="pic" sz="quarter" idx="13"/>
          </p:nvPr>
        </p:nvSpPr>
        <p:spPr>
          <a:xfrm>
            <a:off x="3563257" y="1277997"/>
            <a:ext cx="2481944" cy="4302006"/>
          </a:xfrm>
          <a:custGeom>
            <a:avLst/>
            <a:gdLst>
              <a:gd name="connsiteX0" fmla="*/ 1042107 w 2481944"/>
              <a:gd name="connsiteY0" fmla="*/ 0 h 4302006"/>
              <a:gd name="connsiteX1" fmla="*/ 2481944 w 2481944"/>
              <a:gd name="connsiteY1" fmla="*/ 0 h 4302006"/>
              <a:gd name="connsiteX2" fmla="*/ 2481944 w 2481944"/>
              <a:gd name="connsiteY2" fmla="*/ 149672 h 4302006"/>
              <a:gd name="connsiteX3" fmla="*/ 2481944 w 2481944"/>
              <a:gd name="connsiteY3" fmla="*/ 4152956 h 4302006"/>
              <a:gd name="connsiteX4" fmla="*/ 2481944 w 2481944"/>
              <a:gd name="connsiteY4" fmla="*/ 4302006 h 4302006"/>
              <a:gd name="connsiteX5" fmla="*/ 1042107 w 2481944"/>
              <a:gd name="connsiteY5" fmla="*/ 4302006 h 4302006"/>
              <a:gd name="connsiteX6" fmla="*/ 1042107 w 2481944"/>
              <a:gd name="connsiteY6" fmla="*/ 4302005 h 4302006"/>
              <a:gd name="connsiteX7" fmla="*/ 917716 w 2481944"/>
              <a:gd name="connsiteY7" fmla="*/ 4302005 h 4302006"/>
              <a:gd name="connsiteX8" fmla="*/ 149042 w 2481944"/>
              <a:gd name="connsiteY8" fmla="*/ 4302005 h 4302006"/>
              <a:gd name="connsiteX9" fmla="*/ 43647 w 2481944"/>
              <a:gd name="connsiteY9" fmla="*/ 4258348 h 4302006"/>
              <a:gd name="connsiteX10" fmla="*/ 0 w 2481944"/>
              <a:gd name="connsiteY10" fmla="*/ 4152956 h 4302006"/>
              <a:gd name="connsiteX11" fmla="*/ 0 w 2481944"/>
              <a:gd name="connsiteY11" fmla="*/ 2207230 h 4302006"/>
              <a:gd name="connsiteX12" fmla="*/ 61821 w 2481944"/>
              <a:gd name="connsiteY12" fmla="*/ 2052874 h 4302006"/>
              <a:gd name="connsiteX13" fmla="*/ 424553 w 2481944"/>
              <a:gd name="connsiteY13" fmla="*/ 1672741 h 4302006"/>
              <a:gd name="connsiteX14" fmla="*/ 486389 w 2481944"/>
              <a:gd name="connsiteY14" fmla="*/ 1518402 h 4302006"/>
              <a:gd name="connsiteX15" fmla="*/ 486389 w 2481944"/>
              <a:gd name="connsiteY15" fmla="*/ 149672 h 4302006"/>
              <a:gd name="connsiteX16" fmla="*/ 635432 w 2481944"/>
              <a:gd name="connsiteY16" fmla="*/ 625 h 4302006"/>
              <a:gd name="connsiteX17" fmla="*/ 1004730 w 2481944"/>
              <a:gd name="connsiteY17" fmla="*/ 625 h 4302006"/>
              <a:gd name="connsiteX18" fmla="*/ 1042107 w 2481944"/>
              <a:gd name="connsiteY18" fmla="*/ 625 h 430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81944" h="4302006">
                <a:moveTo>
                  <a:pt x="1042107" y="0"/>
                </a:moveTo>
                <a:lnTo>
                  <a:pt x="2481944" y="0"/>
                </a:lnTo>
                <a:lnTo>
                  <a:pt x="2481944" y="149672"/>
                </a:lnTo>
                <a:cubicBezTo>
                  <a:pt x="2481944" y="812611"/>
                  <a:pt x="2481944" y="3490002"/>
                  <a:pt x="2481944" y="4152956"/>
                </a:cubicBezTo>
                <a:lnTo>
                  <a:pt x="2481944" y="4302006"/>
                </a:lnTo>
                <a:lnTo>
                  <a:pt x="1042107" y="4302006"/>
                </a:lnTo>
                <a:lnTo>
                  <a:pt x="1042107" y="4302005"/>
                </a:lnTo>
                <a:lnTo>
                  <a:pt x="917716" y="4302005"/>
                </a:lnTo>
                <a:cubicBezTo>
                  <a:pt x="601164" y="4302005"/>
                  <a:pt x="314776" y="4302005"/>
                  <a:pt x="149042" y="4302005"/>
                </a:cubicBezTo>
                <a:cubicBezTo>
                  <a:pt x="109509" y="4302005"/>
                  <a:pt x="71598" y="4286294"/>
                  <a:pt x="43647" y="4258348"/>
                </a:cubicBezTo>
                <a:cubicBezTo>
                  <a:pt x="15695" y="4230388"/>
                  <a:pt x="0" y="4192483"/>
                  <a:pt x="0" y="4152956"/>
                </a:cubicBezTo>
                <a:cubicBezTo>
                  <a:pt x="0" y="3732073"/>
                  <a:pt x="0" y="2543364"/>
                  <a:pt x="0" y="2207230"/>
                </a:cubicBezTo>
                <a:cubicBezTo>
                  <a:pt x="0" y="2149743"/>
                  <a:pt x="22130" y="2094476"/>
                  <a:pt x="61821" y="2052874"/>
                </a:cubicBezTo>
                <a:cubicBezTo>
                  <a:pt x="155192" y="1955025"/>
                  <a:pt x="331182" y="1770592"/>
                  <a:pt x="424553" y="1672741"/>
                </a:cubicBezTo>
                <a:cubicBezTo>
                  <a:pt x="464242" y="1631157"/>
                  <a:pt x="486389" y="1575875"/>
                  <a:pt x="486389" y="1518402"/>
                </a:cubicBezTo>
                <a:cubicBezTo>
                  <a:pt x="486389" y="1254496"/>
                  <a:pt x="486389" y="477818"/>
                  <a:pt x="486389" y="149672"/>
                </a:cubicBezTo>
                <a:cubicBezTo>
                  <a:pt x="486389" y="67353"/>
                  <a:pt x="553113" y="625"/>
                  <a:pt x="635432" y="625"/>
                </a:cubicBezTo>
                <a:cubicBezTo>
                  <a:pt x="727939" y="625"/>
                  <a:pt x="857157" y="625"/>
                  <a:pt x="1004730" y="625"/>
                </a:cubicBezTo>
                <a:lnTo>
                  <a:pt x="1042107" y="625"/>
                </a:lnTo>
                <a:close/>
              </a:path>
            </a:pathLst>
          </a:custGeom>
        </p:spPr>
        <p:txBody>
          <a:bodyPr wrap="square">
            <a:noAutofit/>
          </a:bodyPr>
          <a:lstStyle>
            <a:lvl1pPr>
              <a:defRPr lang="en-US" sz="1200"/>
            </a:lvl1pPr>
          </a:lstStyle>
          <a:p>
            <a:pPr lvl="0"/>
            <a:endParaRPr lang="en-US"/>
          </a:p>
        </p:txBody>
      </p:sp>
      <p:sp>
        <p:nvSpPr>
          <p:cNvPr id="6" name="Picture Placeholder 5">
            <a:extLst>
              <a:ext uri="{FF2B5EF4-FFF2-40B4-BE49-F238E27FC236}">
                <a16:creationId xmlns:a16="http://schemas.microsoft.com/office/drawing/2014/main" id="{CFE04327-B925-D1CD-1992-56F889B1EB38}"/>
              </a:ext>
            </a:extLst>
          </p:cNvPr>
          <p:cNvSpPr>
            <a:spLocks noGrp="1"/>
          </p:cNvSpPr>
          <p:nvPr>
            <p:ph type="pic" sz="quarter" idx="14"/>
          </p:nvPr>
        </p:nvSpPr>
        <p:spPr>
          <a:xfrm>
            <a:off x="6146800" y="1277997"/>
            <a:ext cx="2481944" cy="4302006"/>
          </a:xfrm>
          <a:custGeom>
            <a:avLst/>
            <a:gdLst>
              <a:gd name="connsiteX0" fmla="*/ 0 w 2481944"/>
              <a:gd name="connsiteY0" fmla="*/ 0 h 4302006"/>
              <a:gd name="connsiteX1" fmla="*/ 1439837 w 2481944"/>
              <a:gd name="connsiteY1" fmla="*/ 0 h 4302006"/>
              <a:gd name="connsiteX2" fmla="*/ 1439837 w 2481944"/>
              <a:gd name="connsiteY2" fmla="*/ 1 h 4302006"/>
              <a:gd name="connsiteX3" fmla="*/ 1564228 w 2481944"/>
              <a:gd name="connsiteY3" fmla="*/ 1 h 4302006"/>
              <a:gd name="connsiteX4" fmla="*/ 2332902 w 2481944"/>
              <a:gd name="connsiteY4" fmla="*/ 1 h 4302006"/>
              <a:gd name="connsiteX5" fmla="*/ 2438297 w 2481944"/>
              <a:gd name="connsiteY5" fmla="*/ 43658 h 4302006"/>
              <a:gd name="connsiteX6" fmla="*/ 2481944 w 2481944"/>
              <a:gd name="connsiteY6" fmla="*/ 149050 h 4302006"/>
              <a:gd name="connsiteX7" fmla="*/ 2481944 w 2481944"/>
              <a:gd name="connsiteY7" fmla="*/ 2094776 h 4302006"/>
              <a:gd name="connsiteX8" fmla="*/ 2420123 w 2481944"/>
              <a:gd name="connsiteY8" fmla="*/ 2249132 h 4302006"/>
              <a:gd name="connsiteX9" fmla="*/ 2057392 w 2481944"/>
              <a:gd name="connsiteY9" fmla="*/ 2629266 h 4302006"/>
              <a:gd name="connsiteX10" fmla="*/ 1995555 w 2481944"/>
              <a:gd name="connsiteY10" fmla="*/ 2783605 h 4302006"/>
              <a:gd name="connsiteX11" fmla="*/ 1995555 w 2481944"/>
              <a:gd name="connsiteY11" fmla="*/ 4152334 h 4302006"/>
              <a:gd name="connsiteX12" fmla="*/ 1846512 w 2481944"/>
              <a:gd name="connsiteY12" fmla="*/ 4301382 h 4302006"/>
              <a:gd name="connsiteX13" fmla="*/ 1477214 w 2481944"/>
              <a:gd name="connsiteY13" fmla="*/ 4301382 h 4302006"/>
              <a:gd name="connsiteX14" fmla="*/ 1439837 w 2481944"/>
              <a:gd name="connsiteY14" fmla="*/ 4301382 h 4302006"/>
              <a:gd name="connsiteX15" fmla="*/ 1439837 w 2481944"/>
              <a:gd name="connsiteY15" fmla="*/ 4302006 h 4302006"/>
              <a:gd name="connsiteX16" fmla="*/ 0 w 2481944"/>
              <a:gd name="connsiteY16" fmla="*/ 4302006 h 4302006"/>
              <a:gd name="connsiteX17" fmla="*/ 0 w 2481944"/>
              <a:gd name="connsiteY17" fmla="*/ 4152334 h 4302006"/>
              <a:gd name="connsiteX18" fmla="*/ 0 w 2481944"/>
              <a:gd name="connsiteY18" fmla="*/ 149050 h 430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81944" h="4302006">
                <a:moveTo>
                  <a:pt x="0" y="0"/>
                </a:moveTo>
                <a:lnTo>
                  <a:pt x="1439837" y="0"/>
                </a:lnTo>
                <a:lnTo>
                  <a:pt x="1439837" y="1"/>
                </a:lnTo>
                <a:lnTo>
                  <a:pt x="1564228" y="1"/>
                </a:lnTo>
                <a:cubicBezTo>
                  <a:pt x="1880781" y="1"/>
                  <a:pt x="2167168" y="1"/>
                  <a:pt x="2332902" y="1"/>
                </a:cubicBezTo>
                <a:cubicBezTo>
                  <a:pt x="2372435" y="1"/>
                  <a:pt x="2410346" y="15712"/>
                  <a:pt x="2438297" y="43658"/>
                </a:cubicBezTo>
                <a:cubicBezTo>
                  <a:pt x="2466250" y="71619"/>
                  <a:pt x="2481944" y="109523"/>
                  <a:pt x="2481944" y="149050"/>
                </a:cubicBezTo>
                <a:cubicBezTo>
                  <a:pt x="2481944" y="569933"/>
                  <a:pt x="2481944" y="1758642"/>
                  <a:pt x="2481944" y="2094776"/>
                </a:cubicBezTo>
                <a:cubicBezTo>
                  <a:pt x="2481944" y="2152264"/>
                  <a:pt x="2459814" y="2207530"/>
                  <a:pt x="2420123" y="2249132"/>
                </a:cubicBezTo>
                <a:cubicBezTo>
                  <a:pt x="2326752" y="2346981"/>
                  <a:pt x="2150763" y="2531415"/>
                  <a:pt x="2057392" y="2629266"/>
                </a:cubicBezTo>
                <a:cubicBezTo>
                  <a:pt x="2017702" y="2670849"/>
                  <a:pt x="1995555" y="2726131"/>
                  <a:pt x="1995555" y="2783605"/>
                </a:cubicBezTo>
                <a:cubicBezTo>
                  <a:pt x="1995555" y="3047511"/>
                  <a:pt x="1995555" y="3824188"/>
                  <a:pt x="1995555" y="4152334"/>
                </a:cubicBezTo>
                <a:cubicBezTo>
                  <a:pt x="1995555" y="4234654"/>
                  <a:pt x="1928831" y="4301382"/>
                  <a:pt x="1846512" y="4301382"/>
                </a:cubicBezTo>
                <a:cubicBezTo>
                  <a:pt x="1754005" y="4301382"/>
                  <a:pt x="1624788" y="4301382"/>
                  <a:pt x="1477214" y="4301382"/>
                </a:cubicBezTo>
                <a:lnTo>
                  <a:pt x="1439837" y="4301382"/>
                </a:lnTo>
                <a:lnTo>
                  <a:pt x="1439837" y="4302006"/>
                </a:lnTo>
                <a:lnTo>
                  <a:pt x="0" y="4302006"/>
                </a:lnTo>
                <a:lnTo>
                  <a:pt x="0" y="4152334"/>
                </a:lnTo>
                <a:cubicBezTo>
                  <a:pt x="0" y="3489395"/>
                  <a:pt x="0" y="812004"/>
                  <a:pt x="0" y="149050"/>
                </a:cubicBezTo>
                <a:close/>
              </a:path>
            </a:pathLst>
          </a:custGeom>
        </p:spPr>
        <p:txBody>
          <a:bodyPr wrap="square">
            <a:noAutofit/>
          </a:bodyPr>
          <a:lstStyle>
            <a:lvl1pPr>
              <a:defRPr lang="en-US" sz="1200"/>
            </a:lvl1pPr>
          </a:lstStyle>
          <a:p>
            <a:pPr lvl="0"/>
            <a:endParaRPr lang="en-US"/>
          </a:p>
        </p:txBody>
      </p:sp>
    </p:spTree>
    <p:extLst>
      <p:ext uri="{BB962C8B-B14F-4D97-AF65-F5344CB8AC3E}">
        <p14:creationId xmlns:p14="http://schemas.microsoft.com/office/powerpoint/2010/main" val="1392511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12/1/2025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7557612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genda - 4 v2">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3575D7E-7FD2-3F32-E9F9-4C20CCDD6162}"/>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A7615AED-CEA5-C926-6C1E-264E057FE36F}"/>
              </a:ext>
            </a:extLst>
          </p:cNvPr>
          <p:cNvSpPr>
            <a:spLocks noGrp="1"/>
          </p:cNvSpPr>
          <p:nvPr>
            <p:ph type="ftr" sz="quarter" idx="11"/>
          </p:nvPr>
        </p:nvSpPr>
        <p:spPr/>
        <p:txBody>
          <a:bodyPr/>
          <a:lstStyle/>
          <a:p>
            <a:endParaRPr lang="de-DE"/>
          </a:p>
        </p:txBody>
      </p:sp>
      <p:sp>
        <p:nvSpPr>
          <p:cNvPr id="5" name="Datumsplatzhalter 4">
            <a:extLst>
              <a:ext uri="{FF2B5EF4-FFF2-40B4-BE49-F238E27FC236}">
                <a16:creationId xmlns:a16="http://schemas.microsoft.com/office/drawing/2014/main" id="{056AD9F8-E3B4-B187-537E-5E5488CA4CE8}"/>
              </a:ext>
            </a:extLst>
          </p:cNvPr>
          <p:cNvSpPr>
            <a:spLocks noGrp="1"/>
          </p:cNvSpPr>
          <p:nvPr>
            <p:ph type="dt" sz="half" idx="12"/>
          </p:nvPr>
        </p:nvSpPr>
        <p:spPr/>
        <p:txBody>
          <a:bodyPr/>
          <a:lstStyle/>
          <a:p>
            <a:fld id="{A05EA14A-2421-468E-83A6-65D6DCF26FC0}" type="datetimeFigureOut">
              <a:rPr lang="de-DE" smtClean="0"/>
              <a:pPr/>
              <a:t>01.12.2025</a:t>
            </a:fld>
            <a:endParaRPr lang="de-DE"/>
          </a:p>
        </p:txBody>
      </p:sp>
      <p:sp>
        <p:nvSpPr>
          <p:cNvPr id="11" name="Parallelogramm 10">
            <a:extLst>
              <a:ext uri="{FF2B5EF4-FFF2-40B4-BE49-F238E27FC236}">
                <a16:creationId xmlns:a16="http://schemas.microsoft.com/office/drawing/2014/main" id="{800AC1EE-1148-E72D-3B2B-4D8851DBFAB6}"/>
              </a:ext>
            </a:extLst>
          </p:cNvPr>
          <p:cNvSpPr>
            <a:spLocks/>
          </p:cNvSpPr>
          <p:nvPr userDrawn="1"/>
        </p:nvSpPr>
        <p:spPr>
          <a:xfrm flipH="1">
            <a:off x="4351474" y="-12343"/>
            <a:ext cx="4458595" cy="6870343"/>
          </a:xfrm>
          <a:prstGeom prst="parallelogram">
            <a:avLst>
              <a:gd name="adj" fmla="val 61872"/>
            </a:avLst>
          </a:prstGeom>
          <a:pattFill prst="pct10">
            <a:fgClr>
              <a:schemeClr val="accent6">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rgbClr val="E1DEE2"/>
              </a:solidFill>
            </a:endParaRPr>
          </a:p>
        </p:txBody>
      </p:sp>
      <p:sp>
        <p:nvSpPr>
          <p:cNvPr id="25" name="Textplatzhalter 17">
            <a:extLst>
              <a:ext uri="{FF2B5EF4-FFF2-40B4-BE49-F238E27FC236}">
                <a16:creationId xmlns:a16="http://schemas.microsoft.com/office/drawing/2014/main" id="{34801CBE-77F0-E7C5-C0F8-C731BE93E6E1}"/>
              </a:ext>
            </a:extLst>
          </p:cNvPr>
          <p:cNvSpPr>
            <a:spLocks noGrp="1"/>
          </p:cNvSpPr>
          <p:nvPr>
            <p:ph type="body" sz="quarter" idx="13"/>
          </p:nvPr>
        </p:nvSpPr>
        <p:spPr>
          <a:xfrm>
            <a:off x="1263341" y="1624002"/>
            <a:ext cx="4171950" cy="2519363"/>
          </a:xfrm>
        </p:spPr>
        <p:txBody>
          <a:bodyPr>
            <a:noAutofit/>
          </a:bodyPr>
          <a:lstStyle>
            <a:lvl1pPr marL="0" indent="0">
              <a:buNone/>
              <a:defRPr sz="8800">
                <a:latin typeface="+mj-lt"/>
              </a:defRPr>
            </a:lvl1pPr>
            <a:lvl2pPr>
              <a:defRPr sz="6000">
                <a:latin typeface="+mj-lt"/>
              </a:defRPr>
            </a:lvl2pPr>
            <a:lvl3pPr>
              <a:defRPr sz="6000">
                <a:latin typeface="+mj-lt"/>
              </a:defRPr>
            </a:lvl3pPr>
            <a:lvl4pPr>
              <a:defRPr sz="6000">
                <a:latin typeface="+mj-lt"/>
              </a:defRPr>
            </a:lvl4pPr>
            <a:lvl5pPr>
              <a:defRPr sz="6000">
                <a:latin typeface="+mj-lt"/>
              </a:defRPr>
            </a:lvl5pPr>
          </a:lstStyle>
          <a:p>
            <a:pPr lvl="0"/>
            <a:endParaRPr lang="de-DE"/>
          </a:p>
        </p:txBody>
      </p:sp>
      <p:sp>
        <p:nvSpPr>
          <p:cNvPr id="26" name="Textplatzhalter 23">
            <a:extLst>
              <a:ext uri="{FF2B5EF4-FFF2-40B4-BE49-F238E27FC236}">
                <a16:creationId xmlns:a16="http://schemas.microsoft.com/office/drawing/2014/main" id="{B406AD35-E0B2-840E-7E2E-37FBF82C5EE6}"/>
              </a:ext>
            </a:extLst>
          </p:cNvPr>
          <p:cNvSpPr>
            <a:spLocks noGrp="1"/>
          </p:cNvSpPr>
          <p:nvPr>
            <p:ph type="body" sz="quarter" idx="17"/>
          </p:nvPr>
        </p:nvSpPr>
        <p:spPr>
          <a:xfrm>
            <a:off x="1262814" y="4221163"/>
            <a:ext cx="4171950" cy="687387"/>
          </a:xfrm>
        </p:spPr>
        <p:txBody>
          <a:bodyPr>
            <a:noAutofit/>
          </a:bodyPr>
          <a:lstStyle>
            <a:lvl1pPr marL="0" indent="0">
              <a:buNone/>
              <a:defRPr sz="1400"/>
            </a:lvl1pPr>
            <a:lvl2pPr>
              <a:defRPr sz="1200"/>
            </a:lvl2pPr>
            <a:lvl3pPr>
              <a:defRPr sz="1200"/>
            </a:lvl3pPr>
            <a:lvl4pPr>
              <a:defRPr sz="1200"/>
            </a:lvl4pPr>
            <a:lvl5pPr>
              <a:defRPr sz="1200"/>
            </a:lvl5pPr>
          </a:lstStyle>
          <a:p>
            <a:pPr lvl="0"/>
            <a:endParaRPr lang="de-DE"/>
          </a:p>
        </p:txBody>
      </p:sp>
      <p:sp>
        <p:nvSpPr>
          <p:cNvPr id="27" name="Textplatzhalter 28">
            <a:extLst>
              <a:ext uri="{FF2B5EF4-FFF2-40B4-BE49-F238E27FC236}">
                <a16:creationId xmlns:a16="http://schemas.microsoft.com/office/drawing/2014/main" id="{97D0CF13-CAEE-5D5F-B4E4-F45BECBFA27D}"/>
              </a:ext>
            </a:extLst>
          </p:cNvPr>
          <p:cNvSpPr>
            <a:spLocks noGrp="1"/>
          </p:cNvSpPr>
          <p:nvPr>
            <p:ph type="body" sz="quarter" idx="18" hasCustomPrompt="1"/>
          </p:nvPr>
        </p:nvSpPr>
        <p:spPr>
          <a:xfrm>
            <a:off x="5158816" y="494759"/>
            <a:ext cx="908050" cy="831850"/>
          </a:xfrm>
        </p:spPr>
        <p:txBody>
          <a:bodyPr/>
          <a:lstStyle>
            <a:lvl1pPr marL="0" indent="0">
              <a:buNone/>
              <a:defRPr sz="4800">
                <a:solidFill>
                  <a:schemeClr val="accent5">
                    <a:lumMod val="40000"/>
                    <a:lumOff val="60000"/>
                  </a:schemeClr>
                </a:solidFill>
                <a:latin typeface="+mj-lt"/>
              </a:defRPr>
            </a:lvl1pPr>
          </a:lstStyle>
          <a:p>
            <a:pPr lvl="0"/>
            <a:r>
              <a:rPr lang="de-DE"/>
              <a:t>xx</a:t>
            </a:r>
          </a:p>
        </p:txBody>
      </p:sp>
      <p:sp>
        <p:nvSpPr>
          <p:cNvPr id="28" name="Textplatzhalter 28">
            <a:extLst>
              <a:ext uri="{FF2B5EF4-FFF2-40B4-BE49-F238E27FC236}">
                <a16:creationId xmlns:a16="http://schemas.microsoft.com/office/drawing/2014/main" id="{2E2B740A-8927-7CEC-3B5B-9124934172A0}"/>
              </a:ext>
            </a:extLst>
          </p:cNvPr>
          <p:cNvSpPr>
            <a:spLocks noGrp="1"/>
          </p:cNvSpPr>
          <p:nvPr>
            <p:ph type="body" sz="quarter" idx="19" hasCustomPrompt="1"/>
          </p:nvPr>
        </p:nvSpPr>
        <p:spPr>
          <a:xfrm>
            <a:off x="5783418" y="2219174"/>
            <a:ext cx="908050" cy="831850"/>
          </a:xfrm>
        </p:spPr>
        <p:txBody>
          <a:bodyPr/>
          <a:lstStyle>
            <a:lvl1pPr marL="0" indent="0">
              <a:buNone/>
              <a:defRPr sz="4800">
                <a:solidFill>
                  <a:schemeClr val="accent1"/>
                </a:solidFill>
                <a:latin typeface="+mj-lt"/>
              </a:defRPr>
            </a:lvl1pPr>
          </a:lstStyle>
          <a:p>
            <a:pPr lvl="0"/>
            <a:r>
              <a:rPr lang="de-DE"/>
              <a:t>xx</a:t>
            </a:r>
          </a:p>
        </p:txBody>
      </p:sp>
      <p:sp>
        <p:nvSpPr>
          <p:cNvPr id="30" name="Textplatzhalter 28">
            <a:extLst>
              <a:ext uri="{FF2B5EF4-FFF2-40B4-BE49-F238E27FC236}">
                <a16:creationId xmlns:a16="http://schemas.microsoft.com/office/drawing/2014/main" id="{81EED5A8-D7CD-8D93-9BB4-9F2FFF3752C5}"/>
              </a:ext>
            </a:extLst>
          </p:cNvPr>
          <p:cNvSpPr>
            <a:spLocks noGrp="1"/>
          </p:cNvSpPr>
          <p:nvPr>
            <p:ph type="body" sz="quarter" idx="21" hasCustomPrompt="1"/>
          </p:nvPr>
        </p:nvSpPr>
        <p:spPr>
          <a:xfrm>
            <a:off x="6426150" y="3733074"/>
            <a:ext cx="908050" cy="831850"/>
          </a:xfrm>
        </p:spPr>
        <p:txBody>
          <a:bodyPr/>
          <a:lstStyle>
            <a:lvl1pPr marL="0" indent="0">
              <a:buNone/>
              <a:defRPr sz="4800">
                <a:solidFill>
                  <a:schemeClr val="accent5"/>
                </a:solidFill>
                <a:latin typeface="+mj-lt"/>
              </a:defRPr>
            </a:lvl1pPr>
          </a:lstStyle>
          <a:p>
            <a:pPr lvl="0"/>
            <a:r>
              <a:rPr lang="de-DE"/>
              <a:t>xx</a:t>
            </a:r>
          </a:p>
        </p:txBody>
      </p:sp>
      <p:sp>
        <p:nvSpPr>
          <p:cNvPr id="31" name="Textplatzhalter 28">
            <a:extLst>
              <a:ext uri="{FF2B5EF4-FFF2-40B4-BE49-F238E27FC236}">
                <a16:creationId xmlns:a16="http://schemas.microsoft.com/office/drawing/2014/main" id="{C83D2235-6D75-F42B-A29B-E72E1409C3B7}"/>
              </a:ext>
            </a:extLst>
          </p:cNvPr>
          <p:cNvSpPr>
            <a:spLocks noGrp="1"/>
          </p:cNvSpPr>
          <p:nvPr>
            <p:ph type="body" sz="quarter" idx="22" hasCustomPrompt="1"/>
          </p:nvPr>
        </p:nvSpPr>
        <p:spPr>
          <a:xfrm>
            <a:off x="7114586" y="5400001"/>
            <a:ext cx="908050" cy="831850"/>
          </a:xfrm>
        </p:spPr>
        <p:txBody>
          <a:bodyPr/>
          <a:lstStyle>
            <a:lvl1pPr marL="0" indent="0">
              <a:buNone/>
              <a:defRPr sz="4800">
                <a:solidFill>
                  <a:schemeClr val="accent5">
                    <a:lumMod val="50000"/>
                  </a:schemeClr>
                </a:solidFill>
                <a:latin typeface="+mj-lt"/>
              </a:defRPr>
            </a:lvl1pPr>
          </a:lstStyle>
          <a:p>
            <a:pPr lvl="0"/>
            <a:r>
              <a:rPr lang="de-DE"/>
              <a:t>xx</a:t>
            </a:r>
          </a:p>
        </p:txBody>
      </p:sp>
      <p:sp>
        <p:nvSpPr>
          <p:cNvPr id="32" name="Textplatzhalter 30">
            <a:extLst>
              <a:ext uri="{FF2B5EF4-FFF2-40B4-BE49-F238E27FC236}">
                <a16:creationId xmlns:a16="http://schemas.microsoft.com/office/drawing/2014/main" id="{5B572E85-AAFF-D903-AF0D-EBF9BBDBBCFA}"/>
              </a:ext>
            </a:extLst>
          </p:cNvPr>
          <p:cNvSpPr>
            <a:spLocks noGrp="1"/>
          </p:cNvSpPr>
          <p:nvPr>
            <p:ph type="body" sz="quarter" idx="23"/>
          </p:nvPr>
        </p:nvSpPr>
        <p:spPr>
          <a:xfrm>
            <a:off x="6966466" y="198418"/>
            <a:ext cx="2996310" cy="422275"/>
          </a:xfrm>
        </p:spPr>
        <p:txBody>
          <a:bodyPr/>
          <a:lstStyle>
            <a:lvl1pPr marL="0" indent="0">
              <a:buNone/>
              <a:defRPr>
                <a:solidFill>
                  <a:schemeClr val="accent5">
                    <a:lumMod val="40000"/>
                    <a:lumOff val="60000"/>
                  </a:schemeClr>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3" name="Textplatzhalter 32">
            <a:extLst>
              <a:ext uri="{FF2B5EF4-FFF2-40B4-BE49-F238E27FC236}">
                <a16:creationId xmlns:a16="http://schemas.microsoft.com/office/drawing/2014/main" id="{D0A8ED8A-F862-622A-8341-39D7153F1459}"/>
              </a:ext>
            </a:extLst>
          </p:cNvPr>
          <p:cNvSpPr>
            <a:spLocks noGrp="1"/>
          </p:cNvSpPr>
          <p:nvPr>
            <p:ph type="body" sz="quarter" idx="20"/>
          </p:nvPr>
        </p:nvSpPr>
        <p:spPr>
          <a:xfrm>
            <a:off x="6966466" y="700068"/>
            <a:ext cx="2996310" cy="739931"/>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
        <p:nvSpPr>
          <p:cNvPr id="34" name="Textplatzhalter 30">
            <a:extLst>
              <a:ext uri="{FF2B5EF4-FFF2-40B4-BE49-F238E27FC236}">
                <a16:creationId xmlns:a16="http://schemas.microsoft.com/office/drawing/2014/main" id="{11FE539B-4CE7-6EE7-645D-2671A5EB4168}"/>
              </a:ext>
            </a:extLst>
          </p:cNvPr>
          <p:cNvSpPr>
            <a:spLocks noGrp="1"/>
          </p:cNvSpPr>
          <p:nvPr>
            <p:ph type="body" sz="quarter" idx="24"/>
          </p:nvPr>
        </p:nvSpPr>
        <p:spPr>
          <a:xfrm>
            <a:off x="7568611" y="1897941"/>
            <a:ext cx="2996310" cy="422275"/>
          </a:xfrm>
        </p:spPr>
        <p:txBody>
          <a:bodyPr/>
          <a:lstStyle>
            <a:lvl1pPr marL="0" indent="0">
              <a:buNone/>
              <a:defRPr>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5" name="Textplatzhalter 32">
            <a:extLst>
              <a:ext uri="{FF2B5EF4-FFF2-40B4-BE49-F238E27FC236}">
                <a16:creationId xmlns:a16="http://schemas.microsoft.com/office/drawing/2014/main" id="{B7D213CE-CD76-0A6B-0F36-A2EE4EE19D02}"/>
              </a:ext>
            </a:extLst>
          </p:cNvPr>
          <p:cNvSpPr>
            <a:spLocks noGrp="1"/>
          </p:cNvSpPr>
          <p:nvPr>
            <p:ph type="body" sz="quarter" idx="25"/>
          </p:nvPr>
        </p:nvSpPr>
        <p:spPr>
          <a:xfrm>
            <a:off x="7568611" y="2399591"/>
            <a:ext cx="2996310" cy="739931"/>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
        <p:nvSpPr>
          <p:cNvPr id="36" name="Textplatzhalter 30">
            <a:extLst>
              <a:ext uri="{FF2B5EF4-FFF2-40B4-BE49-F238E27FC236}">
                <a16:creationId xmlns:a16="http://schemas.microsoft.com/office/drawing/2014/main" id="{7734F92C-B230-67C3-7D58-80DDE8F7C9E6}"/>
              </a:ext>
            </a:extLst>
          </p:cNvPr>
          <p:cNvSpPr>
            <a:spLocks noGrp="1"/>
          </p:cNvSpPr>
          <p:nvPr>
            <p:ph type="body" sz="quarter" idx="26"/>
          </p:nvPr>
        </p:nvSpPr>
        <p:spPr>
          <a:xfrm>
            <a:off x="8326113" y="3446502"/>
            <a:ext cx="2996310" cy="422275"/>
          </a:xfrm>
        </p:spPr>
        <p:txBody>
          <a:bodyPr/>
          <a:lstStyle>
            <a:lvl1pPr marL="0" indent="0">
              <a:buNone/>
              <a:defRPr>
                <a:solidFill>
                  <a:schemeClr val="accent5"/>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7" name="Textplatzhalter 32">
            <a:extLst>
              <a:ext uri="{FF2B5EF4-FFF2-40B4-BE49-F238E27FC236}">
                <a16:creationId xmlns:a16="http://schemas.microsoft.com/office/drawing/2014/main" id="{E9D9781E-B897-1378-A48D-11BFC3FF8B5E}"/>
              </a:ext>
            </a:extLst>
          </p:cNvPr>
          <p:cNvSpPr>
            <a:spLocks noGrp="1"/>
          </p:cNvSpPr>
          <p:nvPr>
            <p:ph type="body" sz="quarter" idx="27"/>
          </p:nvPr>
        </p:nvSpPr>
        <p:spPr>
          <a:xfrm>
            <a:off x="8326113" y="3948152"/>
            <a:ext cx="2996310" cy="739931"/>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
        <p:nvSpPr>
          <p:cNvPr id="38" name="Textplatzhalter 30">
            <a:extLst>
              <a:ext uri="{FF2B5EF4-FFF2-40B4-BE49-F238E27FC236}">
                <a16:creationId xmlns:a16="http://schemas.microsoft.com/office/drawing/2014/main" id="{D96F14E0-24BB-4189-29A4-9364FFCC9D38}"/>
              </a:ext>
            </a:extLst>
          </p:cNvPr>
          <p:cNvSpPr>
            <a:spLocks noGrp="1"/>
          </p:cNvSpPr>
          <p:nvPr>
            <p:ph type="body" sz="quarter" idx="28"/>
          </p:nvPr>
        </p:nvSpPr>
        <p:spPr>
          <a:xfrm>
            <a:off x="9066766" y="5156629"/>
            <a:ext cx="2996310" cy="422275"/>
          </a:xfrm>
        </p:spPr>
        <p:txBody>
          <a:bodyPr/>
          <a:lstStyle>
            <a:lvl1pPr marL="0" indent="0">
              <a:buNone/>
              <a:defRPr>
                <a:solidFill>
                  <a:schemeClr val="accent5">
                    <a:lumMod val="50000"/>
                  </a:schemeClr>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9" name="Textplatzhalter 32">
            <a:extLst>
              <a:ext uri="{FF2B5EF4-FFF2-40B4-BE49-F238E27FC236}">
                <a16:creationId xmlns:a16="http://schemas.microsoft.com/office/drawing/2014/main" id="{C3E24B27-8C3B-CCDD-B267-06E20B922D5E}"/>
              </a:ext>
            </a:extLst>
          </p:cNvPr>
          <p:cNvSpPr>
            <a:spLocks noGrp="1"/>
          </p:cNvSpPr>
          <p:nvPr>
            <p:ph type="body" sz="quarter" idx="29"/>
          </p:nvPr>
        </p:nvSpPr>
        <p:spPr>
          <a:xfrm>
            <a:off x="9066766" y="5658279"/>
            <a:ext cx="2996310" cy="739931"/>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Tree>
    <p:extLst>
      <p:ext uri="{BB962C8B-B14F-4D97-AF65-F5344CB8AC3E}">
        <p14:creationId xmlns:p14="http://schemas.microsoft.com/office/powerpoint/2010/main" val="239856145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12/1/2025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20452786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12/1/2025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17242898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12/1/2025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26921138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12/1/2025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17973502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12/1/2025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‹Nr.›</a:t>
            </a:fld>
            <a:endParaRPr lang="en-US"/>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a:p>
        </p:txBody>
      </p:sp>
    </p:spTree>
    <p:extLst>
      <p:ext uri="{BB962C8B-B14F-4D97-AF65-F5344CB8AC3E}">
        <p14:creationId xmlns:p14="http://schemas.microsoft.com/office/powerpoint/2010/main" val="5637040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12/1/2025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20857970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12/1/2025</a:t>
            </a:fld>
            <a:endParaRPr lang="en-US"/>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‹Nr.›</a:t>
            </a:fld>
            <a:endParaRPr lang="en-US"/>
          </a:p>
        </p:txBody>
      </p:sp>
    </p:spTree>
    <p:extLst>
      <p:ext uri="{BB962C8B-B14F-4D97-AF65-F5344CB8AC3E}">
        <p14:creationId xmlns:p14="http://schemas.microsoft.com/office/powerpoint/2010/main" val="3907735869"/>
      </p:ext>
    </p:extLst>
  </p:cSld>
  <p:clrMapOvr>
    <a:overrideClrMapping bg1="dk1" tx1="lt1" bg2="dk2" tx2="lt2" accent1="accent1" accent2="accent2" accent3="accent3" accent4="accent4" accent5="accent5" accent6="accent6" hlink="hlink" folHlink="folHlink"/>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12/1/2025</a:t>
            </a:fld>
            <a:endParaRPr lang="en-US"/>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‹Nr.›</a:t>
            </a:fld>
            <a:endParaRPr lang="en-US"/>
          </a:p>
        </p:txBody>
      </p:sp>
    </p:spTree>
    <p:extLst>
      <p:ext uri="{BB962C8B-B14F-4D97-AF65-F5344CB8AC3E}">
        <p14:creationId xmlns:p14="http://schemas.microsoft.com/office/powerpoint/2010/main" val="270381783"/>
      </p:ext>
    </p:extLst>
  </p:cSld>
  <p:clrMapOvr>
    <a:overrideClrMapping bg1="dk1" tx1="lt1" bg2="dk2" tx2="lt2" accent1="accent1" accent2="accent2" accent3="accent3" accent4="accent4" accent5="accent5" accent6="accent6" hlink="hlink" folHlink="folHlink"/>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12/1/2025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04054319"/>
      </p:ext>
    </p:extLst>
  </p:cSld>
  <p:clrMapOvr>
    <a:overrideClrMapping bg1="lt1" tx1="dk1" bg2="lt2" tx2="dk2" accent1="accent1" accent2="accent2" accent3="accent3" accent4="accent4" accent5="accent5" accent6="accent6" hlink="hlink" folHlink="folHlink"/>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12/1/2025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27095473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asic -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5" name="Datumsplatzhalter 6">
            <a:extLst>
              <a:ext uri="{FF2B5EF4-FFF2-40B4-BE49-F238E27FC236}">
                <a16:creationId xmlns:a16="http://schemas.microsoft.com/office/drawing/2014/main" id="{2C0D75AC-EC55-D642-A166-5181CD4F59F8}"/>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7094958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12/1/2025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81619447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12/1/2025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8214464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12/1/2025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88818517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12/1/2025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31959686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12/1/2025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63795238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12/1/2025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30595784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12/1/2025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2361543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12/1/2025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65223060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12/1/2025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71796059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12/1/2025</a:t>
            </a:fld>
            <a:endParaRPr lang="en-US"/>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541584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ayout - 2">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3F6AF-4BA8-4C29-96E1-D1881CE8E83B}"/>
              </a:ext>
            </a:extLst>
          </p:cNvPr>
          <p:cNvSpPr>
            <a:spLocks noGrp="1"/>
          </p:cNvSpPr>
          <p:nvPr>
            <p:ph type="ctrTitle"/>
          </p:nvPr>
        </p:nvSpPr>
        <p:spPr>
          <a:xfrm>
            <a:off x="1260000" y="360000"/>
            <a:ext cx="3960000" cy="2340000"/>
          </a:xfrm>
        </p:spPr>
        <p:txBody>
          <a:bodyPr anchor="b">
            <a:normAutofit/>
          </a:bodyPr>
          <a:lstStyle>
            <a:lvl1pPr algn="l">
              <a:defRPr sz="4400"/>
            </a:lvl1pPr>
          </a:lstStyle>
          <a:p>
            <a:endParaRPr lang="de-DE"/>
          </a:p>
        </p:txBody>
      </p:sp>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8" name="Textplatzhalter 17">
            <a:extLst>
              <a:ext uri="{FF2B5EF4-FFF2-40B4-BE49-F238E27FC236}">
                <a16:creationId xmlns:a16="http://schemas.microsoft.com/office/drawing/2014/main" id="{DC313750-4192-4F3F-BF37-DD9BA375DE81}"/>
              </a:ext>
            </a:extLst>
          </p:cNvPr>
          <p:cNvSpPr>
            <a:spLocks noGrp="1"/>
          </p:cNvSpPr>
          <p:nvPr>
            <p:ph type="body" sz="quarter" idx="13"/>
          </p:nvPr>
        </p:nvSpPr>
        <p:spPr>
          <a:xfrm>
            <a:off x="1260000" y="3060000"/>
            <a:ext cx="396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1" name="Bildplatzhalter 5">
            <a:extLst>
              <a:ext uri="{FF2B5EF4-FFF2-40B4-BE49-F238E27FC236}">
                <a16:creationId xmlns:a16="http://schemas.microsoft.com/office/drawing/2014/main" id="{CF59CE67-8D1B-4250-BFF1-CDF7FA7EBE17}"/>
              </a:ext>
            </a:extLst>
          </p:cNvPr>
          <p:cNvSpPr>
            <a:spLocks noGrp="1"/>
          </p:cNvSpPr>
          <p:nvPr>
            <p:ph type="pic" sz="quarter" idx="16"/>
          </p:nvPr>
        </p:nvSpPr>
        <p:spPr>
          <a:xfrm>
            <a:off x="5580000" y="0"/>
            <a:ext cx="6612000" cy="6858000"/>
          </a:xfrm>
        </p:spPr>
        <p:txBody>
          <a:bodyPr/>
          <a:lstStyle>
            <a:lvl1pPr marL="0" indent="0">
              <a:buNone/>
              <a:defRPr/>
            </a:lvl1pPr>
          </a:lstStyle>
          <a:p>
            <a:endParaRPr lang="de-DE"/>
          </a:p>
        </p:txBody>
      </p:sp>
      <p:sp>
        <p:nvSpPr>
          <p:cNvPr id="7" name="Datumsplatzhalter 6">
            <a:extLst>
              <a:ext uri="{FF2B5EF4-FFF2-40B4-BE49-F238E27FC236}">
                <a16:creationId xmlns:a16="http://schemas.microsoft.com/office/drawing/2014/main" id="{974C2F10-21FE-8748-BEF7-D1C0911C7B84}"/>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90259205"/>
      </p:ext>
    </p:extLst>
  </p:cSld>
  <p:clrMapOvr>
    <a:overrideClrMapping bg1="lt1" tx1="dk1" bg2="lt2" tx2="dk2" accent1="accent1" accent2="accent2" accent3="accent3" accent4="accent4" accent5="accent5" accent6="accent6" hlink="hlink" folHlink="folHlink"/>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12/1/2025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7042318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12/1/2025</a:t>
            </a:fld>
            <a:endParaRPr lang="en-US"/>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276375089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12/1/2025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5219527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12/1/2025</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35479338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12/1/2025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32522651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12/1/2025</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61778729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12/1/2025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4675383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12/1/2025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26604479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12/1/2025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0677258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12/1/2025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255548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ayout - 4">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3F6AF-4BA8-4C29-96E1-D1881CE8E83B}"/>
              </a:ext>
            </a:extLst>
          </p:cNvPr>
          <p:cNvSpPr>
            <a:spLocks noGrp="1"/>
          </p:cNvSpPr>
          <p:nvPr>
            <p:ph type="ctrTitle"/>
          </p:nvPr>
        </p:nvSpPr>
        <p:spPr>
          <a:xfrm>
            <a:off x="1260000" y="360000"/>
            <a:ext cx="6120577" cy="2340000"/>
          </a:xfrm>
        </p:spPr>
        <p:txBody>
          <a:bodyPr anchor="b">
            <a:normAutofit/>
          </a:bodyPr>
          <a:lstStyle>
            <a:lvl1pPr algn="l">
              <a:defRPr sz="4400"/>
            </a:lvl1pPr>
          </a:lstStyle>
          <a:p>
            <a:endParaRPr lang="de-DE"/>
          </a:p>
        </p:txBody>
      </p:sp>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8" name="Textplatzhalter 17">
            <a:extLst>
              <a:ext uri="{FF2B5EF4-FFF2-40B4-BE49-F238E27FC236}">
                <a16:creationId xmlns:a16="http://schemas.microsoft.com/office/drawing/2014/main" id="{DC313750-4192-4F3F-BF37-DD9BA375DE81}"/>
              </a:ext>
            </a:extLst>
          </p:cNvPr>
          <p:cNvSpPr>
            <a:spLocks noGrp="1"/>
          </p:cNvSpPr>
          <p:nvPr>
            <p:ph type="body" sz="quarter" idx="13"/>
          </p:nvPr>
        </p:nvSpPr>
        <p:spPr>
          <a:xfrm>
            <a:off x="1260000" y="3060000"/>
            <a:ext cx="288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7" name="Textplatzhalter 17">
            <a:extLst>
              <a:ext uri="{FF2B5EF4-FFF2-40B4-BE49-F238E27FC236}">
                <a16:creationId xmlns:a16="http://schemas.microsoft.com/office/drawing/2014/main" id="{CBCB0666-0C30-46A8-B203-7B74D9FBE73B}"/>
              </a:ext>
            </a:extLst>
          </p:cNvPr>
          <p:cNvSpPr>
            <a:spLocks noGrp="1"/>
          </p:cNvSpPr>
          <p:nvPr>
            <p:ph type="body" sz="quarter" idx="14"/>
          </p:nvPr>
        </p:nvSpPr>
        <p:spPr>
          <a:xfrm>
            <a:off x="4500000" y="3060000"/>
            <a:ext cx="288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9" name="Bildplatzhalter 5">
            <a:extLst>
              <a:ext uri="{FF2B5EF4-FFF2-40B4-BE49-F238E27FC236}">
                <a16:creationId xmlns:a16="http://schemas.microsoft.com/office/drawing/2014/main" id="{9134F1EC-0512-4B63-BFDE-458F23F4F870}"/>
              </a:ext>
            </a:extLst>
          </p:cNvPr>
          <p:cNvSpPr>
            <a:spLocks noGrp="1"/>
          </p:cNvSpPr>
          <p:nvPr>
            <p:ph type="pic" sz="quarter" idx="16"/>
          </p:nvPr>
        </p:nvSpPr>
        <p:spPr>
          <a:xfrm>
            <a:off x="7740000" y="0"/>
            <a:ext cx="4452000" cy="6858000"/>
          </a:xfrm>
        </p:spPr>
        <p:txBody>
          <a:bodyPr/>
          <a:lstStyle>
            <a:lvl1pPr marL="0" indent="0">
              <a:buNone/>
              <a:defRPr/>
            </a:lvl1pPr>
          </a:lstStyle>
          <a:p>
            <a:endParaRPr lang="de-DE"/>
          </a:p>
        </p:txBody>
      </p:sp>
      <p:sp>
        <p:nvSpPr>
          <p:cNvPr id="8" name="Datumsplatzhalter 6">
            <a:extLst>
              <a:ext uri="{FF2B5EF4-FFF2-40B4-BE49-F238E27FC236}">
                <a16:creationId xmlns:a16="http://schemas.microsoft.com/office/drawing/2014/main" id="{7F139090-1110-C044-8924-FF6DC9D4FC1F}"/>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3997568374"/>
      </p:ext>
    </p:extLst>
  </p:cSld>
  <p:clrMapOvr>
    <a:overrideClrMapping bg1="lt1" tx1="dk1" bg2="lt2" tx2="dk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12/1/2025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4865564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12/1/2025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237583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12/1/2025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21072974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12/1/2025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28919187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12/1/2025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16507819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12/1/2025</a:t>
            </a:fld>
            <a:endParaRPr lang="en-US"/>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‹Nr.›</a:t>
            </a:fld>
            <a:endParaRPr lang="en-US"/>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332252"/>
      </p:ext>
    </p:extLst>
  </p:cSld>
  <p:clrMapOvr>
    <a:overrideClrMapping bg1="lt1" tx1="dk1" bg2="lt2" tx2="dk2" accent1="accent1" accent2="accent2" accent3="accent3" accent4="accent4" accent5="accent5" accent6="accent6" hlink="hlink" folHlink="folHlink"/>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12/1/2025</a:t>
            </a:fld>
            <a:endParaRPr lang="en-US"/>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‹Nr.›</a:t>
            </a:fld>
            <a:endParaRPr lang="en-US"/>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698928"/>
      </p:ext>
    </p:extLst>
  </p:cSld>
  <p:clrMapOvr>
    <a:overrideClrMapping bg1="lt1" tx1="dk1" bg2="lt2" tx2="dk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12/1/2025</a:t>
            </a:fld>
            <a:endParaRPr lang="en-US"/>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‹Nr.›</a:t>
            </a:fld>
            <a:endParaRPr lang="en-US"/>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826945"/>
      </p:ext>
    </p:extLst>
  </p:cSld>
  <p:clrMapOvr>
    <a:overrideClrMapping bg1="lt1" tx1="dk1" bg2="lt2" tx2="dk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12/1/2025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‹Nr.›</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87003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12/1/2025</a:t>
            </a:fld>
            <a:endParaRPr lang="en-US"/>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‹Nr.›</a:t>
            </a:fld>
            <a:endParaRPr lang="en-US"/>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515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asic - 3">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9" name="Titel 1">
            <a:extLst>
              <a:ext uri="{FF2B5EF4-FFF2-40B4-BE49-F238E27FC236}">
                <a16:creationId xmlns:a16="http://schemas.microsoft.com/office/drawing/2014/main" id="{A022890E-7BAD-4B98-B090-8544F3F70B66}"/>
              </a:ext>
            </a:extLst>
          </p:cNvPr>
          <p:cNvSpPr>
            <a:spLocks noGrp="1"/>
          </p:cNvSpPr>
          <p:nvPr>
            <p:ph type="title"/>
          </p:nvPr>
        </p:nvSpPr>
        <p:spPr>
          <a:xfrm>
            <a:off x="1260001" y="360000"/>
            <a:ext cx="10573200" cy="720000"/>
          </a:xfrm>
        </p:spPr>
        <p:txBody>
          <a:bodyPr/>
          <a:lstStyle/>
          <a:p>
            <a:endParaRPr lang="de-DE"/>
          </a:p>
        </p:txBody>
      </p:sp>
      <p:sp>
        <p:nvSpPr>
          <p:cNvPr id="10" name="Textplatzhalter 17">
            <a:extLst>
              <a:ext uri="{FF2B5EF4-FFF2-40B4-BE49-F238E27FC236}">
                <a16:creationId xmlns:a16="http://schemas.microsoft.com/office/drawing/2014/main" id="{A3DA1B6D-FCD2-45E6-8D43-463183FC0DD0}"/>
              </a:ext>
            </a:extLst>
          </p:cNvPr>
          <p:cNvSpPr>
            <a:spLocks noGrp="1"/>
          </p:cNvSpPr>
          <p:nvPr>
            <p:ph type="body" sz="quarter" idx="15"/>
          </p:nvPr>
        </p:nvSpPr>
        <p:spPr>
          <a:xfrm>
            <a:off x="1260001" y="1439999"/>
            <a:ext cx="5040000" cy="504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2" name="Inhaltsplatzhalter 11">
            <a:extLst>
              <a:ext uri="{FF2B5EF4-FFF2-40B4-BE49-F238E27FC236}">
                <a16:creationId xmlns:a16="http://schemas.microsoft.com/office/drawing/2014/main" id="{21791AAF-5AFE-4171-A6F4-2A741BCDABA9}"/>
              </a:ext>
            </a:extLst>
          </p:cNvPr>
          <p:cNvSpPr>
            <a:spLocks noGrp="1"/>
          </p:cNvSpPr>
          <p:nvPr>
            <p:ph sz="quarter" idx="16"/>
          </p:nvPr>
        </p:nvSpPr>
        <p:spPr>
          <a:xfrm>
            <a:off x="6793201" y="1439999"/>
            <a:ext cx="5040000" cy="504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DD44603-F311-1946-BEA4-5E2833B8B0A8}"/>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47246612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12/1/2025</a:t>
            </a:fld>
            <a:endParaRPr lang="en-US"/>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‹Nr.›</a:t>
            </a:fld>
            <a:endParaRPr lang="en-US"/>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122260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12/1/2025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22186704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12/1/2025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2150984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12/1/2025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3659217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12/1/2025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931206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12/1/2025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5428303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12/1/2025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41435402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12/1/2025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73918480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12/1/2025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65916001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12/1/2025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414864925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asic -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5" name="Textplatzhalter 17">
            <a:extLst>
              <a:ext uri="{FF2B5EF4-FFF2-40B4-BE49-F238E27FC236}">
                <a16:creationId xmlns:a16="http://schemas.microsoft.com/office/drawing/2014/main" id="{A41BA45D-F0A3-2749-7A9C-0084174E2294}"/>
              </a:ext>
            </a:extLst>
          </p:cNvPr>
          <p:cNvSpPr>
            <a:spLocks noGrp="1"/>
          </p:cNvSpPr>
          <p:nvPr>
            <p:ph type="body" sz="quarter" idx="15"/>
          </p:nvPr>
        </p:nvSpPr>
        <p:spPr>
          <a:xfrm>
            <a:off x="1260000" y="1439999"/>
            <a:ext cx="10573199" cy="504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Tree>
    <p:extLst>
      <p:ext uri="{BB962C8B-B14F-4D97-AF65-F5344CB8AC3E}">
        <p14:creationId xmlns:p14="http://schemas.microsoft.com/office/powerpoint/2010/main" val="354281000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12/1/2025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957339922"/>
      </p:ext>
    </p:extLst>
  </p:cSld>
  <p:clrMapOvr>
    <a:overrideClrMapping bg1="lt1" tx1="dk1" bg2="lt2" tx2="dk2" accent1="accent1" accent2="accent2" accent3="accent3" accent4="accent4" accent5="accent5" accent6="accent6" hlink="hlink" folHlink="folHlink"/>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3" name="Title 2">
            <a:extLst>
              <a:ext uri="{FF2B5EF4-FFF2-40B4-BE49-F238E27FC236}">
                <a16:creationId xmlns:a16="http://schemas.microsoft.com/office/drawing/2014/main" id="{3DA6F3B6-2913-E72A-6B4A-3458F12D8C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45313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192234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43213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itel mit Bild 3">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509CE9-F18C-5020-CF43-5960AFE654F6}"/>
              </a:ext>
            </a:extLst>
          </p:cNvPr>
          <p:cNvSpPr>
            <a:spLocks noGrp="1"/>
          </p:cNvSpPr>
          <p:nvPr>
            <p:ph type="ctrTitle"/>
          </p:nvPr>
        </p:nvSpPr>
        <p:spPr>
          <a:xfrm>
            <a:off x="7772445" y="1480212"/>
            <a:ext cx="3849131" cy="2871351"/>
          </a:xfrm>
        </p:spPr>
        <p:txBody>
          <a:bodyPr rtlCol="0" anchor="ctr">
            <a:normAutofit/>
          </a:bodyPr>
          <a:lstStyle>
            <a:lvl1pPr algn="ctr">
              <a:defRPr sz="3600">
                <a:solidFill>
                  <a:schemeClr val="tx2">
                    <a:alpha val="90000"/>
                  </a:schemeClr>
                </a:solidFill>
              </a:defRPr>
            </a:lvl1pPr>
          </a:lstStyle>
          <a:p>
            <a:pPr rtl="0"/>
            <a:r>
              <a:rPr lang="de"/>
              <a:t>Titelmasterformat durch Klicken bearbeiten</a:t>
            </a:r>
            <a:endParaRPr lang="en-US"/>
          </a:p>
        </p:txBody>
      </p:sp>
      <p:sp>
        <p:nvSpPr>
          <p:cNvPr id="3" name="Untertitel 2">
            <a:extLst>
              <a:ext uri="{FF2B5EF4-FFF2-40B4-BE49-F238E27FC236}">
                <a16:creationId xmlns:a16="http://schemas.microsoft.com/office/drawing/2014/main" id="{A16B3AA5-F8D6-AB69-241F-6F8F1DD41E55}"/>
              </a:ext>
            </a:extLst>
          </p:cNvPr>
          <p:cNvSpPr>
            <a:spLocks noGrp="1"/>
          </p:cNvSpPr>
          <p:nvPr>
            <p:ph type="subTitle" idx="1"/>
          </p:nvPr>
        </p:nvSpPr>
        <p:spPr>
          <a:xfrm>
            <a:off x="7772446" y="5410440"/>
            <a:ext cx="3849128" cy="1068207"/>
          </a:xfrm>
        </p:spPr>
        <p:txBody>
          <a:bodyPr rtlCol="0"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a:p>
        </p:txBody>
      </p:sp>
      <p:sp>
        <p:nvSpPr>
          <p:cNvPr id="16" name="Bildplatzhalter 15">
            <a:extLst>
              <a:ext uri="{FF2B5EF4-FFF2-40B4-BE49-F238E27FC236}">
                <a16:creationId xmlns:a16="http://schemas.microsoft.com/office/drawing/2014/main" id="{569E8996-63F9-282F-EB89-823A9E405F96}"/>
              </a:ext>
            </a:extLst>
          </p:cNvPr>
          <p:cNvSpPr>
            <a:spLocks noGrp="1"/>
          </p:cNvSpPr>
          <p:nvPr>
            <p:ph type="pic" sz="quarter" idx="13" hasCustomPrompt="1"/>
          </p:nvPr>
        </p:nvSpPr>
        <p:spPr>
          <a:xfrm>
            <a:off x="0" y="0"/>
            <a:ext cx="7204414" cy="6859634"/>
          </a:xfrm>
          <a:blipFill dpi="0" rotWithShape="1">
            <a:blip r:embed="rId2">
              <a:alphaModFix amt="80000"/>
            </a:blip>
            <a:srcRect/>
            <a:stretch>
              <a:fillRect/>
            </a:stretch>
          </a:blipFill>
        </p:spPr>
        <p:txBody>
          <a:bodyPr rtlCol="0"/>
          <a:lstStyle>
            <a:lvl1pPr marL="0" indent="0">
              <a:buNone/>
              <a:defRPr/>
            </a:lvl1pPr>
          </a:lstStyle>
          <a:p>
            <a:pPr rtl="0"/>
            <a:r>
              <a:rPr lang="de"/>
              <a:t> </a:t>
            </a:r>
          </a:p>
        </p:txBody>
      </p:sp>
      <p:sp>
        <p:nvSpPr>
          <p:cNvPr id="5" name="Fußzeilenplatzhalter 4">
            <a:extLst>
              <a:ext uri="{FF2B5EF4-FFF2-40B4-BE49-F238E27FC236}">
                <a16:creationId xmlns:a16="http://schemas.microsoft.com/office/drawing/2014/main" id="{7AE78127-77D8-DF99-4AE0-F322800B057B}"/>
              </a:ext>
            </a:extLst>
          </p:cNvPr>
          <p:cNvSpPr>
            <a:spLocks noGrp="1"/>
          </p:cNvSpPr>
          <p:nvPr>
            <p:ph type="ftr" sz="quarter" idx="11"/>
          </p:nvPr>
        </p:nvSpPr>
        <p:spPr>
          <a:xfrm>
            <a:off x="7429501" y="6445997"/>
            <a:ext cx="2955465" cy="365125"/>
          </a:xfrm>
        </p:spPr>
        <p:txBody>
          <a:bodyPr rtlCol="0"/>
          <a:lstStyle>
            <a:lvl1pPr>
              <a:defRPr>
                <a:solidFill>
                  <a:schemeClr val="tx2"/>
                </a:solidFill>
              </a:defRPr>
            </a:lvl1pPr>
          </a:lstStyle>
          <a:p>
            <a:pPr rtl="0"/>
            <a:r>
              <a:rPr lang="de"/>
              <a:t>Beispiel für einen Fußzeilentext</a:t>
            </a:r>
          </a:p>
        </p:txBody>
      </p:sp>
      <p:sp>
        <p:nvSpPr>
          <p:cNvPr id="4" name="Datumsplatzhalter 3">
            <a:extLst>
              <a:ext uri="{FF2B5EF4-FFF2-40B4-BE49-F238E27FC236}">
                <a16:creationId xmlns:a16="http://schemas.microsoft.com/office/drawing/2014/main" id="{D2D04168-7304-004B-C2F6-42E38FDC5908}"/>
              </a:ext>
            </a:extLst>
          </p:cNvPr>
          <p:cNvSpPr>
            <a:spLocks noGrp="1"/>
          </p:cNvSpPr>
          <p:nvPr>
            <p:ph type="dt" sz="half" idx="10"/>
          </p:nvPr>
        </p:nvSpPr>
        <p:spPr>
          <a:xfrm>
            <a:off x="10226650" y="6445997"/>
            <a:ext cx="1353059" cy="365125"/>
          </a:xfrm>
        </p:spPr>
        <p:txBody>
          <a:bodyPr rtlCol="0"/>
          <a:lstStyle>
            <a:lvl1pPr>
              <a:defRPr>
                <a:solidFill>
                  <a:schemeClr val="tx2"/>
                </a:solidFill>
              </a:defRPr>
            </a:lvl1pPr>
          </a:lstStyle>
          <a:p>
            <a:pPr rtl="0"/>
            <a:r>
              <a:rPr lang="en-US"/>
              <a:t>11.08.2025</a:t>
            </a:r>
          </a:p>
        </p:txBody>
      </p:sp>
      <p:sp>
        <p:nvSpPr>
          <p:cNvPr id="6" name="Foliennummernplatzhalt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rtlCol="0"/>
          <a:lstStyle>
            <a:lvl1pPr>
              <a:defRPr>
                <a:solidFill>
                  <a:schemeClr val="tx2"/>
                </a:solidFill>
              </a:defRPr>
            </a:lvl1pPr>
          </a:lstStyle>
          <a:p>
            <a:pPr rtl="0"/>
            <a:fld id="{DDF60B60-82CA-4BB9-BA6E-A62FADF2374B}" type="slidenum">
              <a:rPr lang="en-US" smtClean="0"/>
              <a:t>‹Nr.›</a:t>
            </a:fld>
            <a:endParaRPr lang="en-US"/>
          </a:p>
        </p:txBody>
      </p:sp>
      <p:cxnSp>
        <p:nvCxnSpPr>
          <p:cNvPr id="7" name="Gerader Verbinder 6">
            <a:extLst>
              <a:ext uri="{FF2B5EF4-FFF2-40B4-BE49-F238E27FC236}">
                <a16:creationId xmlns:a16="http://schemas.microsoft.com/office/drawing/2014/main" id="{88BE003B-9AA9-5AAB-16A3-CC8CD5997AAA}"/>
              </a:ext>
            </a:extLst>
          </p:cNvPr>
          <p:cNvCxnSpPr>
            <a:cxnSpLocks/>
          </p:cNvCxnSpPr>
          <p:nvPr/>
        </p:nvCxnSpPr>
        <p:spPr>
          <a:xfrm flipH="1">
            <a:off x="7206802" y="5031087"/>
            <a:ext cx="4985198"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50CBC2A1-BC50-27CD-C764-435FA7A59ABD}"/>
              </a:ext>
            </a:extLst>
          </p:cNvPr>
          <p:cNvCxnSpPr>
            <a:cxnSpLocks/>
          </p:cNvCxnSpPr>
          <p:nvPr/>
        </p:nvCxnSpPr>
        <p:spPr>
          <a:xfrm>
            <a:off x="7206802"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355679"/>
      </p:ext>
    </p:extLst>
  </p:cSld>
  <p:clrMapOvr>
    <a:overrideClrMapping bg1="lt1" tx1="dk1" bg2="lt2" tx2="dk2" accent1="accent1" accent2="accent2" accent3="accent3" accent4="accent4" accent5="accent5" accent6="accent6" hlink="hlink" folHlink="folHlink"/>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Inhalt mit Bild 1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58AB8C-6B7B-EBD3-4D71-F5150448D3B6}"/>
              </a:ext>
            </a:extLst>
          </p:cNvPr>
          <p:cNvSpPr>
            <a:spLocks noGrp="1"/>
          </p:cNvSpPr>
          <p:nvPr>
            <p:ph type="title"/>
          </p:nvPr>
        </p:nvSpPr>
        <p:spPr>
          <a:xfrm>
            <a:off x="457199" y="377072"/>
            <a:ext cx="4958078" cy="1225485"/>
          </a:xfrm>
        </p:spPr>
        <p:txBody>
          <a:bodyPr rtlCol="0" anchor="t"/>
          <a:lstStyle/>
          <a:p>
            <a:pPr rtl="0"/>
            <a:r>
              <a:rPr lang="de"/>
              <a:t>Titelmasterformat durch Klicken bearbeiten</a:t>
            </a:r>
            <a:endParaRPr lang="en-US"/>
          </a:p>
        </p:txBody>
      </p:sp>
      <p:sp>
        <p:nvSpPr>
          <p:cNvPr id="19" name="Bildplatzhalt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1842182"/>
            <a:ext cx="5758172" cy="4546457"/>
          </a:xfrm>
          <a:blipFill dpi="0" rotWithShape="1">
            <a:blip r:embed="rId2">
              <a:alphaModFix amt="80000"/>
            </a:blip>
            <a:srcRect/>
            <a:stretch>
              <a:fillRect/>
            </a:stretch>
          </a:blipFill>
        </p:spPr>
        <p:txBody>
          <a:bodyPr rtlCol="0"/>
          <a:lstStyle>
            <a:lvl1pPr marL="0" indent="0">
              <a:buNone/>
              <a:defRPr/>
            </a:lvl1pPr>
          </a:lstStyle>
          <a:p>
            <a:pPr rtl="0"/>
            <a:r>
              <a:rPr lang="de"/>
              <a:t> </a:t>
            </a:r>
          </a:p>
        </p:txBody>
      </p:sp>
      <p:sp>
        <p:nvSpPr>
          <p:cNvPr id="3" name="Inhaltsplatzhalter 2">
            <a:extLst>
              <a:ext uri="{FF2B5EF4-FFF2-40B4-BE49-F238E27FC236}">
                <a16:creationId xmlns:a16="http://schemas.microsoft.com/office/drawing/2014/main" id="{00327223-CF88-A3FD-E8DF-370D7C19B1B6}"/>
              </a:ext>
            </a:extLst>
          </p:cNvPr>
          <p:cNvSpPr>
            <a:spLocks noGrp="1"/>
          </p:cNvSpPr>
          <p:nvPr>
            <p:ph idx="1"/>
          </p:nvPr>
        </p:nvSpPr>
        <p:spPr>
          <a:xfrm>
            <a:off x="6176142" y="377072"/>
            <a:ext cx="5558655" cy="5797484"/>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5" name="Fußzeilenplatzhalt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rtlCol="0"/>
          <a:lstStyle/>
          <a:p>
            <a:pPr rtl="0"/>
            <a:r>
              <a:rPr lang="de"/>
              <a:t>Beispiel-Fußzeilentext</a:t>
            </a:r>
          </a:p>
        </p:txBody>
      </p:sp>
      <p:sp>
        <p:nvSpPr>
          <p:cNvPr id="4" name="Datumsplatzhalter 3">
            <a:extLst>
              <a:ext uri="{FF2B5EF4-FFF2-40B4-BE49-F238E27FC236}">
                <a16:creationId xmlns:a16="http://schemas.microsoft.com/office/drawing/2014/main" id="{ADC28223-FDFF-908F-158A-3401127BA5C7}"/>
              </a:ext>
            </a:extLst>
          </p:cNvPr>
          <p:cNvSpPr>
            <a:spLocks noGrp="1"/>
          </p:cNvSpPr>
          <p:nvPr>
            <p:ph type="dt" sz="half" idx="10"/>
          </p:nvPr>
        </p:nvSpPr>
        <p:spPr/>
        <p:txBody>
          <a:bodyPr rtlCol="0"/>
          <a:lstStyle/>
          <a:p>
            <a:pPr rtl="0"/>
            <a:r>
              <a:rPr lang="en-US"/>
              <a:t>11.08.2025</a:t>
            </a:r>
          </a:p>
        </p:txBody>
      </p:sp>
      <p:sp>
        <p:nvSpPr>
          <p:cNvPr id="6" name="Foliennummernplatzhalt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rtlCol="0"/>
          <a:lstStyle/>
          <a:p>
            <a:pPr rtl="0"/>
            <a:fld id="{DDF60B60-82CA-4BB9-BA6E-A62FADF2374B}" type="slidenum">
              <a:rPr lang="en-US" smtClean="0"/>
              <a:t>‹Nr.›</a:t>
            </a:fld>
            <a:endParaRPr lang="en-US"/>
          </a:p>
        </p:txBody>
      </p:sp>
      <p:cxnSp>
        <p:nvCxnSpPr>
          <p:cNvPr id="14" name="Gerader Verbinde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B57362BC-3CD1-D6F5-CB9B-B2AAD7EAD176}"/>
              </a:ext>
            </a:extLst>
          </p:cNvPr>
          <p:cNvCxnSpPr>
            <a:cxnSpLocks/>
          </p:cNvCxnSpPr>
          <p:nvPr/>
        </p:nvCxnSpPr>
        <p:spPr>
          <a:xfrm>
            <a:off x="575817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0F4F50A3-1136-13EC-E499-F6DDCBFE375F}"/>
              </a:ext>
            </a:extLst>
          </p:cNvPr>
          <p:cNvCxnSpPr>
            <a:cxnSpLocks/>
          </p:cNvCxnSpPr>
          <p:nvPr/>
        </p:nvCxnSpPr>
        <p:spPr>
          <a:xfrm flipH="1">
            <a:off x="0" y="1842182"/>
            <a:ext cx="5758174"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07115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Zahl groß 4">
    <p:bg>
      <p:bgRef idx="1001">
        <a:schemeClr val="bg2"/>
      </p:bgRef>
    </p:bg>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F5F8892-F2ED-BFCA-E7AB-85D6D27E4996}"/>
              </a:ext>
            </a:extLst>
          </p:cNvPr>
          <p:cNvSpPr/>
          <p:nvPr/>
        </p:nvSpPr>
        <p:spPr>
          <a:xfrm>
            <a:off x="0" y="0"/>
            <a:ext cx="12192000" cy="6858000"/>
          </a:xfrm>
          <a:prstGeom prst="rect">
            <a:avLst/>
          </a:prstGeom>
          <a:solidFill>
            <a:schemeClr val="accent2">
              <a:lumMod val="60000"/>
              <a:lumOff val="40000"/>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el 1">
            <a:extLst>
              <a:ext uri="{FF2B5EF4-FFF2-40B4-BE49-F238E27FC236}">
                <a16:creationId xmlns:a16="http://schemas.microsoft.com/office/drawing/2014/main" id="{0B5B8561-D435-07DE-2456-79994CDFB83C}"/>
              </a:ext>
            </a:extLst>
          </p:cNvPr>
          <p:cNvSpPr>
            <a:spLocks noGrp="1"/>
          </p:cNvSpPr>
          <p:nvPr>
            <p:ph type="title" hasCustomPrompt="1"/>
          </p:nvPr>
        </p:nvSpPr>
        <p:spPr>
          <a:xfrm>
            <a:off x="457200" y="4809744"/>
            <a:ext cx="10817352" cy="1325880"/>
          </a:xfrm>
        </p:spPr>
        <p:txBody>
          <a:bodyPr vert="horz" lIns="91440" tIns="45720" rIns="91440" bIns="45720" rtlCol="0" anchor="ctr">
            <a:normAutofit/>
          </a:bodyPr>
          <a:lstStyle>
            <a:lvl1pPr>
              <a:lnSpc>
                <a:spcPct val="120000"/>
              </a:lnSpc>
              <a:defRPr lang="en-US" sz="2400" cap="all" spc="200" baseline="0" dirty="0">
                <a:solidFill>
                  <a:schemeClr val="tx2">
                    <a:alpha val="90000"/>
                  </a:schemeClr>
                </a:solidFill>
                <a:latin typeface="+mn-lt"/>
              </a:defRPr>
            </a:lvl1pPr>
          </a:lstStyle>
          <a:p>
            <a:pPr lvl="0" rtl="0"/>
            <a:r>
              <a:rPr lang="de"/>
              <a:t>Titelmasterformat durch Klicken bearbeiten</a:t>
            </a:r>
          </a:p>
        </p:txBody>
      </p:sp>
      <p:sp>
        <p:nvSpPr>
          <p:cNvPr id="7" name="Inhaltsplatzhalt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457200" y="603504"/>
            <a:ext cx="10817352" cy="3886200"/>
          </a:xfrm>
        </p:spPr>
        <p:txBody>
          <a:bodyPr vert="horz" lIns="91440" tIns="45720" rIns="91440" bIns="45720" rtlCol="0" anchor="b">
            <a:normAutofit/>
          </a:bodyPr>
          <a:lstStyle>
            <a:lvl1pPr marL="0" indent="0">
              <a:lnSpc>
                <a:spcPct val="90000"/>
              </a:lnSpc>
              <a:buNone/>
              <a:defRPr lang="en-US" sz="26000" dirty="0">
                <a:solidFill>
                  <a:schemeClr val="accent4"/>
                </a:solidFill>
                <a:latin typeface="+mj-lt"/>
              </a:defRPr>
            </a:lvl1pPr>
          </a:lstStyle>
          <a:p>
            <a:pPr lvl="0" rtl="0"/>
            <a:r>
              <a:rPr lang="de"/>
              <a:t>##%</a:t>
            </a:r>
          </a:p>
        </p:txBody>
      </p:sp>
      <p:sp>
        <p:nvSpPr>
          <p:cNvPr id="4" name="Fußzeilenplatzhalt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rtlCol="0"/>
          <a:lstStyle>
            <a:lvl1pPr>
              <a:defRPr>
                <a:solidFill>
                  <a:schemeClr val="tx2"/>
                </a:solidFill>
              </a:defRPr>
            </a:lvl1pPr>
          </a:lstStyle>
          <a:p>
            <a:pPr rtl="0"/>
            <a:r>
              <a:rPr lang="de"/>
              <a:t>Beispiel für einen Fußzeilentext</a:t>
            </a:r>
          </a:p>
        </p:txBody>
      </p:sp>
      <p:sp>
        <p:nvSpPr>
          <p:cNvPr id="3" name="Datumsplatzhalter 2">
            <a:extLst>
              <a:ext uri="{FF2B5EF4-FFF2-40B4-BE49-F238E27FC236}">
                <a16:creationId xmlns:a16="http://schemas.microsoft.com/office/drawing/2014/main" id="{615DF3EE-4BB8-4215-E053-BF3ED1BB9F97}"/>
              </a:ext>
            </a:extLst>
          </p:cNvPr>
          <p:cNvSpPr>
            <a:spLocks noGrp="1"/>
          </p:cNvSpPr>
          <p:nvPr>
            <p:ph type="dt" sz="half" idx="10"/>
          </p:nvPr>
        </p:nvSpPr>
        <p:spPr/>
        <p:txBody>
          <a:bodyPr rtlCol="0"/>
          <a:lstStyle>
            <a:lvl1pPr>
              <a:defRPr>
                <a:solidFill>
                  <a:schemeClr val="tx2"/>
                </a:solidFill>
              </a:defRPr>
            </a:lvl1pPr>
          </a:lstStyle>
          <a:p>
            <a:pPr rtl="0"/>
            <a:r>
              <a:rPr lang="en-US"/>
              <a:t>11.08.2025</a:t>
            </a:r>
          </a:p>
        </p:txBody>
      </p:sp>
      <p:sp>
        <p:nvSpPr>
          <p:cNvPr id="5" name="Foliennummernplatzhalt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rtlCol="0"/>
          <a:lstStyle>
            <a:lvl1pPr>
              <a:defRPr>
                <a:solidFill>
                  <a:schemeClr val="tx2"/>
                </a:solidFill>
              </a:defRPr>
            </a:lvl1pPr>
          </a:lstStyle>
          <a:p>
            <a:pPr rtl="0"/>
            <a:fld id="{DDF60B60-82CA-4BB9-BA6E-A62FADF2374B}" type="slidenum">
              <a:rPr lang="en-US" smtClean="0"/>
              <a:t>‹Nr.›</a:t>
            </a:fld>
            <a:endParaRPr lang="en-US"/>
          </a:p>
        </p:txBody>
      </p:sp>
      <p:cxnSp>
        <p:nvCxnSpPr>
          <p:cNvPr id="6" name="Gerader Verbinder 5">
            <a:extLst>
              <a:ext uri="{FF2B5EF4-FFF2-40B4-BE49-F238E27FC236}">
                <a16:creationId xmlns:a16="http://schemas.microsoft.com/office/drawing/2014/main" id="{FBC03FAC-E732-2A29-931B-DF10E16576A9}"/>
              </a:ext>
            </a:extLst>
          </p:cNvPr>
          <p:cNvCxnSpPr>
            <a:cxnSpLocks/>
          </p:cNvCxnSpPr>
          <p:nvPr/>
        </p:nvCxnSpPr>
        <p:spPr>
          <a:xfrm flipH="1">
            <a:off x="0" y="4567063"/>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22EAA9EA-F053-9082-1866-9E27466BAA2B}"/>
              </a:ext>
            </a:extLst>
          </p:cNvPr>
          <p:cNvCxnSpPr>
            <a:cxnSpLocks/>
          </p:cNvCxnSpPr>
          <p:nvPr/>
        </p:nvCxnSpPr>
        <p:spPr>
          <a:xfrm flipH="1">
            <a:off x="0" y="6396171"/>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C4634D08-FFFD-5C50-9C95-E26621C9F10B}"/>
              </a:ext>
            </a:extLst>
          </p:cNvPr>
          <p:cNvCxnSpPr>
            <a:cxnSpLocks/>
          </p:cNvCxnSpPr>
          <p:nvPr/>
        </p:nvCxnSpPr>
        <p:spPr>
          <a:xfrm>
            <a:off x="11734800" y="0"/>
            <a:ext cx="0" cy="685800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384882"/>
      </p:ext>
    </p:extLst>
  </p:cSld>
  <p:clrMapOvr>
    <a:overrideClrMapping bg1="lt1" tx1="dk1" bg2="lt2" tx2="dk2" accent1="accent1" accent2="accent2" accent3="accent3" accent4="accent4" accent5="accent5" accent6="accent6" hlink="hlink" folHlink="folHlink"/>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52D4AA-19DA-243F-2A37-88B1765E7DE3}"/>
              </a:ext>
            </a:extLst>
          </p:cNvPr>
          <p:cNvPicPr>
            <a:picLocks noChangeAspect="1"/>
          </p:cNvPicPr>
          <p:nvPr userDrawn="1"/>
        </p:nvPicPr>
        <p:blipFill>
          <a:blip r:embed="rId2"/>
          <a:srcRect l="6564" t="25562" r="25961" b="6962"/>
          <a:stretch>
            <a:fillRect/>
          </a:stretch>
        </p:blipFill>
        <p:spPr>
          <a:xfrm>
            <a:off x="-1" y="-1"/>
            <a:ext cx="12192001" cy="6858001"/>
          </a:xfrm>
          <a:prstGeom prst="rect">
            <a:avLst/>
          </a:prstGeom>
        </p:spPr>
      </p:pic>
      <p:sp>
        <p:nvSpPr>
          <p:cNvPr id="5" name="Text Placeholder 4"/>
          <p:cNvSpPr>
            <a:spLocks noGrp="1"/>
          </p:cNvSpPr>
          <p:nvPr>
            <p:ph type="body" sz="quarter" idx="12" hasCustomPrompt="1"/>
          </p:nvPr>
        </p:nvSpPr>
        <p:spPr>
          <a:xfrm>
            <a:off x="571500" y="6287997"/>
            <a:ext cx="3434755" cy="246221"/>
          </a:xfrm>
          <a:noFill/>
        </p:spPr>
        <p:txBody>
          <a:bodyPr wrap="square" lIns="0" tIns="0" rIns="0" bIns="0">
            <a:spAutoFit/>
          </a:bodyPr>
          <a:lstStyle>
            <a:lvl1pPr marL="0" indent="0">
              <a:spcBef>
                <a:spcPts val="0"/>
              </a:spcBef>
              <a:buNone/>
              <a:defRPr sz="1600" spc="0" baseline="0">
                <a:solidFill>
                  <a:srgbClr val="FFFFFF"/>
                </a:solidFill>
                <a:latin typeface="+mn-lt"/>
                <a:cs typeface="Segoe Sans Display" pitchFamily="2" charset="0"/>
              </a:defRPr>
            </a:lvl1pPr>
          </a:lstStyle>
          <a:p>
            <a:pPr lvl="0"/>
            <a:r>
              <a:rPr lang="en-US"/>
              <a:t>Speaker name or subtitle text</a:t>
            </a:r>
          </a:p>
        </p:txBody>
      </p:sp>
      <p:sp>
        <p:nvSpPr>
          <p:cNvPr id="4" name="TextBox 3">
            <a:extLst>
              <a:ext uri="{FF2B5EF4-FFF2-40B4-BE49-F238E27FC236}">
                <a16:creationId xmlns:a16="http://schemas.microsoft.com/office/drawing/2014/main" id="{9AC917CB-0B4D-F51B-F63A-7A5124A9A0F1}"/>
              </a:ext>
            </a:extLst>
          </p:cNvPr>
          <p:cNvSpPr txBox="1"/>
          <p:nvPr userDrawn="1"/>
        </p:nvSpPr>
        <p:spPr>
          <a:xfrm>
            <a:off x="571499" y="5063659"/>
            <a:ext cx="3273552" cy="492443"/>
          </a:xfrm>
          <a:prstGeom prst="rect">
            <a:avLst/>
          </a:prstGeom>
          <a:noFill/>
        </p:spPr>
        <p:txBody>
          <a:bodyPr wrap="square" lIns="0" tIns="0" rIns="0" bIns="0" rtlCol="0">
            <a:spAutoFit/>
          </a:bodyPr>
          <a:lstStyle/>
          <a:p>
            <a:pPr algn="l"/>
            <a:r>
              <a:rPr lang="en-US" sz="3200">
                <a:solidFill>
                  <a:srgbClr val="FFFFFF"/>
                </a:solidFill>
              </a:rPr>
              <a:t>Agent 365</a:t>
            </a:r>
          </a:p>
        </p:txBody>
      </p:sp>
      <p:pic>
        <p:nvPicPr>
          <p:cNvPr id="11" name="Picture 10">
            <a:extLst>
              <a:ext uri="{FF2B5EF4-FFF2-40B4-BE49-F238E27FC236}">
                <a16:creationId xmlns:a16="http://schemas.microsoft.com/office/drawing/2014/main" id="{E4369DED-C10F-672A-B940-B2BF06491EB3}"/>
              </a:ext>
            </a:extLst>
          </p:cNvPr>
          <p:cNvPicPr>
            <a:picLocks noChangeAspect="1"/>
          </p:cNvPicPr>
          <p:nvPr userDrawn="1"/>
        </p:nvPicPr>
        <p:blipFill>
          <a:blip r:embed="rId3"/>
          <a:stretch>
            <a:fillRect/>
          </a:stretch>
        </p:blipFill>
        <p:spPr>
          <a:xfrm>
            <a:off x="-609685" y="0"/>
            <a:ext cx="609685" cy="1676634"/>
          </a:xfrm>
          <a:prstGeom prst="rect">
            <a:avLst/>
          </a:prstGeom>
        </p:spPr>
      </p:pic>
      <p:pic>
        <p:nvPicPr>
          <p:cNvPr id="2" name="MS logo white - EMF" descr="Microsoft logo white text version">
            <a:extLst>
              <a:ext uri="{FF2B5EF4-FFF2-40B4-BE49-F238E27FC236}">
                <a16:creationId xmlns:a16="http://schemas.microsoft.com/office/drawing/2014/main" id="{0D4BAB47-034B-4242-14E1-A133DA9DC6B7}"/>
              </a:ext>
            </a:extLst>
          </p:cNvPr>
          <p:cNvPicPr>
            <a:picLocks noChangeAspect="1"/>
          </p:cNvPicPr>
          <p:nvPr userDrawn="1"/>
        </p:nvPicPr>
        <p:blipFill>
          <a:blip r:embed="rId4" cstate="print">
            <a:lum bright="100000"/>
            <a:extLst>
              <a:ext uri="{28A0092B-C50C-407E-A947-70E740481C1C}">
                <a14:useLocalDpi xmlns:a14="http://schemas.microsoft.com/office/drawing/2010/main"/>
              </a:ext>
            </a:extLst>
          </a:blip>
          <a:stretch>
            <a:fillRect/>
          </a:stretch>
        </p:blipFill>
        <p:spPr bwMode="black">
          <a:xfrm>
            <a:off x="571500" y="268205"/>
            <a:ext cx="933451" cy="199917"/>
          </a:xfrm>
          <a:prstGeom prst="rect">
            <a:avLst/>
          </a:prstGeom>
        </p:spPr>
      </p:pic>
      <p:sp>
        <p:nvSpPr>
          <p:cNvPr id="12" name="Text Placeholder 4">
            <a:extLst>
              <a:ext uri="{FF2B5EF4-FFF2-40B4-BE49-F238E27FC236}">
                <a16:creationId xmlns:a16="http://schemas.microsoft.com/office/drawing/2014/main" id="{45AC59D3-C7B6-2EE9-893B-EF29380AD96C}"/>
              </a:ext>
            </a:extLst>
          </p:cNvPr>
          <p:cNvSpPr>
            <a:spLocks noGrp="1"/>
          </p:cNvSpPr>
          <p:nvPr>
            <p:ph type="body" sz="quarter" idx="13" hasCustomPrompt="1"/>
          </p:nvPr>
        </p:nvSpPr>
        <p:spPr>
          <a:xfrm>
            <a:off x="571500" y="5556103"/>
            <a:ext cx="8242300" cy="646331"/>
          </a:xfrm>
          <a:noFill/>
        </p:spPr>
        <p:txBody>
          <a:bodyPr wrap="square" lIns="0" tIns="0" rIns="0" bIns="0">
            <a:spAutoFit/>
          </a:bodyPr>
          <a:lstStyle>
            <a:lvl1pPr marL="0" indent="0">
              <a:spcBef>
                <a:spcPts val="0"/>
              </a:spcBef>
              <a:buNone/>
              <a:defRPr sz="4200" b="0" spc="0" baseline="0">
                <a:gradFill>
                  <a:gsLst>
                    <a:gs pos="97248">
                      <a:schemeClr val="bg1"/>
                    </a:gs>
                    <a:gs pos="1835">
                      <a:srgbClr val="FFF3F9"/>
                    </a:gs>
                    <a:gs pos="36000">
                      <a:schemeClr val="accent2">
                        <a:lumMod val="20000"/>
                        <a:lumOff val="80000"/>
                      </a:schemeClr>
                    </a:gs>
                  </a:gsLst>
                  <a:lin ang="1800000" scaled="0"/>
                </a:gradFill>
                <a:latin typeface="Segoe UI Semibold" panose="020B0702040204020203" pitchFamily="34" charset="0"/>
                <a:cs typeface="Segoe UI Semibold" panose="020B0702040204020203" pitchFamily="34" charset="0"/>
              </a:defRPr>
            </a:lvl1pPr>
          </a:lstStyle>
          <a:p>
            <a:pPr lvl="0"/>
            <a:r>
              <a:rPr lang="en-US"/>
              <a:t>Title goes here</a:t>
            </a:r>
          </a:p>
        </p:txBody>
      </p:sp>
    </p:spTree>
    <p:extLst>
      <p:ext uri="{BB962C8B-B14F-4D97-AF65-F5344CB8AC3E}">
        <p14:creationId xmlns:p14="http://schemas.microsoft.com/office/powerpoint/2010/main" val="39644891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Warm-Gradient-B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55BD0D-2AF0-4AE5-3142-CA7D6541B33A}"/>
              </a:ext>
            </a:extLst>
          </p:cNvPr>
          <p:cNvSpPr/>
          <p:nvPr userDrawn="1"/>
        </p:nvSpPr>
        <p:spPr bwMode="auto">
          <a:xfrm>
            <a:off x="176463" y="-1026695"/>
            <a:ext cx="1155032" cy="753979"/>
          </a:xfrm>
          <a:prstGeom prst="rect">
            <a:avLst/>
          </a:prstGeom>
          <a:gradFill>
            <a:gsLst>
              <a:gs pos="76000">
                <a:srgbClr val="F8E8DC"/>
              </a:gs>
              <a:gs pos="0">
                <a:schemeClr val="bg1"/>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260586755"/>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Chapter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6E2FC5-7580-DC4C-A153-86E8CCD6A4ED}"/>
              </a:ext>
            </a:extLst>
          </p:cNvPr>
          <p:cNvSpPr>
            <a:spLocks noGrp="1"/>
          </p:cNvSpPr>
          <p:nvPr>
            <p:ph type="ctrTitle"/>
          </p:nvPr>
        </p:nvSpPr>
        <p:spPr>
          <a:xfrm>
            <a:off x="2136000" y="2349000"/>
            <a:ext cx="7920000" cy="2160000"/>
          </a:xfrm>
          <a:prstGeom prst="rect">
            <a:avLst/>
          </a:prstGeom>
        </p:spPr>
        <p:txBody>
          <a:bodyPr anchor="ctr" anchorCtr="0">
            <a:normAutofit/>
          </a:bodyPr>
          <a:lstStyle>
            <a:lvl1pPr algn="ctr">
              <a:defRPr sz="6600"/>
            </a:lvl1pPr>
          </a:lstStyle>
          <a:p>
            <a:endParaRPr lang="de-DE"/>
          </a:p>
        </p:txBody>
      </p:sp>
    </p:spTree>
    <p:extLst>
      <p:ext uri="{BB962C8B-B14F-4D97-AF65-F5344CB8AC3E}">
        <p14:creationId xmlns:p14="http://schemas.microsoft.com/office/powerpoint/2010/main" val="309848879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2760090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hasCustomPrompt="1"/>
          </p:nvPr>
        </p:nvSpPr>
        <p:spPr>
          <a:xfrm>
            <a:off x="1198908" y="1644263"/>
            <a:ext cx="10573200" cy="720000"/>
          </a:xfrm>
        </p:spPr>
        <p:txBody>
          <a:bodyPr vert="horz"/>
          <a:lstStyle>
            <a:lvl1pPr>
              <a:defRPr/>
            </a:lvl1pPr>
          </a:lstStyle>
          <a:p>
            <a:r>
              <a:rPr lang="de-DE"/>
              <a:t>Kontakt</a:t>
            </a:r>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198908" y="2364263"/>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8" name="Oval 7">
            <a:extLst>
              <a:ext uri="{FF2B5EF4-FFF2-40B4-BE49-F238E27FC236}">
                <a16:creationId xmlns:a16="http://schemas.microsoft.com/office/drawing/2014/main" id="{58A4BF87-1D75-CCB3-43D2-395D570C944B}"/>
              </a:ext>
            </a:extLst>
          </p:cNvPr>
          <p:cNvSpPr/>
          <p:nvPr userDrawn="1"/>
        </p:nvSpPr>
        <p:spPr>
          <a:xfrm>
            <a:off x="1900848" y="3055921"/>
            <a:ext cx="2068837" cy="2068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0" name="Picture Placeholder 26">
            <a:extLst>
              <a:ext uri="{FF2B5EF4-FFF2-40B4-BE49-F238E27FC236}">
                <a16:creationId xmlns:a16="http://schemas.microsoft.com/office/drawing/2014/main" id="{78C4E618-E5B2-C5A9-121A-B561C8B43C98}"/>
              </a:ext>
            </a:extLst>
          </p:cNvPr>
          <p:cNvSpPr>
            <a:spLocks noGrp="1"/>
          </p:cNvSpPr>
          <p:nvPr>
            <p:ph type="pic" sz="quarter" idx="13"/>
          </p:nvPr>
        </p:nvSpPr>
        <p:spPr>
          <a:xfrm>
            <a:off x="1964882" y="3119955"/>
            <a:ext cx="1940767" cy="1940761"/>
          </a:xfrm>
          <a:custGeom>
            <a:avLst/>
            <a:gdLst>
              <a:gd name="connsiteX0" fmla="*/ 790219 w 1580438"/>
              <a:gd name="connsiteY0" fmla="*/ 0 h 1580432"/>
              <a:gd name="connsiteX1" fmla="*/ 1580438 w 1580438"/>
              <a:gd name="connsiteY1" fmla="*/ 790216 h 1580432"/>
              <a:gd name="connsiteX2" fmla="*/ 790219 w 1580438"/>
              <a:gd name="connsiteY2" fmla="*/ 1580432 h 1580432"/>
              <a:gd name="connsiteX3" fmla="*/ 0 w 1580438"/>
              <a:gd name="connsiteY3" fmla="*/ 790216 h 1580432"/>
              <a:gd name="connsiteX4" fmla="*/ 790219 w 1580438"/>
              <a:gd name="connsiteY4" fmla="*/ 0 h 1580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38" h="1580432">
                <a:moveTo>
                  <a:pt x="790219" y="0"/>
                </a:moveTo>
                <a:cubicBezTo>
                  <a:pt x="1226645" y="0"/>
                  <a:pt x="1580438" y="353792"/>
                  <a:pt x="1580438" y="790216"/>
                </a:cubicBezTo>
                <a:cubicBezTo>
                  <a:pt x="1580438" y="1226640"/>
                  <a:pt x="1226645" y="1580432"/>
                  <a:pt x="790219" y="1580432"/>
                </a:cubicBezTo>
                <a:cubicBezTo>
                  <a:pt x="353793" y="1580432"/>
                  <a:pt x="0" y="1226640"/>
                  <a:pt x="0" y="790216"/>
                </a:cubicBezTo>
                <a:cubicBezTo>
                  <a:pt x="0" y="353792"/>
                  <a:pt x="353793" y="0"/>
                  <a:pt x="790219" y="0"/>
                </a:cubicBezTo>
                <a:close/>
              </a:path>
            </a:pathLst>
          </a:custGeo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
        <p:nvSpPr>
          <p:cNvPr id="23" name="Text Placeholder 9">
            <a:extLst>
              <a:ext uri="{FF2B5EF4-FFF2-40B4-BE49-F238E27FC236}">
                <a16:creationId xmlns:a16="http://schemas.microsoft.com/office/drawing/2014/main" id="{D0F872BC-87A4-28DD-100D-961DDE5D94F2}"/>
              </a:ext>
            </a:extLst>
          </p:cNvPr>
          <p:cNvSpPr>
            <a:spLocks noGrp="1"/>
          </p:cNvSpPr>
          <p:nvPr>
            <p:ph type="body" sz="quarter" idx="14" hasCustomPrompt="1"/>
          </p:nvPr>
        </p:nvSpPr>
        <p:spPr>
          <a:xfrm>
            <a:off x="5341706" y="3303272"/>
            <a:ext cx="1850392" cy="301136"/>
          </a:xfrm>
        </p:spPr>
        <p:txBody>
          <a:bodyPr lIns="144000" tIns="46800" rIns="144000" bIns="46800" anchor="ctr">
            <a:noAutofit/>
          </a:bodyPr>
          <a:lstStyle>
            <a:lvl1pPr marL="0" indent="0" algn="l">
              <a:lnSpc>
                <a:spcPct val="100000"/>
              </a:lnSpc>
              <a:spcBef>
                <a:spcPts val="0"/>
              </a:spcBef>
              <a:buNone/>
              <a:defRPr sz="2000">
                <a:solidFill>
                  <a:schemeClr val="tx2"/>
                </a:solidFill>
                <a:latin typeface="+mj-lt"/>
              </a:defRPr>
            </a:lvl1pPr>
          </a:lstStyle>
          <a:p>
            <a:pPr lvl="0"/>
            <a:r>
              <a:rPr lang="de-AT"/>
              <a:t>Name</a:t>
            </a:r>
          </a:p>
        </p:txBody>
      </p:sp>
      <p:sp>
        <p:nvSpPr>
          <p:cNvPr id="24" name="Text Placeholder 9">
            <a:extLst>
              <a:ext uri="{FF2B5EF4-FFF2-40B4-BE49-F238E27FC236}">
                <a16:creationId xmlns:a16="http://schemas.microsoft.com/office/drawing/2014/main" id="{B55724F0-9FCA-FA9A-F5FB-C181FBF9B085}"/>
              </a:ext>
            </a:extLst>
          </p:cNvPr>
          <p:cNvSpPr>
            <a:spLocks noGrp="1"/>
          </p:cNvSpPr>
          <p:nvPr>
            <p:ph type="body" sz="quarter" idx="22"/>
          </p:nvPr>
        </p:nvSpPr>
        <p:spPr>
          <a:xfrm>
            <a:off x="5947421" y="4249904"/>
            <a:ext cx="4496297" cy="333681"/>
          </a:xfrm>
        </p:spPr>
        <p:txBody>
          <a:bodyPr lIns="0" tIns="46800" rIns="0" bIns="46800" anchor="t">
            <a:noAutofit/>
          </a:bodyPr>
          <a:lstStyle>
            <a:lvl1pPr marL="0" indent="0" algn="l">
              <a:lnSpc>
                <a:spcPct val="100000"/>
              </a:lnSpc>
              <a:spcBef>
                <a:spcPts val="0"/>
              </a:spcBef>
              <a:buNone/>
              <a:defRPr sz="1400">
                <a:latin typeface="+mn-lt"/>
              </a:defRPr>
            </a:lvl1pPr>
          </a:lstStyle>
          <a:p>
            <a:pPr lvl="0"/>
            <a:endParaRPr lang="de-AT"/>
          </a:p>
        </p:txBody>
      </p:sp>
      <p:sp>
        <p:nvSpPr>
          <p:cNvPr id="25" name="Text Placeholder 9">
            <a:extLst>
              <a:ext uri="{FF2B5EF4-FFF2-40B4-BE49-F238E27FC236}">
                <a16:creationId xmlns:a16="http://schemas.microsoft.com/office/drawing/2014/main" id="{370E78FA-6FE4-C78E-4761-E5D3AA813378}"/>
              </a:ext>
            </a:extLst>
          </p:cNvPr>
          <p:cNvSpPr>
            <a:spLocks noGrp="1"/>
          </p:cNvSpPr>
          <p:nvPr>
            <p:ph type="body" sz="quarter" idx="23"/>
          </p:nvPr>
        </p:nvSpPr>
        <p:spPr>
          <a:xfrm>
            <a:off x="5947422" y="4757498"/>
            <a:ext cx="4496297" cy="333681"/>
          </a:xfrm>
        </p:spPr>
        <p:txBody>
          <a:bodyPr lIns="0" tIns="46800" rIns="0" bIns="46800" anchor="t">
            <a:noAutofit/>
          </a:bodyPr>
          <a:lstStyle>
            <a:lvl1pPr marL="0" indent="0" algn="l">
              <a:lnSpc>
                <a:spcPct val="100000"/>
              </a:lnSpc>
              <a:spcBef>
                <a:spcPts val="0"/>
              </a:spcBef>
              <a:buNone/>
              <a:defRPr sz="1400">
                <a:latin typeface="+mn-lt"/>
              </a:defRPr>
            </a:lvl1pPr>
          </a:lstStyle>
          <a:p>
            <a:pPr lvl="0"/>
            <a:endParaRPr lang="de-AT"/>
          </a:p>
        </p:txBody>
      </p:sp>
      <p:sp>
        <p:nvSpPr>
          <p:cNvPr id="26" name="Text Placeholder 9">
            <a:extLst>
              <a:ext uri="{FF2B5EF4-FFF2-40B4-BE49-F238E27FC236}">
                <a16:creationId xmlns:a16="http://schemas.microsoft.com/office/drawing/2014/main" id="{B6B1CA45-B75A-0399-1076-6F23437B175A}"/>
              </a:ext>
            </a:extLst>
          </p:cNvPr>
          <p:cNvSpPr>
            <a:spLocks noGrp="1"/>
          </p:cNvSpPr>
          <p:nvPr>
            <p:ph type="body" sz="quarter" idx="24"/>
          </p:nvPr>
        </p:nvSpPr>
        <p:spPr>
          <a:xfrm>
            <a:off x="5947422" y="5247206"/>
            <a:ext cx="4496297" cy="333681"/>
          </a:xfrm>
        </p:spPr>
        <p:txBody>
          <a:bodyPr lIns="0" tIns="46800" rIns="0" bIns="46800" anchor="t">
            <a:noAutofit/>
          </a:bodyPr>
          <a:lstStyle>
            <a:lvl1pPr marL="0" indent="0" algn="l">
              <a:lnSpc>
                <a:spcPct val="100000"/>
              </a:lnSpc>
              <a:spcBef>
                <a:spcPts val="0"/>
              </a:spcBef>
              <a:buNone/>
              <a:defRPr sz="1400">
                <a:latin typeface="+mn-lt"/>
              </a:defRPr>
            </a:lvl1pPr>
          </a:lstStyle>
          <a:p>
            <a:pPr lvl="0"/>
            <a:endParaRPr lang="de-AT"/>
          </a:p>
        </p:txBody>
      </p:sp>
      <p:cxnSp>
        <p:nvCxnSpPr>
          <p:cNvPr id="13" name="Gerader Verbinder 8">
            <a:extLst>
              <a:ext uri="{FF2B5EF4-FFF2-40B4-BE49-F238E27FC236}">
                <a16:creationId xmlns:a16="http://schemas.microsoft.com/office/drawing/2014/main" id="{5CB52B46-3E83-B103-7F35-CF261309AF2A}"/>
              </a:ext>
            </a:extLst>
          </p:cNvPr>
          <p:cNvCxnSpPr>
            <a:cxnSpLocks/>
          </p:cNvCxnSpPr>
          <p:nvPr userDrawn="1"/>
        </p:nvCxnSpPr>
        <p:spPr>
          <a:xfrm>
            <a:off x="5151111" y="4104895"/>
            <a:ext cx="0" cy="161184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CFFD3A15-003A-EA2F-6377-358CE5047965}"/>
              </a:ext>
            </a:extLst>
          </p:cNvPr>
          <p:cNvSpPr>
            <a:spLocks noGrp="1"/>
          </p:cNvSpPr>
          <p:nvPr>
            <p:ph type="body" sz="quarter" idx="25" hasCustomPrompt="1"/>
          </p:nvPr>
        </p:nvSpPr>
        <p:spPr>
          <a:xfrm>
            <a:off x="5330773" y="3585876"/>
            <a:ext cx="4496297" cy="333681"/>
          </a:xfrm>
        </p:spPr>
        <p:txBody>
          <a:bodyPr lIns="144000" tIns="46800" rIns="0" bIns="46800" anchor="t">
            <a:noAutofit/>
          </a:bodyPr>
          <a:lstStyle>
            <a:lvl1pPr marL="0" indent="0" algn="l">
              <a:lnSpc>
                <a:spcPct val="100000"/>
              </a:lnSpc>
              <a:spcBef>
                <a:spcPts val="0"/>
              </a:spcBef>
              <a:buNone/>
              <a:defRPr sz="1400" i="1">
                <a:latin typeface="+mn-lt"/>
              </a:defRPr>
            </a:lvl1pPr>
          </a:lstStyle>
          <a:p>
            <a:pPr lvl="0"/>
            <a:r>
              <a:rPr lang="de-AT"/>
              <a:t>Position</a:t>
            </a:r>
          </a:p>
        </p:txBody>
      </p:sp>
      <p:cxnSp>
        <p:nvCxnSpPr>
          <p:cNvPr id="16" name="Gerader Verbinder 8">
            <a:extLst>
              <a:ext uri="{FF2B5EF4-FFF2-40B4-BE49-F238E27FC236}">
                <a16:creationId xmlns:a16="http://schemas.microsoft.com/office/drawing/2014/main" id="{055B2947-7A7F-79D4-F59C-5212A892D2E5}"/>
              </a:ext>
            </a:extLst>
          </p:cNvPr>
          <p:cNvCxnSpPr>
            <a:cxnSpLocks/>
          </p:cNvCxnSpPr>
          <p:nvPr userDrawn="1"/>
        </p:nvCxnSpPr>
        <p:spPr>
          <a:xfrm>
            <a:off x="5151111" y="3187773"/>
            <a:ext cx="0" cy="811295"/>
          </a:xfrm>
          <a:prstGeom prst="line">
            <a:avLst/>
          </a:prstGeom>
          <a:ln w="28575">
            <a:solidFill>
              <a:srgbClr val="1E003B"/>
            </a:solidFill>
          </a:ln>
        </p:spPr>
        <p:style>
          <a:lnRef idx="1">
            <a:schemeClr val="accent1"/>
          </a:lnRef>
          <a:fillRef idx="0">
            <a:schemeClr val="accent1"/>
          </a:fillRef>
          <a:effectRef idx="0">
            <a:schemeClr val="accent1"/>
          </a:effectRef>
          <a:fontRef idx="minor">
            <a:schemeClr val="tx1"/>
          </a:fontRef>
        </p:style>
      </p:cxnSp>
      <p:pic>
        <p:nvPicPr>
          <p:cNvPr id="21" name="Grafik 20">
            <a:extLst>
              <a:ext uri="{FF2B5EF4-FFF2-40B4-BE49-F238E27FC236}">
                <a16:creationId xmlns:a16="http://schemas.microsoft.com/office/drawing/2014/main" id="{F6817D5A-08CA-61FE-3C21-4CB7607D080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70592" y="4261489"/>
            <a:ext cx="301136" cy="301136"/>
          </a:xfrm>
          <a:prstGeom prst="rect">
            <a:avLst/>
          </a:prstGeom>
        </p:spPr>
      </p:pic>
      <p:pic>
        <p:nvPicPr>
          <p:cNvPr id="27" name="Grafik 26">
            <a:extLst>
              <a:ext uri="{FF2B5EF4-FFF2-40B4-BE49-F238E27FC236}">
                <a16:creationId xmlns:a16="http://schemas.microsoft.com/office/drawing/2014/main" id="{8A4AB0FB-B840-012D-4E51-8D89F017D9A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485215" y="4774337"/>
            <a:ext cx="301136" cy="301136"/>
          </a:xfrm>
          <a:prstGeom prst="rect">
            <a:avLst/>
          </a:prstGeom>
        </p:spPr>
      </p:pic>
      <p:pic>
        <p:nvPicPr>
          <p:cNvPr id="29" name="Grafik 28">
            <a:extLst>
              <a:ext uri="{FF2B5EF4-FFF2-40B4-BE49-F238E27FC236}">
                <a16:creationId xmlns:a16="http://schemas.microsoft.com/office/drawing/2014/main" id="{88C5066A-3D77-4401-8A1A-A0080F7C9D0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506860" y="5285701"/>
            <a:ext cx="228600" cy="228600"/>
          </a:xfrm>
          <a:prstGeom prst="rect">
            <a:avLst/>
          </a:prstGeom>
        </p:spPr>
      </p:pic>
    </p:spTree>
    <p:extLst>
      <p:ext uri="{BB962C8B-B14F-4D97-AF65-F5344CB8AC3E}">
        <p14:creationId xmlns:p14="http://schemas.microsoft.com/office/powerpoint/2010/main" val="287171388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5" name="Datumsplatzhalter 6">
            <a:extLst>
              <a:ext uri="{FF2B5EF4-FFF2-40B4-BE49-F238E27FC236}">
                <a16:creationId xmlns:a16="http://schemas.microsoft.com/office/drawing/2014/main" id="{3A2205D1-1AC0-AD4C-9370-7A3004072A02}"/>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05662731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Basic -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5" name="Datumsplatzhalter 6">
            <a:extLst>
              <a:ext uri="{FF2B5EF4-FFF2-40B4-BE49-F238E27FC236}">
                <a16:creationId xmlns:a16="http://schemas.microsoft.com/office/drawing/2014/main" id="{2C0D75AC-EC55-D642-A166-5181CD4F59F8}"/>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90231350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Basic -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5" name="Textplatzhalter 17">
            <a:extLst>
              <a:ext uri="{FF2B5EF4-FFF2-40B4-BE49-F238E27FC236}">
                <a16:creationId xmlns:a16="http://schemas.microsoft.com/office/drawing/2014/main" id="{A41BA45D-F0A3-2749-7A9C-0084174E2294}"/>
              </a:ext>
            </a:extLst>
          </p:cNvPr>
          <p:cNvSpPr>
            <a:spLocks noGrp="1"/>
          </p:cNvSpPr>
          <p:nvPr>
            <p:ph type="body" sz="quarter" idx="15"/>
          </p:nvPr>
        </p:nvSpPr>
        <p:spPr>
          <a:xfrm>
            <a:off x="1260000" y="1439999"/>
            <a:ext cx="10573199" cy="504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Tree>
    <p:extLst>
      <p:ext uri="{BB962C8B-B14F-4D97-AF65-F5344CB8AC3E}">
        <p14:creationId xmlns:p14="http://schemas.microsoft.com/office/powerpoint/2010/main" val="170250617"/>
      </p:ext>
    </p:extLst>
  </p:cSld>
  <p:clrMapOvr>
    <a:masterClrMapping/>
  </p:clrMapOvr>
  <p:extLst>
    <p:ext uri="{DCECCB84-F9BA-43D5-87BE-67443E8EF086}">
      <p15:sldGuideLst xmlns:p15="http://schemas.microsoft.com/office/powerpoint/2012/main"/>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Basic - 3">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9" name="Titel 1">
            <a:extLst>
              <a:ext uri="{FF2B5EF4-FFF2-40B4-BE49-F238E27FC236}">
                <a16:creationId xmlns:a16="http://schemas.microsoft.com/office/drawing/2014/main" id="{A022890E-7BAD-4B98-B090-8544F3F70B66}"/>
              </a:ext>
            </a:extLst>
          </p:cNvPr>
          <p:cNvSpPr>
            <a:spLocks noGrp="1"/>
          </p:cNvSpPr>
          <p:nvPr>
            <p:ph type="title"/>
          </p:nvPr>
        </p:nvSpPr>
        <p:spPr>
          <a:xfrm>
            <a:off x="1260001" y="360000"/>
            <a:ext cx="10573200" cy="720000"/>
          </a:xfrm>
        </p:spPr>
        <p:txBody>
          <a:bodyPr/>
          <a:lstStyle/>
          <a:p>
            <a:endParaRPr lang="de-DE"/>
          </a:p>
        </p:txBody>
      </p:sp>
      <p:sp>
        <p:nvSpPr>
          <p:cNvPr id="10" name="Textplatzhalter 17">
            <a:extLst>
              <a:ext uri="{FF2B5EF4-FFF2-40B4-BE49-F238E27FC236}">
                <a16:creationId xmlns:a16="http://schemas.microsoft.com/office/drawing/2014/main" id="{A3DA1B6D-FCD2-45E6-8D43-463183FC0DD0}"/>
              </a:ext>
            </a:extLst>
          </p:cNvPr>
          <p:cNvSpPr>
            <a:spLocks noGrp="1"/>
          </p:cNvSpPr>
          <p:nvPr>
            <p:ph type="body" sz="quarter" idx="15"/>
          </p:nvPr>
        </p:nvSpPr>
        <p:spPr>
          <a:xfrm>
            <a:off x="1260001" y="1439999"/>
            <a:ext cx="5040000" cy="504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2" name="Inhaltsplatzhalter 11">
            <a:extLst>
              <a:ext uri="{FF2B5EF4-FFF2-40B4-BE49-F238E27FC236}">
                <a16:creationId xmlns:a16="http://schemas.microsoft.com/office/drawing/2014/main" id="{21791AAF-5AFE-4171-A6F4-2A741BCDABA9}"/>
              </a:ext>
            </a:extLst>
          </p:cNvPr>
          <p:cNvSpPr>
            <a:spLocks noGrp="1"/>
          </p:cNvSpPr>
          <p:nvPr>
            <p:ph sz="quarter" idx="16"/>
          </p:nvPr>
        </p:nvSpPr>
        <p:spPr>
          <a:xfrm>
            <a:off x="6793201" y="1439999"/>
            <a:ext cx="5040000" cy="504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DD44603-F311-1946-BEA4-5E2833B8B0A8}"/>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86074921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Layout - 1">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4" name="Diagrammplatzhalter 3">
            <a:extLst>
              <a:ext uri="{FF2B5EF4-FFF2-40B4-BE49-F238E27FC236}">
                <a16:creationId xmlns:a16="http://schemas.microsoft.com/office/drawing/2014/main" id="{A0B04A58-0EEC-4F4F-BC10-8A0A455F8FC9}"/>
              </a:ext>
            </a:extLst>
          </p:cNvPr>
          <p:cNvSpPr>
            <a:spLocks noGrp="1"/>
          </p:cNvSpPr>
          <p:nvPr>
            <p:ph type="chart" sz="quarter" idx="14"/>
          </p:nvPr>
        </p:nvSpPr>
        <p:spPr>
          <a:xfrm>
            <a:off x="5580000" y="1439998"/>
            <a:ext cx="6253200" cy="5040001"/>
          </a:xfrm>
        </p:spPr>
        <p:txBody>
          <a:bodyPr/>
          <a:lstStyle/>
          <a:p>
            <a:endParaRPr lang="de-DE"/>
          </a:p>
        </p:txBody>
      </p:sp>
      <p:sp>
        <p:nvSpPr>
          <p:cNvPr id="12" name="Titel 1">
            <a:extLst>
              <a:ext uri="{FF2B5EF4-FFF2-40B4-BE49-F238E27FC236}">
                <a16:creationId xmlns:a16="http://schemas.microsoft.com/office/drawing/2014/main" id="{83079B2C-122D-4FB5-A86A-A444968B5240}"/>
              </a:ext>
            </a:extLst>
          </p:cNvPr>
          <p:cNvSpPr>
            <a:spLocks noGrp="1"/>
          </p:cNvSpPr>
          <p:nvPr>
            <p:ph type="ctrTitle"/>
          </p:nvPr>
        </p:nvSpPr>
        <p:spPr>
          <a:xfrm>
            <a:off x="1260000" y="360000"/>
            <a:ext cx="3960000" cy="2340000"/>
          </a:xfrm>
        </p:spPr>
        <p:txBody>
          <a:bodyPr anchor="b">
            <a:normAutofit/>
          </a:bodyPr>
          <a:lstStyle>
            <a:lvl1pPr algn="l">
              <a:defRPr sz="4400"/>
            </a:lvl1pPr>
          </a:lstStyle>
          <a:p>
            <a:endParaRPr lang="de-DE"/>
          </a:p>
        </p:txBody>
      </p:sp>
      <p:sp>
        <p:nvSpPr>
          <p:cNvPr id="13" name="Textplatzhalter 17">
            <a:extLst>
              <a:ext uri="{FF2B5EF4-FFF2-40B4-BE49-F238E27FC236}">
                <a16:creationId xmlns:a16="http://schemas.microsoft.com/office/drawing/2014/main" id="{1D3BA5C0-894D-41A8-8C72-94E0FC4FD5EA}"/>
              </a:ext>
            </a:extLst>
          </p:cNvPr>
          <p:cNvSpPr>
            <a:spLocks noGrp="1"/>
          </p:cNvSpPr>
          <p:nvPr>
            <p:ph type="body" sz="quarter" idx="13"/>
          </p:nvPr>
        </p:nvSpPr>
        <p:spPr>
          <a:xfrm>
            <a:off x="1260000" y="3060000"/>
            <a:ext cx="396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7" name="Datumsplatzhalter 6">
            <a:extLst>
              <a:ext uri="{FF2B5EF4-FFF2-40B4-BE49-F238E27FC236}">
                <a16:creationId xmlns:a16="http://schemas.microsoft.com/office/drawing/2014/main" id="{51B5769E-5EC1-C74D-8A39-1FBF3D837960}"/>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887889034"/>
      </p:ext>
    </p:extLst>
  </p:cSld>
  <p:clrMapOvr>
    <a:overrideClrMapping bg1="lt1" tx1="dk1" bg2="lt2" tx2="dk2" accent1="accent1" accent2="accent2" accent3="accent3" accent4="accent4" accent5="accent5" accent6="accent6" hlink="hlink" folHlink="folHlink"/>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Layout - 2">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3F6AF-4BA8-4C29-96E1-D1881CE8E83B}"/>
              </a:ext>
            </a:extLst>
          </p:cNvPr>
          <p:cNvSpPr>
            <a:spLocks noGrp="1"/>
          </p:cNvSpPr>
          <p:nvPr>
            <p:ph type="ctrTitle"/>
          </p:nvPr>
        </p:nvSpPr>
        <p:spPr>
          <a:xfrm>
            <a:off x="1260000" y="360000"/>
            <a:ext cx="3960000" cy="2340000"/>
          </a:xfrm>
        </p:spPr>
        <p:txBody>
          <a:bodyPr anchor="b">
            <a:normAutofit/>
          </a:bodyPr>
          <a:lstStyle>
            <a:lvl1pPr algn="l">
              <a:defRPr sz="4400"/>
            </a:lvl1pPr>
          </a:lstStyle>
          <a:p>
            <a:endParaRPr lang="de-DE"/>
          </a:p>
        </p:txBody>
      </p:sp>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8" name="Textplatzhalter 17">
            <a:extLst>
              <a:ext uri="{FF2B5EF4-FFF2-40B4-BE49-F238E27FC236}">
                <a16:creationId xmlns:a16="http://schemas.microsoft.com/office/drawing/2014/main" id="{DC313750-4192-4F3F-BF37-DD9BA375DE81}"/>
              </a:ext>
            </a:extLst>
          </p:cNvPr>
          <p:cNvSpPr>
            <a:spLocks noGrp="1"/>
          </p:cNvSpPr>
          <p:nvPr>
            <p:ph type="body" sz="quarter" idx="13"/>
          </p:nvPr>
        </p:nvSpPr>
        <p:spPr>
          <a:xfrm>
            <a:off x="1260000" y="3060000"/>
            <a:ext cx="396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1" name="Bildplatzhalter 5">
            <a:extLst>
              <a:ext uri="{FF2B5EF4-FFF2-40B4-BE49-F238E27FC236}">
                <a16:creationId xmlns:a16="http://schemas.microsoft.com/office/drawing/2014/main" id="{CF59CE67-8D1B-4250-BFF1-CDF7FA7EBE17}"/>
              </a:ext>
            </a:extLst>
          </p:cNvPr>
          <p:cNvSpPr>
            <a:spLocks noGrp="1"/>
          </p:cNvSpPr>
          <p:nvPr>
            <p:ph type="pic" sz="quarter" idx="16"/>
          </p:nvPr>
        </p:nvSpPr>
        <p:spPr>
          <a:xfrm>
            <a:off x="5580000" y="0"/>
            <a:ext cx="6612000" cy="6858000"/>
          </a:xfrm>
        </p:spPr>
        <p:txBody>
          <a:bodyPr/>
          <a:lstStyle>
            <a:lvl1pPr marL="0" indent="0">
              <a:buNone/>
              <a:defRPr/>
            </a:lvl1pPr>
          </a:lstStyle>
          <a:p>
            <a:endParaRPr lang="de-DE"/>
          </a:p>
        </p:txBody>
      </p:sp>
      <p:sp>
        <p:nvSpPr>
          <p:cNvPr id="7" name="Datumsplatzhalter 6">
            <a:extLst>
              <a:ext uri="{FF2B5EF4-FFF2-40B4-BE49-F238E27FC236}">
                <a16:creationId xmlns:a16="http://schemas.microsoft.com/office/drawing/2014/main" id="{974C2F10-21FE-8748-BEF7-D1C0911C7B84}"/>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4077244161"/>
      </p:ext>
    </p:extLst>
  </p:cSld>
  <p:clrMapOvr>
    <a:overrideClrMapping bg1="lt1" tx1="dk1" bg2="lt2" tx2="dk2" accent1="accent1" accent2="accent2" accent3="accent3" accent4="accent4" accent5="accent5" accent6="accent6" hlink="hlink" folHlink="folHlink"/>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Layout - 3">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1" name="Bildplatzhalter 5">
            <a:extLst>
              <a:ext uri="{FF2B5EF4-FFF2-40B4-BE49-F238E27FC236}">
                <a16:creationId xmlns:a16="http://schemas.microsoft.com/office/drawing/2014/main" id="{CF59CE67-8D1B-4250-BFF1-CDF7FA7EBE17}"/>
              </a:ext>
            </a:extLst>
          </p:cNvPr>
          <p:cNvSpPr>
            <a:spLocks noGrp="1"/>
          </p:cNvSpPr>
          <p:nvPr>
            <p:ph type="pic" sz="quarter" idx="16"/>
          </p:nvPr>
        </p:nvSpPr>
        <p:spPr>
          <a:xfrm>
            <a:off x="6658800" y="0"/>
            <a:ext cx="5533200" cy="6858000"/>
          </a:xfrm>
        </p:spPr>
        <p:txBody>
          <a:bodyPr/>
          <a:lstStyle>
            <a:lvl1pPr marL="0" indent="0">
              <a:buNone/>
              <a:defRPr/>
            </a:lvl1pPr>
          </a:lstStyle>
          <a:p>
            <a:endParaRPr lang="de-DE"/>
          </a:p>
        </p:txBody>
      </p:sp>
      <p:sp>
        <p:nvSpPr>
          <p:cNvPr id="7" name="Titel 1">
            <a:extLst>
              <a:ext uri="{FF2B5EF4-FFF2-40B4-BE49-F238E27FC236}">
                <a16:creationId xmlns:a16="http://schemas.microsoft.com/office/drawing/2014/main" id="{093EDC65-E57F-F449-8EC9-EDBD1AE0556E}"/>
              </a:ext>
            </a:extLst>
          </p:cNvPr>
          <p:cNvSpPr>
            <a:spLocks noGrp="1"/>
          </p:cNvSpPr>
          <p:nvPr>
            <p:ph type="title"/>
          </p:nvPr>
        </p:nvSpPr>
        <p:spPr>
          <a:xfrm>
            <a:off x="1260001" y="360000"/>
            <a:ext cx="5039998" cy="720000"/>
          </a:xfrm>
        </p:spPr>
        <p:txBody>
          <a:bodyPr>
            <a:normAutofit fontScale="90000"/>
          </a:bodyPr>
          <a:lstStyle/>
          <a:p>
            <a:endParaRPr lang="de-DE"/>
          </a:p>
        </p:txBody>
      </p:sp>
      <p:sp>
        <p:nvSpPr>
          <p:cNvPr id="8" name="Textplatzhalter 6">
            <a:extLst>
              <a:ext uri="{FF2B5EF4-FFF2-40B4-BE49-F238E27FC236}">
                <a16:creationId xmlns:a16="http://schemas.microsoft.com/office/drawing/2014/main" id="{14F1E516-F208-684F-8837-6AE1B13D4931}"/>
              </a:ext>
            </a:extLst>
          </p:cNvPr>
          <p:cNvSpPr>
            <a:spLocks noGrp="1"/>
          </p:cNvSpPr>
          <p:nvPr>
            <p:ph type="body" sz="quarter" idx="15"/>
          </p:nvPr>
        </p:nvSpPr>
        <p:spPr>
          <a:xfrm>
            <a:off x="1260001" y="1439999"/>
            <a:ext cx="5040000" cy="5040000"/>
          </a:xfrm>
        </p:spPr>
        <p:txBody>
          <a:bodyPr>
            <a:normAutofit fontScale="85000" lnSpcReduction="10000"/>
          </a:bodyPr>
          <a:lstStyle/>
          <a:p>
            <a:pPr marL="285750" indent="-285750">
              <a:lnSpc>
                <a:spcPct val="170000"/>
              </a:lnSpc>
              <a:buFont typeface="Arial" panose="020B0604020202020204" pitchFamily="34" charset="0"/>
              <a:buChar char="•"/>
            </a:pPr>
            <a:endParaRPr lang="de-DE"/>
          </a:p>
        </p:txBody>
      </p:sp>
      <p:sp>
        <p:nvSpPr>
          <p:cNvPr id="9" name="Datumsplatzhalter 6">
            <a:extLst>
              <a:ext uri="{FF2B5EF4-FFF2-40B4-BE49-F238E27FC236}">
                <a16:creationId xmlns:a16="http://schemas.microsoft.com/office/drawing/2014/main" id="{A8E58E5B-F8B3-E146-9BFA-CD69AA2C435E}"/>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302564359"/>
      </p:ext>
    </p:extLst>
  </p:cSld>
  <p:clrMapOvr>
    <a:overrideClrMapping bg1="lt1" tx1="dk1" bg2="lt2" tx2="dk2" accent1="accent1" accent2="accent2" accent3="accent3" accent4="accent4" accent5="accent5" accent6="accent6" hlink="hlink" folHlink="folHlink"/>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Layout - 4">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3F6AF-4BA8-4C29-96E1-D1881CE8E83B}"/>
              </a:ext>
            </a:extLst>
          </p:cNvPr>
          <p:cNvSpPr>
            <a:spLocks noGrp="1"/>
          </p:cNvSpPr>
          <p:nvPr>
            <p:ph type="ctrTitle"/>
          </p:nvPr>
        </p:nvSpPr>
        <p:spPr>
          <a:xfrm>
            <a:off x="1260000" y="360000"/>
            <a:ext cx="6120577" cy="2340000"/>
          </a:xfrm>
        </p:spPr>
        <p:txBody>
          <a:bodyPr anchor="b">
            <a:normAutofit/>
          </a:bodyPr>
          <a:lstStyle>
            <a:lvl1pPr algn="l">
              <a:defRPr sz="4400"/>
            </a:lvl1pPr>
          </a:lstStyle>
          <a:p>
            <a:endParaRPr lang="de-DE"/>
          </a:p>
        </p:txBody>
      </p:sp>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8" name="Textplatzhalter 17">
            <a:extLst>
              <a:ext uri="{FF2B5EF4-FFF2-40B4-BE49-F238E27FC236}">
                <a16:creationId xmlns:a16="http://schemas.microsoft.com/office/drawing/2014/main" id="{DC313750-4192-4F3F-BF37-DD9BA375DE81}"/>
              </a:ext>
            </a:extLst>
          </p:cNvPr>
          <p:cNvSpPr>
            <a:spLocks noGrp="1"/>
          </p:cNvSpPr>
          <p:nvPr>
            <p:ph type="body" sz="quarter" idx="13"/>
          </p:nvPr>
        </p:nvSpPr>
        <p:spPr>
          <a:xfrm>
            <a:off x="1260000" y="3060000"/>
            <a:ext cx="288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7" name="Textplatzhalter 17">
            <a:extLst>
              <a:ext uri="{FF2B5EF4-FFF2-40B4-BE49-F238E27FC236}">
                <a16:creationId xmlns:a16="http://schemas.microsoft.com/office/drawing/2014/main" id="{CBCB0666-0C30-46A8-B203-7B74D9FBE73B}"/>
              </a:ext>
            </a:extLst>
          </p:cNvPr>
          <p:cNvSpPr>
            <a:spLocks noGrp="1"/>
          </p:cNvSpPr>
          <p:nvPr>
            <p:ph type="body" sz="quarter" idx="14"/>
          </p:nvPr>
        </p:nvSpPr>
        <p:spPr>
          <a:xfrm>
            <a:off x="4500000" y="3060000"/>
            <a:ext cx="288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9" name="Bildplatzhalter 5">
            <a:extLst>
              <a:ext uri="{FF2B5EF4-FFF2-40B4-BE49-F238E27FC236}">
                <a16:creationId xmlns:a16="http://schemas.microsoft.com/office/drawing/2014/main" id="{9134F1EC-0512-4B63-BFDE-458F23F4F870}"/>
              </a:ext>
            </a:extLst>
          </p:cNvPr>
          <p:cNvSpPr>
            <a:spLocks noGrp="1"/>
          </p:cNvSpPr>
          <p:nvPr>
            <p:ph type="pic" sz="quarter" idx="16"/>
          </p:nvPr>
        </p:nvSpPr>
        <p:spPr>
          <a:xfrm>
            <a:off x="7740000" y="0"/>
            <a:ext cx="4452000" cy="6858000"/>
          </a:xfrm>
        </p:spPr>
        <p:txBody>
          <a:bodyPr/>
          <a:lstStyle>
            <a:lvl1pPr marL="0" indent="0">
              <a:buNone/>
              <a:defRPr/>
            </a:lvl1pPr>
          </a:lstStyle>
          <a:p>
            <a:endParaRPr lang="de-DE"/>
          </a:p>
        </p:txBody>
      </p:sp>
      <p:sp>
        <p:nvSpPr>
          <p:cNvPr id="8" name="Datumsplatzhalter 6">
            <a:extLst>
              <a:ext uri="{FF2B5EF4-FFF2-40B4-BE49-F238E27FC236}">
                <a16:creationId xmlns:a16="http://schemas.microsoft.com/office/drawing/2014/main" id="{7F139090-1110-C044-8924-FF6DC9D4FC1F}"/>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867724188"/>
      </p:ext>
    </p:extLst>
  </p:cSld>
  <p:clrMapOvr>
    <a:overrideClrMapping bg1="lt1" tx1="dk1" bg2="lt2" tx2="dk2" accent1="accent1" accent2="accent2" accent3="accent3" accent4="accent4" accent5="accent5" accent6="accent6" hlink="hlink" folHlink="folHlink"/>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Layout - 5">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3F6AF-4BA8-4C29-96E1-D1881CE8E83B}"/>
              </a:ext>
            </a:extLst>
          </p:cNvPr>
          <p:cNvSpPr>
            <a:spLocks noGrp="1"/>
          </p:cNvSpPr>
          <p:nvPr>
            <p:ph type="ctrTitle"/>
          </p:nvPr>
        </p:nvSpPr>
        <p:spPr>
          <a:xfrm>
            <a:off x="1260000" y="360000"/>
            <a:ext cx="6120577" cy="2340000"/>
          </a:xfrm>
        </p:spPr>
        <p:txBody>
          <a:bodyPr anchor="b">
            <a:normAutofit/>
          </a:bodyPr>
          <a:lstStyle>
            <a:lvl1pPr algn="l">
              <a:defRPr sz="4400"/>
            </a:lvl1pPr>
          </a:lstStyle>
          <a:p>
            <a:endParaRPr lang="de-DE"/>
          </a:p>
        </p:txBody>
      </p:sp>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8" name="Textplatzhalter 17">
            <a:extLst>
              <a:ext uri="{FF2B5EF4-FFF2-40B4-BE49-F238E27FC236}">
                <a16:creationId xmlns:a16="http://schemas.microsoft.com/office/drawing/2014/main" id="{DC313750-4192-4F3F-BF37-DD9BA375DE81}"/>
              </a:ext>
            </a:extLst>
          </p:cNvPr>
          <p:cNvSpPr>
            <a:spLocks noGrp="1"/>
          </p:cNvSpPr>
          <p:nvPr>
            <p:ph type="body" sz="quarter" idx="13"/>
          </p:nvPr>
        </p:nvSpPr>
        <p:spPr>
          <a:xfrm>
            <a:off x="4500000" y="306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9" name="Bildplatzhalter 5">
            <a:extLst>
              <a:ext uri="{FF2B5EF4-FFF2-40B4-BE49-F238E27FC236}">
                <a16:creationId xmlns:a16="http://schemas.microsoft.com/office/drawing/2014/main" id="{9134F1EC-0512-4B63-BFDE-458F23F4F870}"/>
              </a:ext>
            </a:extLst>
          </p:cNvPr>
          <p:cNvSpPr>
            <a:spLocks noGrp="1"/>
          </p:cNvSpPr>
          <p:nvPr>
            <p:ph type="pic" sz="quarter" idx="16"/>
          </p:nvPr>
        </p:nvSpPr>
        <p:spPr>
          <a:xfrm>
            <a:off x="7740000" y="0"/>
            <a:ext cx="4452000" cy="6858000"/>
          </a:xfrm>
        </p:spPr>
        <p:txBody>
          <a:bodyPr/>
          <a:lstStyle>
            <a:lvl1pPr marL="0" indent="0">
              <a:buNone/>
              <a:defRPr/>
            </a:lvl1pPr>
          </a:lstStyle>
          <a:p>
            <a:endParaRPr lang="de-DE"/>
          </a:p>
        </p:txBody>
      </p:sp>
      <p:sp>
        <p:nvSpPr>
          <p:cNvPr id="8" name="Textplatzhalter 17">
            <a:extLst>
              <a:ext uri="{FF2B5EF4-FFF2-40B4-BE49-F238E27FC236}">
                <a16:creationId xmlns:a16="http://schemas.microsoft.com/office/drawing/2014/main" id="{6A90F264-B00C-4CF1-8544-B2E3AFDE539F}"/>
              </a:ext>
            </a:extLst>
          </p:cNvPr>
          <p:cNvSpPr>
            <a:spLocks noGrp="1"/>
          </p:cNvSpPr>
          <p:nvPr>
            <p:ph type="body" sz="quarter" idx="17"/>
          </p:nvPr>
        </p:nvSpPr>
        <p:spPr>
          <a:xfrm>
            <a:off x="4500000" y="495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0" name="Textplatzhalter 17">
            <a:extLst>
              <a:ext uri="{FF2B5EF4-FFF2-40B4-BE49-F238E27FC236}">
                <a16:creationId xmlns:a16="http://schemas.microsoft.com/office/drawing/2014/main" id="{C0B1A19F-1125-4915-91E7-B2AD830F9816}"/>
              </a:ext>
            </a:extLst>
          </p:cNvPr>
          <p:cNvSpPr>
            <a:spLocks noGrp="1"/>
          </p:cNvSpPr>
          <p:nvPr>
            <p:ph type="body" sz="quarter" idx="18"/>
          </p:nvPr>
        </p:nvSpPr>
        <p:spPr>
          <a:xfrm>
            <a:off x="1260000" y="3060000"/>
            <a:ext cx="2880000" cy="342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1" name="Datumsplatzhalter 6">
            <a:extLst>
              <a:ext uri="{FF2B5EF4-FFF2-40B4-BE49-F238E27FC236}">
                <a16:creationId xmlns:a16="http://schemas.microsoft.com/office/drawing/2014/main" id="{6B934D1F-AA51-B04F-BBF3-6C5BCC9C9450}"/>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3173733666"/>
      </p:ext>
    </p:extLst>
  </p:cSld>
  <p:clrMapOvr>
    <a:overrideClrMapping bg1="lt1" tx1="dk1" bg2="lt2" tx2="dk2" accent1="accent1" accent2="accent2" accent3="accent3" accent4="accent4" accent5="accent5" accent6="accent6" hlink="hlink" folHlink="folHlink"/>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Layout - 6">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9" name="Bildplatzhalter 5">
            <a:extLst>
              <a:ext uri="{FF2B5EF4-FFF2-40B4-BE49-F238E27FC236}">
                <a16:creationId xmlns:a16="http://schemas.microsoft.com/office/drawing/2014/main" id="{9134F1EC-0512-4B63-BFDE-458F23F4F870}"/>
              </a:ext>
            </a:extLst>
          </p:cNvPr>
          <p:cNvSpPr>
            <a:spLocks noGrp="1"/>
          </p:cNvSpPr>
          <p:nvPr>
            <p:ph type="pic" sz="quarter" idx="16"/>
          </p:nvPr>
        </p:nvSpPr>
        <p:spPr>
          <a:xfrm>
            <a:off x="7740000" y="0"/>
            <a:ext cx="4452000" cy="6858000"/>
          </a:xfrm>
        </p:spPr>
        <p:txBody>
          <a:bodyPr/>
          <a:lstStyle>
            <a:lvl1pPr marL="0" indent="0">
              <a:buNone/>
              <a:defRPr/>
            </a:lvl1pPr>
          </a:lstStyle>
          <a:p>
            <a:endParaRPr lang="de-DE"/>
          </a:p>
        </p:txBody>
      </p:sp>
      <p:sp>
        <p:nvSpPr>
          <p:cNvPr id="11" name="Titel 1">
            <a:extLst>
              <a:ext uri="{FF2B5EF4-FFF2-40B4-BE49-F238E27FC236}">
                <a16:creationId xmlns:a16="http://schemas.microsoft.com/office/drawing/2014/main" id="{317D6158-10DA-4149-9F26-556282FDBDEE}"/>
              </a:ext>
            </a:extLst>
          </p:cNvPr>
          <p:cNvSpPr>
            <a:spLocks noGrp="1"/>
          </p:cNvSpPr>
          <p:nvPr>
            <p:ph type="ctrTitle"/>
          </p:nvPr>
        </p:nvSpPr>
        <p:spPr>
          <a:xfrm>
            <a:off x="1260000" y="360000"/>
            <a:ext cx="6120577" cy="2340000"/>
          </a:xfrm>
        </p:spPr>
        <p:txBody>
          <a:bodyPr anchor="b">
            <a:normAutofit/>
          </a:bodyPr>
          <a:lstStyle>
            <a:lvl1pPr algn="l">
              <a:defRPr sz="4400"/>
            </a:lvl1pPr>
          </a:lstStyle>
          <a:p>
            <a:endParaRPr lang="de-DE"/>
          </a:p>
        </p:txBody>
      </p:sp>
      <p:sp>
        <p:nvSpPr>
          <p:cNvPr id="12" name="Textplatzhalter 17">
            <a:extLst>
              <a:ext uri="{FF2B5EF4-FFF2-40B4-BE49-F238E27FC236}">
                <a16:creationId xmlns:a16="http://schemas.microsoft.com/office/drawing/2014/main" id="{0EB1FDA4-5ACF-4A42-88AB-AAE93951446C}"/>
              </a:ext>
            </a:extLst>
          </p:cNvPr>
          <p:cNvSpPr>
            <a:spLocks noGrp="1"/>
          </p:cNvSpPr>
          <p:nvPr>
            <p:ph type="body" sz="quarter" idx="13"/>
          </p:nvPr>
        </p:nvSpPr>
        <p:spPr>
          <a:xfrm>
            <a:off x="4500000" y="306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3" name="Textplatzhalter 17">
            <a:extLst>
              <a:ext uri="{FF2B5EF4-FFF2-40B4-BE49-F238E27FC236}">
                <a16:creationId xmlns:a16="http://schemas.microsoft.com/office/drawing/2014/main" id="{3776E9D3-3F5B-4BAF-9A1F-29FBFED22594}"/>
              </a:ext>
            </a:extLst>
          </p:cNvPr>
          <p:cNvSpPr>
            <a:spLocks noGrp="1"/>
          </p:cNvSpPr>
          <p:nvPr>
            <p:ph type="body" sz="quarter" idx="17"/>
          </p:nvPr>
        </p:nvSpPr>
        <p:spPr>
          <a:xfrm>
            <a:off x="4500000" y="495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4" name="Textplatzhalter 17">
            <a:extLst>
              <a:ext uri="{FF2B5EF4-FFF2-40B4-BE49-F238E27FC236}">
                <a16:creationId xmlns:a16="http://schemas.microsoft.com/office/drawing/2014/main" id="{1D80A23F-1721-422A-B96B-D8283DA881E4}"/>
              </a:ext>
            </a:extLst>
          </p:cNvPr>
          <p:cNvSpPr>
            <a:spLocks noGrp="1"/>
          </p:cNvSpPr>
          <p:nvPr>
            <p:ph type="body" sz="quarter" idx="18"/>
          </p:nvPr>
        </p:nvSpPr>
        <p:spPr>
          <a:xfrm>
            <a:off x="1260000" y="306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5" name="Textplatzhalter 17">
            <a:extLst>
              <a:ext uri="{FF2B5EF4-FFF2-40B4-BE49-F238E27FC236}">
                <a16:creationId xmlns:a16="http://schemas.microsoft.com/office/drawing/2014/main" id="{56970F98-F414-4369-AE13-74D373BA411D}"/>
              </a:ext>
            </a:extLst>
          </p:cNvPr>
          <p:cNvSpPr>
            <a:spLocks noGrp="1"/>
          </p:cNvSpPr>
          <p:nvPr>
            <p:ph type="body" sz="quarter" idx="19"/>
          </p:nvPr>
        </p:nvSpPr>
        <p:spPr>
          <a:xfrm>
            <a:off x="1260000" y="4950000"/>
            <a:ext cx="2880000" cy="1530000"/>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0" name="Datumsplatzhalter 6">
            <a:extLst>
              <a:ext uri="{FF2B5EF4-FFF2-40B4-BE49-F238E27FC236}">
                <a16:creationId xmlns:a16="http://schemas.microsoft.com/office/drawing/2014/main" id="{5C7C4B4E-6177-AE4B-B2C8-D6DA32F088E8}"/>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65933434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acts">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2760090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5" name="Oval 4">
            <a:extLst>
              <a:ext uri="{FF2B5EF4-FFF2-40B4-BE49-F238E27FC236}">
                <a16:creationId xmlns:a16="http://schemas.microsoft.com/office/drawing/2014/main" id="{70917DEB-C207-55D9-C3F7-F98B6F28EA19}"/>
              </a:ext>
            </a:extLst>
          </p:cNvPr>
          <p:cNvSpPr/>
          <p:nvPr userDrawn="1"/>
        </p:nvSpPr>
        <p:spPr>
          <a:xfrm>
            <a:off x="1260198" y="1619250"/>
            <a:ext cx="1798536" cy="17985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12" name="Oval 11">
            <a:extLst>
              <a:ext uri="{FF2B5EF4-FFF2-40B4-BE49-F238E27FC236}">
                <a16:creationId xmlns:a16="http://schemas.microsoft.com/office/drawing/2014/main" id="{182B2D7A-D65D-ADEE-0B8F-AF0B8677347A}"/>
              </a:ext>
            </a:extLst>
          </p:cNvPr>
          <p:cNvSpPr/>
          <p:nvPr userDrawn="1"/>
        </p:nvSpPr>
        <p:spPr>
          <a:xfrm>
            <a:off x="6618843" y="1619250"/>
            <a:ext cx="1798536" cy="17985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38" name="Picture Placeholder 26">
            <a:extLst>
              <a:ext uri="{FF2B5EF4-FFF2-40B4-BE49-F238E27FC236}">
                <a16:creationId xmlns:a16="http://schemas.microsoft.com/office/drawing/2014/main" id="{19AE7B1E-1BD1-70DF-7532-6C0BFD182E05}"/>
              </a:ext>
            </a:extLst>
          </p:cNvPr>
          <p:cNvSpPr>
            <a:spLocks noGrp="1"/>
          </p:cNvSpPr>
          <p:nvPr>
            <p:ph type="pic" sz="quarter" idx="13"/>
          </p:nvPr>
        </p:nvSpPr>
        <p:spPr>
          <a:xfrm>
            <a:off x="1343642" y="1702693"/>
            <a:ext cx="1631648" cy="1631642"/>
          </a:xfrm>
          <a:custGeom>
            <a:avLst/>
            <a:gdLst>
              <a:gd name="connsiteX0" fmla="*/ 790219 w 1580438"/>
              <a:gd name="connsiteY0" fmla="*/ 0 h 1580432"/>
              <a:gd name="connsiteX1" fmla="*/ 1580438 w 1580438"/>
              <a:gd name="connsiteY1" fmla="*/ 790216 h 1580432"/>
              <a:gd name="connsiteX2" fmla="*/ 790219 w 1580438"/>
              <a:gd name="connsiteY2" fmla="*/ 1580432 h 1580432"/>
              <a:gd name="connsiteX3" fmla="*/ 0 w 1580438"/>
              <a:gd name="connsiteY3" fmla="*/ 790216 h 1580432"/>
              <a:gd name="connsiteX4" fmla="*/ 790219 w 1580438"/>
              <a:gd name="connsiteY4" fmla="*/ 0 h 1580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38" h="1580432">
                <a:moveTo>
                  <a:pt x="790219" y="0"/>
                </a:moveTo>
                <a:cubicBezTo>
                  <a:pt x="1226645" y="0"/>
                  <a:pt x="1580438" y="353792"/>
                  <a:pt x="1580438" y="790216"/>
                </a:cubicBezTo>
                <a:cubicBezTo>
                  <a:pt x="1580438" y="1226640"/>
                  <a:pt x="1226645" y="1580432"/>
                  <a:pt x="790219" y="1580432"/>
                </a:cubicBezTo>
                <a:cubicBezTo>
                  <a:pt x="353793" y="1580432"/>
                  <a:pt x="0" y="1226640"/>
                  <a:pt x="0" y="790216"/>
                </a:cubicBezTo>
                <a:cubicBezTo>
                  <a:pt x="0" y="353792"/>
                  <a:pt x="353793" y="0"/>
                  <a:pt x="790219" y="0"/>
                </a:cubicBezTo>
                <a:close/>
              </a:path>
            </a:pathLst>
          </a:custGeo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
        <p:nvSpPr>
          <p:cNvPr id="39" name="Picture Placeholder 26">
            <a:extLst>
              <a:ext uri="{FF2B5EF4-FFF2-40B4-BE49-F238E27FC236}">
                <a16:creationId xmlns:a16="http://schemas.microsoft.com/office/drawing/2014/main" id="{08907DC5-3DF3-C1F4-7F7E-4BF4FE728E97}"/>
              </a:ext>
            </a:extLst>
          </p:cNvPr>
          <p:cNvSpPr>
            <a:spLocks noGrp="1"/>
          </p:cNvSpPr>
          <p:nvPr>
            <p:ph type="pic" sz="quarter" idx="14"/>
          </p:nvPr>
        </p:nvSpPr>
        <p:spPr>
          <a:xfrm>
            <a:off x="6702287" y="1702693"/>
            <a:ext cx="1631648" cy="1631642"/>
          </a:xfrm>
          <a:custGeom>
            <a:avLst/>
            <a:gdLst>
              <a:gd name="connsiteX0" fmla="*/ 790219 w 1580438"/>
              <a:gd name="connsiteY0" fmla="*/ 0 h 1580432"/>
              <a:gd name="connsiteX1" fmla="*/ 1580438 w 1580438"/>
              <a:gd name="connsiteY1" fmla="*/ 790216 h 1580432"/>
              <a:gd name="connsiteX2" fmla="*/ 790219 w 1580438"/>
              <a:gd name="connsiteY2" fmla="*/ 1580432 h 1580432"/>
              <a:gd name="connsiteX3" fmla="*/ 0 w 1580438"/>
              <a:gd name="connsiteY3" fmla="*/ 790216 h 1580432"/>
              <a:gd name="connsiteX4" fmla="*/ 790219 w 1580438"/>
              <a:gd name="connsiteY4" fmla="*/ 0 h 1580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38" h="1580432">
                <a:moveTo>
                  <a:pt x="790219" y="0"/>
                </a:moveTo>
                <a:cubicBezTo>
                  <a:pt x="1226645" y="0"/>
                  <a:pt x="1580438" y="353792"/>
                  <a:pt x="1580438" y="790216"/>
                </a:cubicBezTo>
                <a:cubicBezTo>
                  <a:pt x="1580438" y="1226640"/>
                  <a:pt x="1226645" y="1580432"/>
                  <a:pt x="790219" y="1580432"/>
                </a:cubicBezTo>
                <a:cubicBezTo>
                  <a:pt x="353793" y="1580432"/>
                  <a:pt x="0" y="1226640"/>
                  <a:pt x="0" y="790216"/>
                </a:cubicBezTo>
                <a:cubicBezTo>
                  <a:pt x="0" y="353792"/>
                  <a:pt x="353793" y="0"/>
                  <a:pt x="790219" y="0"/>
                </a:cubicBezTo>
                <a:close/>
              </a:path>
            </a:pathLst>
          </a:custGeo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cxnSp>
        <p:nvCxnSpPr>
          <p:cNvPr id="23" name="Gerader Verbinder 8">
            <a:extLst>
              <a:ext uri="{FF2B5EF4-FFF2-40B4-BE49-F238E27FC236}">
                <a16:creationId xmlns:a16="http://schemas.microsoft.com/office/drawing/2014/main" id="{E41023D9-0F56-4E84-38CE-8EA02E138507}"/>
              </a:ext>
            </a:extLst>
          </p:cNvPr>
          <p:cNvCxnSpPr>
            <a:cxnSpLocks/>
          </p:cNvCxnSpPr>
          <p:nvPr userDrawn="1"/>
        </p:nvCxnSpPr>
        <p:spPr>
          <a:xfrm>
            <a:off x="1305352" y="4211424"/>
            <a:ext cx="0" cy="10786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Gerader Verbinder 8">
            <a:extLst>
              <a:ext uri="{FF2B5EF4-FFF2-40B4-BE49-F238E27FC236}">
                <a16:creationId xmlns:a16="http://schemas.microsoft.com/office/drawing/2014/main" id="{6A800876-1384-D1C9-2B9A-7753B0FD7864}"/>
              </a:ext>
            </a:extLst>
          </p:cNvPr>
          <p:cNvCxnSpPr>
            <a:cxnSpLocks/>
          </p:cNvCxnSpPr>
          <p:nvPr userDrawn="1"/>
        </p:nvCxnSpPr>
        <p:spPr>
          <a:xfrm>
            <a:off x="1305352" y="5400001"/>
            <a:ext cx="0" cy="1006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04F693DB-5A43-235F-23D4-FA1531C9CF7C}"/>
              </a:ext>
            </a:extLst>
          </p:cNvPr>
          <p:cNvSpPr>
            <a:spLocks noGrp="1"/>
          </p:cNvSpPr>
          <p:nvPr>
            <p:ph type="body" sz="quarter" idx="27" hasCustomPrompt="1"/>
          </p:nvPr>
        </p:nvSpPr>
        <p:spPr>
          <a:xfrm>
            <a:off x="1467833" y="3599894"/>
            <a:ext cx="4994047" cy="301136"/>
          </a:xfrm>
        </p:spPr>
        <p:txBody>
          <a:bodyPr lIns="0" tIns="46800" rIns="144000" bIns="46800" anchor="ctr">
            <a:noAutofit/>
          </a:bodyPr>
          <a:lstStyle>
            <a:lvl1pPr marL="0" indent="0" algn="l">
              <a:lnSpc>
                <a:spcPct val="100000"/>
              </a:lnSpc>
              <a:spcBef>
                <a:spcPts val="0"/>
              </a:spcBef>
              <a:buNone/>
              <a:defRPr sz="2000">
                <a:solidFill>
                  <a:schemeClr val="tx2"/>
                </a:solidFill>
                <a:latin typeface="+mj-lt"/>
              </a:defRPr>
            </a:lvl1pPr>
          </a:lstStyle>
          <a:p>
            <a:pPr lvl="0"/>
            <a:r>
              <a:rPr lang="de-AT"/>
              <a:t>Subheadline</a:t>
            </a:r>
          </a:p>
        </p:txBody>
      </p:sp>
      <p:sp>
        <p:nvSpPr>
          <p:cNvPr id="26" name="Text Placeholder 9">
            <a:extLst>
              <a:ext uri="{FF2B5EF4-FFF2-40B4-BE49-F238E27FC236}">
                <a16:creationId xmlns:a16="http://schemas.microsoft.com/office/drawing/2014/main" id="{012F655E-E8B5-AA8D-EEE8-9BA3D3415216}"/>
              </a:ext>
            </a:extLst>
          </p:cNvPr>
          <p:cNvSpPr>
            <a:spLocks noGrp="1"/>
          </p:cNvSpPr>
          <p:nvPr>
            <p:ph type="body" sz="quarter" idx="28"/>
          </p:nvPr>
        </p:nvSpPr>
        <p:spPr>
          <a:xfrm>
            <a:off x="1467834" y="4230389"/>
            <a:ext cx="4994046" cy="1059689"/>
          </a:xfrm>
        </p:spPr>
        <p:txBody>
          <a:bodyPr lIns="0" tIns="46800" rIns="0" bIns="46800" anchor="t">
            <a:noAutofit/>
          </a:bodyPr>
          <a:lstStyle>
            <a:lvl1pPr marL="0" indent="0" algn="l">
              <a:lnSpc>
                <a:spcPct val="100000"/>
              </a:lnSpc>
              <a:spcBef>
                <a:spcPts val="0"/>
              </a:spcBef>
              <a:buNone/>
              <a:defRPr sz="1400">
                <a:latin typeface="+mn-lt"/>
              </a:defRPr>
            </a:lvl1pPr>
          </a:lstStyle>
          <a:p>
            <a:pPr lvl="0"/>
            <a:endParaRPr lang="de-AT"/>
          </a:p>
        </p:txBody>
      </p:sp>
      <p:cxnSp>
        <p:nvCxnSpPr>
          <p:cNvPr id="31" name="Gerader Verbinder 8">
            <a:extLst>
              <a:ext uri="{FF2B5EF4-FFF2-40B4-BE49-F238E27FC236}">
                <a16:creationId xmlns:a16="http://schemas.microsoft.com/office/drawing/2014/main" id="{28296683-4F30-21E0-D2EF-C7FD26CB7734}"/>
              </a:ext>
            </a:extLst>
          </p:cNvPr>
          <p:cNvCxnSpPr>
            <a:cxnSpLocks/>
          </p:cNvCxnSpPr>
          <p:nvPr userDrawn="1"/>
        </p:nvCxnSpPr>
        <p:spPr>
          <a:xfrm>
            <a:off x="6663997" y="4211424"/>
            <a:ext cx="0" cy="10786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Gerader Verbinder 8">
            <a:extLst>
              <a:ext uri="{FF2B5EF4-FFF2-40B4-BE49-F238E27FC236}">
                <a16:creationId xmlns:a16="http://schemas.microsoft.com/office/drawing/2014/main" id="{23079D46-5B96-A706-9CE0-7958F5827A28}"/>
              </a:ext>
            </a:extLst>
          </p:cNvPr>
          <p:cNvCxnSpPr>
            <a:cxnSpLocks/>
          </p:cNvCxnSpPr>
          <p:nvPr userDrawn="1"/>
        </p:nvCxnSpPr>
        <p:spPr>
          <a:xfrm>
            <a:off x="6663997" y="5376600"/>
            <a:ext cx="0" cy="107865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ext Placeholder 9">
            <a:extLst>
              <a:ext uri="{FF2B5EF4-FFF2-40B4-BE49-F238E27FC236}">
                <a16:creationId xmlns:a16="http://schemas.microsoft.com/office/drawing/2014/main" id="{4218AD6B-D665-CF91-0D8A-AE8C2033A0B6}"/>
              </a:ext>
            </a:extLst>
          </p:cNvPr>
          <p:cNvSpPr>
            <a:spLocks noGrp="1"/>
          </p:cNvSpPr>
          <p:nvPr>
            <p:ph type="body" sz="quarter" idx="30" hasCustomPrompt="1"/>
          </p:nvPr>
        </p:nvSpPr>
        <p:spPr>
          <a:xfrm>
            <a:off x="6826478" y="3599894"/>
            <a:ext cx="4994047" cy="301136"/>
          </a:xfrm>
        </p:spPr>
        <p:txBody>
          <a:bodyPr lIns="0" tIns="46800" rIns="144000" bIns="46800" anchor="ctr">
            <a:noAutofit/>
          </a:bodyPr>
          <a:lstStyle>
            <a:lvl1pPr marL="0" indent="0" algn="l">
              <a:lnSpc>
                <a:spcPct val="100000"/>
              </a:lnSpc>
              <a:spcBef>
                <a:spcPts val="0"/>
              </a:spcBef>
              <a:buNone/>
              <a:defRPr sz="2000">
                <a:solidFill>
                  <a:schemeClr val="tx2"/>
                </a:solidFill>
                <a:latin typeface="+mj-lt"/>
              </a:defRPr>
            </a:lvl1pPr>
          </a:lstStyle>
          <a:p>
            <a:pPr lvl="0"/>
            <a:r>
              <a:rPr lang="de-AT"/>
              <a:t>Subheadline</a:t>
            </a:r>
          </a:p>
        </p:txBody>
      </p:sp>
      <p:sp>
        <p:nvSpPr>
          <p:cNvPr id="41" name="Text Placeholder 9">
            <a:extLst>
              <a:ext uri="{FF2B5EF4-FFF2-40B4-BE49-F238E27FC236}">
                <a16:creationId xmlns:a16="http://schemas.microsoft.com/office/drawing/2014/main" id="{AED4FDEE-08AB-DE0B-824A-66989CE87710}"/>
              </a:ext>
            </a:extLst>
          </p:cNvPr>
          <p:cNvSpPr>
            <a:spLocks noGrp="1"/>
          </p:cNvSpPr>
          <p:nvPr>
            <p:ph type="body" sz="quarter" idx="31"/>
          </p:nvPr>
        </p:nvSpPr>
        <p:spPr>
          <a:xfrm>
            <a:off x="6826479" y="4230389"/>
            <a:ext cx="4994046" cy="1059689"/>
          </a:xfrm>
        </p:spPr>
        <p:txBody>
          <a:bodyPr lIns="0" tIns="46800" rIns="0" bIns="46800" anchor="t">
            <a:noAutofit/>
          </a:bodyPr>
          <a:lstStyle>
            <a:lvl1pPr marL="0" indent="0" algn="l">
              <a:lnSpc>
                <a:spcPct val="100000"/>
              </a:lnSpc>
              <a:spcBef>
                <a:spcPts val="0"/>
              </a:spcBef>
              <a:buNone/>
              <a:defRPr sz="1400">
                <a:latin typeface="+mn-lt"/>
              </a:defRPr>
            </a:lvl1pPr>
          </a:lstStyle>
          <a:p>
            <a:pPr lvl="0"/>
            <a:endParaRPr lang="de-AT"/>
          </a:p>
        </p:txBody>
      </p:sp>
      <p:pic>
        <p:nvPicPr>
          <p:cNvPr id="7" name="Grafik 6">
            <a:extLst>
              <a:ext uri="{FF2B5EF4-FFF2-40B4-BE49-F238E27FC236}">
                <a16:creationId xmlns:a16="http://schemas.microsoft.com/office/drawing/2014/main" id="{1F97D1A7-A90C-6617-DCB6-4DD7C1FD864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62113" y="5474058"/>
            <a:ext cx="269116" cy="269116"/>
          </a:xfrm>
          <a:prstGeom prst="rect">
            <a:avLst/>
          </a:prstGeom>
        </p:spPr>
      </p:pic>
      <p:pic>
        <p:nvPicPr>
          <p:cNvPr id="8" name="Grafik 7">
            <a:extLst>
              <a:ext uri="{FF2B5EF4-FFF2-40B4-BE49-F238E27FC236}">
                <a16:creationId xmlns:a16="http://schemas.microsoft.com/office/drawing/2014/main" id="{56FDC276-6763-77B3-B608-297F2B56C6A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462113" y="5822752"/>
            <a:ext cx="269116" cy="269116"/>
          </a:xfrm>
          <a:prstGeom prst="rect">
            <a:avLst/>
          </a:prstGeom>
        </p:spPr>
      </p:pic>
      <p:pic>
        <p:nvPicPr>
          <p:cNvPr id="9" name="Grafik 8">
            <a:extLst>
              <a:ext uri="{FF2B5EF4-FFF2-40B4-BE49-F238E27FC236}">
                <a16:creationId xmlns:a16="http://schemas.microsoft.com/office/drawing/2014/main" id="{114BF400-79FB-E0C4-1E39-7F6386C09052}"/>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494524" y="6174228"/>
            <a:ext cx="204293" cy="204293"/>
          </a:xfrm>
          <a:prstGeom prst="rect">
            <a:avLst/>
          </a:prstGeom>
        </p:spPr>
      </p:pic>
      <p:pic>
        <p:nvPicPr>
          <p:cNvPr id="11" name="Grafik 10">
            <a:extLst>
              <a:ext uri="{FF2B5EF4-FFF2-40B4-BE49-F238E27FC236}">
                <a16:creationId xmlns:a16="http://schemas.microsoft.com/office/drawing/2014/main" id="{6F7A77A5-F6B5-8046-39C2-C900A7DDBA9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820757" y="5477831"/>
            <a:ext cx="269116" cy="269116"/>
          </a:xfrm>
          <a:prstGeom prst="rect">
            <a:avLst/>
          </a:prstGeom>
        </p:spPr>
      </p:pic>
      <p:pic>
        <p:nvPicPr>
          <p:cNvPr id="13" name="Grafik 12">
            <a:extLst>
              <a:ext uri="{FF2B5EF4-FFF2-40B4-BE49-F238E27FC236}">
                <a16:creationId xmlns:a16="http://schemas.microsoft.com/office/drawing/2014/main" id="{E8F74653-E8C0-908E-7480-AF8E894FB4C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820757" y="5826525"/>
            <a:ext cx="269116" cy="269116"/>
          </a:xfrm>
          <a:prstGeom prst="rect">
            <a:avLst/>
          </a:prstGeom>
        </p:spPr>
      </p:pic>
      <p:pic>
        <p:nvPicPr>
          <p:cNvPr id="14" name="Grafik 13">
            <a:extLst>
              <a:ext uri="{FF2B5EF4-FFF2-40B4-BE49-F238E27FC236}">
                <a16:creationId xmlns:a16="http://schemas.microsoft.com/office/drawing/2014/main" id="{F58AC602-373C-D83A-BE10-EAA210B57E3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853168" y="6178001"/>
            <a:ext cx="204293" cy="204293"/>
          </a:xfrm>
          <a:prstGeom prst="rect">
            <a:avLst/>
          </a:prstGeom>
        </p:spPr>
      </p:pic>
      <p:cxnSp>
        <p:nvCxnSpPr>
          <p:cNvPr id="18" name="Gerader Verbinder 8">
            <a:extLst>
              <a:ext uri="{FF2B5EF4-FFF2-40B4-BE49-F238E27FC236}">
                <a16:creationId xmlns:a16="http://schemas.microsoft.com/office/drawing/2014/main" id="{F4309F09-5236-E836-854B-847390875A87}"/>
              </a:ext>
            </a:extLst>
          </p:cNvPr>
          <p:cNvCxnSpPr>
            <a:cxnSpLocks/>
          </p:cNvCxnSpPr>
          <p:nvPr userDrawn="1"/>
        </p:nvCxnSpPr>
        <p:spPr>
          <a:xfrm>
            <a:off x="1305157" y="3570412"/>
            <a:ext cx="0" cy="528513"/>
          </a:xfrm>
          <a:prstGeom prst="line">
            <a:avLst/>
          </a:prstGeom>
          <a:ln w="19050">
            <a:solidFill>
              <a:srgbClr val="1E003B"/>
            </a:solidFill>
          </a:ln>
        </p:spPr>
        <p:style>
          <a:lnRef idx="1">
            <a:schemeClr val="accent1"/>
          </a:lnRef>
          <a:fillRef idx="0">
            <a:schemeClr val="accent1"/>
          </a:fillRef>
          <a:effectRef idx="0">
            <a:schemeClr val="accent1"/>
          </a:effectRef>
          <a:fontRef idx="minor">
            <a:schemeClr val="tx1"/>
          </a:fontRef>
        </p:style>
      </p:cxnSp>
      <p:cxnSp>
        <p:nvCxnSpPr>
          <p:cNvPr id="21" name="Gerader Verbinder 8">
            <a:extLst>
              <a:ext uri="{FF2B5EF4-FFF2-40B4-BE49-F238E27FC236}">
                <a16:creationId xmlns:a16="http://schemas.microsoft.com/office/drawing/2014/main" id="{79A090CE-F493-C2AD-070B-FA903D511F9C}"/>
              </a:ext>
            </a:extLst>
          </p:cNvPr>
          <p:cNvCxnSpPr>
            <a:cxnSpLocks/>
          </p:cNvCxnSpPr>
          <p:nvPr userDrawn="1"/>
        </p:nvCxnSpPr>
        <p:spPr>
          <a:xfrm>
            <a:off x="6663997" y="3570412"/>
            <a:ext cx="0" cy="528513"/>
          </a:xfrm>
          <a:prstGeom prst="line">
            <a:avLst/>
          </a:prstGeom>
          <a:ln w="19050">
            <a:solidFill>
              <a:srgbClr val="1E003B"/>
            </a:solidFill>
          </a:ln>
        </p:spPr>
        <p:style>
          <a:lnRef idx="1">
            <a:schemeClr val="accent1"/>
          </a:lnRef>
          <a:fillRef idx="0">
            <a:schemeClr val="accent1"/>
          </a:fillRef>
          <a:effectRef idx="0">
            <a:schemeClr val="accent1"/>
          </a:effectRef>
          <a:fontRef idx="minor">
            <a:schemeClr val="tx1"/>
          </a:fontRef>
        </p:style>
      </p:cxnSp>
      <p:sp>
        <p:nvSpPr>
          <p:cNvPr id="22" name="Text Placeholder 9">
            <a:extLst>
              <a:ext uri="{FF2B5EF4-FFF2-40B4-BE49-F238E27FC236}">
                <a16:creationId xmlns:a16="http://schemas.microsoft.com/office/drawing/2014/main" id="{8E6A8E96-B02C-4AFE-23BF-4FEEFC1B1E64}"/>
              </a:ext>
            </a:extLst>
          </p:cNvPr>
          <p:cNvSpPr>
            <a:spLocks noGrp="1"/>
          </p:cNvSpPr>
          <p:nvPr>
            <p:ph type="body" sz="quarter" idx="22"/>
          </p:nvPr>
        </p:nvSpPr>
        <p:spPr>
          <a:xfrm>
            <a:off x="1887984" y="5444319"/>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27" name="Text Placeholder 9">
            <a:extLst>
              <a:ext uri="{FF2B5EF4-FFF2-40B4-BE49-F238E27FC236}">
                <a16:creationId xmlns:a16="http://schemas.microsoft.com/office/drawing/2014/main" id="{E50EB312-A939-29E8-9994-D0565E66B41C}"/>
              </a:ext>
            </a:extLst>
          </p:cNvPr>
          <p:cNvSpPr>
            <a:spLocks noGrp="1"/>
          </p:cNvSpPr>
          <p:nvPr>
            <p:ph type="body" sz="quarter" idx="23"/>
          </p:nvPr>
        </p:nvSpPr>
        <p:spPr>
          <a:xfrm>
            <a:off x="1887983" y="5789417"/>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30" name="Text Placeholder 9">
            <a:extLst>
              <a:ext uri="{FF2B5EF4-FFF2-40B4-BE49-F238E27FC236}">
                <a16:creationId xmlns:a16="http://schemas.microsoft.com/office/drawing/2014/main" id="{F907304E-4FB2-9912-0B0F-3D8DE2BD710C}"/>
              </a:ext>
            </a:extLst>
          </p:cNvPr>
          <p:cNvSpPr>
            <a:spLocks noGrp="1"/>
          </p:cNvSpPr>
          <p:nvPr>
            <p:ph type="body" sz="quarter" idx="24"/>
          </p:nvPr>
        </p:nvSpPr>
        <p:spPr>
          <a:xfrm>
            <a:off x="1887983" y="6119788"/>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40" name="Text Placeholder 9">
            <a:extLst>
              <a:ext uri="{FF2B5EF4-FFF2-40B4-BE49-F238E27FC236}">
                <a16:creationId xmlns:a16="http://schemas.microsoft.com/office/drawing/2014/main" id="{A1A78628-AD1B-D563-C5E4-2E7ECD936801}"/>
              </a:ext>
            </a:extLst>
          </p:cNvPr>
          <p:cNvSpPr>
            <a:spLocks noGrp="1"/>
          </p:cNvSpPr>
          <p:nvPr>
            <p:ph type="body" sz="quarter" idx="36"/>
          </p:nvPr>
        </p:nvSpPr>
        <p:spPr>
          <a:xfrm>
            <a:off x="6820757" y="3901030"/>
            <a:ext cx="4496297" cy="227544"/>
          </a:xfrm>
        </p:spPr>
        <p:txBody>
          <a:bodyPr lIns="0" tIns="46800" rIns="0" bIns="46800" anchor="ctr">
            <a:noAutofit/>
          </a:bodyPr>
          <a:lstStyle>
            <a:lvl1pPr marL="0" indent="0" algn="l">
              <a:lnSpc>
                <a:spcPct val="100000"/>
              </a:lnSpc>
              <a:spcBef>
                <a:spcPts val="0"/>
              </a:spcBef>
              <a:buNone/>
              <a:defRPr sz="1200" i="1">
                <a:latin typeface="+mn-lt"/>
              </a:defRPr>
            </a:lvl1pPr>
          </a:lstStyle>
          <a:p>
            <a:pPr lvl="0"/>
            <a:endParaRPr lang="de-AT"/>
          </a:p>
        </p:txBody>
      </p:sp>
      <p:sp>
        <p:nvSpPr>
          <p:cNvPr id="42" name="Text Placeholder 9">
            <a:extLst>
              <a:ext uri="{FF2B5EF4-FFF2-40B4-BE49-F238E27FC236}">
                <a16:creationId xmlns:a16="http://schemas.microsoft.com/office/drawing/2014/main" id="{0BF1E3B2-14A7-3107-A9E3-03607417905F}"/>
              </a:ext>
            </a:extLst>
          </p:cNvPr>
          <p:cNvSpPr>
            <a:spLocks noGrp="1"/>
          </p:cNvSpPr>
          <p:nvPr>
            <p:ph type="body" sz="quarter" idx="37"/>
          </p:nvPr>
        </p:nvSpPr>
        <p:spPr>
          <a:xfrm>
            <a:off x="1461917" y="3901030"/>
            <a:ext cx="4496297" cy="227544"/>
          </a:xfrm>
        </p:spPr>
        <p:txBody>
          <a:bodyPr lIns="0" tIns="46800" rIns="0" bIns="46800" anchor="ctr">
            <a:noAutofit/>
          </a:bodyPr>
          <a:lstStyle>
            <a:lvl1pPr marL="0" indent="0" algn="l">
              <a:lnSpc>
                <a:spcPct val="100000"/>
              </a:lnSpc>
              <a:spcBef>
                <a:spcPts val="0"/>
              </a:spcBef>
              <a:buNone/>
              <a:defRPr sz="1200" i="1">
                <a:latin typeface="+mn-lt"/>
              </a:defRPr>
            </a:lvl1pPr>
          </a:lstStyle>
          <a:p>
            <a:pPr lvl="0"/>
            <a:endParaRPr lang="de-AT"/>
          </a:p>
        </p:txBody>
      </p:sp>
      <p:sp>
        <p:nvSpPr>
          <p:cNvPr id="43" name="Text Placeholder 9">
            <a:extLst>
              <a:ext uri="{FF2B5EF4-FFF2-40B4-BE49-F238E27FC236}">
                <a16:creationId xmlns:a16="http://schemas.microsoft.com/office/drawing/2014/main" id="{EDBE2D3E-6923-C782-2A85-8A76DFC0E942}"/>
              </a:ext>
            </a:extLst>
          </p:cNvPr>
          <p:cNvSpPr>
            <a:spLocks noGrp="1"/>
          </p:cNvSpPr>
          <p:nvPr>
            <p:ph type="body" sz="quarter" idx="38"/>
          </p:nvPr>
        </p:nvSpPr>
        <p:spPr>
          <a:xfrm>
            <a:off x="7246627" y="5444319"/>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44" name="Text Placeholder 9">
            <a:extLst>
              <a:ext uri="{FF2B5EF4-FFF2-40B4-BE49-F238E27FC236}">
                <a16:creationId xmlns:a16="http://schemas.microsoft.com/office/drawing/2014/main" id="{20A10773-A254-9A5F-71C9-35EF116763C0}"/>
              </a:ext>
            </a:extLst>
          </p:cNvPr>
          <p:cNvSpPr>
            <a:spLocks noGrp="1"/>
          </p:cNvSpPr>
          <p:nvPr>
            <p:ph type="body" sz="quarter" idx="39"/>
          </p:nvPr>
        </p:nvSpPr>
        <p:spPr>
          <a:xfrm>
            <a:off x="7246626" y="5789417"/>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45" name="Text Placeholder 9">
            <a:extLst>
              <a:ext uri="{FF2B5EF4-FFF2-40B4-BE49-F238E27FC236}">
                <a16:creationId xmlns:a16="http://schemas.microsoft.com/office/drawing/2014/main" id="{9DE4FB2F-4C2E-8AF0-7A56-36B4EBBC766A}"/>
              </a:ext>
            </a:extLst>
          </p:cNvPr>
          <p:cNvSpPr>
            <a:spLocks noGrp="1"/>
          </p:cNvSpPr>
          <p:nvPr>
            <p:ph type="body" sz="quarter" idx="40"/>
          </p:nvPr>
        </p:nvSpPr>
        <p:spPr>
          <a:xfrm>
            <a:off x="7246626" y="6119788"/>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Tree>
    <p:extLst>
      <p:ext uri="{BB962C8B-B14F-4D97-AF65-F5344CB8AC3E}">
        <p14:creationId xmlns:p14="http://schemas.microsoft.com/office/powerpoint/2010/main" val="222686178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Layout - 7">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5" name="Titel 1">
            <a:extLst>
              <a:ext uri="{FF2B5EF4-FFF2-40B4-BE49-F238E27FC236}">
                <a16:creationId xmlns:a16="http://schemas.microsoft.com/office/drawing/2014/main" id="{91867638-4C6A-854E-B98A-D9796A9BC044}"/>
              </a:ext>
            </a:extLst>
          </p:cNvPr>
          <p:cNvSpPr>
            <a:spLocks noGrp="1"/>
          </p:cNvSpPr>
          <p:nvPr>
            <p:ph type="ctrTitle"/>
          </p:nvPr>
        </p:nvSpPr>
        <p:spPr>
          <a:xfrm>
            <a:off x="1259999" y="360000"/>
            <a:ext cx="5085411" cy="2340000"/>
          </a:xfrm>
        </p:spPr>
        <p:txBody>
          <a:bodyPr anchor="b">
            <a:normAutofit fontScale="90000"/>
          </a:bodyPr>
          <a:lstStyle/>
          <a:p>
            <a:endParaRPr lang="de-DE"/>
          </a:p>
        </p:txBody>
      </p:sp>
      <p:sp>
        <p:nvSpPr>
          <p:cNvPr id="6" name="Textplatzhalter 4">
            <a:extLst>
              <a:ext uri="{FF2B5EF4-FFF2-40B4-BE49-F238E27FC236}">
                <a16:creationId xmlns:a16="http://schemas.microsoft.com/office/drawing/2014/main" id="{5BB0C9B0-0A81-DA4B-8255-3C3002AB471C}"/>
              </a:ext>
            </a:extLst>
          </p:cNvPr>
          <p:cNvSpPr>
            <a:spLocks noGrp="1"/>
          </p:cNvSpPr>
          <p:nvPr>
            <p:ph type="body" sz="quarter" idx="13"/>
          </p:nvPr>
        </p:nvSpPr>
        <p:spPr>
          <a:xfrm>
            <a:off x="1259999" y="3063978"/>
            <a:ext cx="5085411" cy="3416021"/>
          </a:xfrm>
        </p:spPr>
        <p:txBody>
          <a:bodyPr/>
          <a:lstStyle>
            <a:lvl1pPr marL="0" indent="0">
              <a:buNone/>
              <a:defRPr/>
            </a:lvl1pPr>
          </a:lstStyle>
          <a:p>
            <a:endParaRPr lang="de-DE"/>
          </a:p>
        </p:txBody>
      </p:sp>
      <p:sp>
        <p:nvSpPr>
          <p:cNvPr id="21" name="Textplatzhalter 5">
            <a:extLst>
              <a:ext uri="{FF2B5EF4-FFF2-40B4-BE49-F238E27FC236}">
                <a16:creationId xmlns:a16="http://schemas.microsoft.com/office/drawing/2014/main" id="{E59A59C9-811F-6744-B0CD-3849DD9A8A33}"/>
              </a:ext>
            </a:extLst>
          </p:cNvPr>
          <p:cNvSpPr>
            <a:spLocks noGrp="1"/>
          </p:cNvSpPr>
          <p:nvPr>
            <p:ph type="body" sz="quarter" idx="14"/>
          </p:nvPr>
        </p:nvSpPr>
        <p:spPr>
          <a:xfrm>
            <a:off x="9405411" y="3063979"/>
            <a:ext cx="2340000" cy="1530000"/>
          </a:xfrm>
        </p:spPr>
        <p:txBody>
          <a:bodyPr/>
          <a:lstStyle>
            <a:lvl1pPr marL="0" indent="0">
              <a:buNone/>
              <a:defRPr>
                <a:solidFill>
                  <a:schemeClr val="bg2"/>
                </a:solidFill>
              </a:defRPr>
            </a:lvl1pPr>
          </a:lstStyle>
          <a:p>
            <a:endParaRPr lang="de-DE"/>
          </a:p>
        </p:txBody>
      </p:sp>
      <p:sp>
        <p:nvSpPr>
          <p:cNvPr id="22" name="Textplatzhalter 6">
            <a:extLst>
              <a:ext uri="{FF2B5EF4-FFF2-40B4-BE49-F238E27FC236}">
                <a16:creationId xmlns:a16="http://schemas.microsoft.com/office/drawing/2014/main" id="{DF3D948B-8638-5F44-B381-7EEF66BA7D0E}"/>
              </a:ext>
            </a:extLst>
          </p:cNvPr>
          <p:cNvSpPr>
            <a:spLocks noGrp="1"/>
          </p:cNvSpPr>
          <p:nvPr>
            <p:ph type="body" sz="quarter" idx="17"/>
          </p:nvPr>
        </p:nvSpPr>
        <p:spPr>
          <a:xfrm>
            <a:off x="9405411" y="4953979"/>
            <a:ext cx="2340000" cy="1530000"/>
          </a:xfrm>
        </p:spPr>
        <p:txBody>
          <a:bodyPr/>
          <a:lstStyle>
            <a:lvl1pPr marL="0" indent="0">
              <a:buNone/>
              <a:defRPr>
                <a:solidFill>
                  <a:schemeClr val="bg2"/>
                </a:solidFill>
              </a:defRPr>
            </a:lvl1pPr>
          </a:lstStyle>
          <a:p>
            <a:endParaRPr lang="de-DE"/>
          </a:p>
        </p:txBody>
      </p:sp>
      <p:sp>
        <p:nvSpPr>
          <p:cNvPr id="23" name="Textplatzhalter 7">
            <a:extLst>
              <a:ext uri="{FF2B5EF4-FFF2-40B4-BE49-F238E27FC236}">
                <a16:creationId xmlns:a16="http://schemas.microsoft.com/office/drawing/2014/main" id="{363E847B-0FBE-E143-9385-1AC8D4E39275}"/>
              </a:ext>
            </a:extLst>
          </p:cNvPr>
          <p:cNvSpPr>
            <a:spLocks noGrp="1"/>
          </p:cNvSpPr>
          <p:nvPr>
            <p:ph type="body" sz="quarter" idx="18"/>
          </p:nvPr>
        </p:nvSpPr>
        <p:spPr>
          <a:xfrm>
            <a:off x="6705412" y="3063979"/>
            <a:ext cx="2340000" cy="1530000"/>
          </a:xfrm>
        </p:spPr>
        <p:txBody>
          <a:bodyPr>
            <a:normAutofit/>
          </a:bodyPr>
          <a:lstStyle>
            <a:lvl1pPr marL="0" indent="0">
              <a:buNone/>
              <a:defRPr>
                <a:solidFill>
                  <a:schemeClr val="bg2"/>
                </a:solidFill>
              </a:defRPr>
            </a:lvl1pPr>
          </a:lstStyle>
          <a:p>
            <a:endParaRPr lang="de-DE"/>
          </a:p>
        </p:txBody>
      </p:sp>
      <p:sp>
        <p:nvSpPr>
          <p:cNvPr id="24" name="Textplatzhalter 8">
            <a:extLst>
              <a:ext uri="{FF2B5EF4-FFF2-40B4-BE49-F238E27FC236}">
                <a16:creationId xmlns:a16="http://schemas.microsoft.com/office/drawing/2014/main" id="{0E7987CE-F54B-0B43-B3AB-D0CDA5880661}"/>
              </a:ext>
            </a:extLst>
          </p:cNvPr>
          <p:cNvSpPr>
            <a:spLocks noGrp="1"/>
          </p:cNvSpPr>
          <p:nvPr>
            <p:ph type="body" sz="quarter" idx="19"/>
          </p:nvPr>
        </p:nvSpPr>
        <p:spPr>
          <a:xfrm>
            <a:off x="6705411" y="4953979"/>
            <a:ext cx="2340000" cy="1530000"/>
          </a:xfrm>
        </p:spPr>
        <p:txBody>
          <a:bodyPr/>
          <a:lstStyle>
            <a:lvl1pPr marL="0" indent="0">
              <a:buNone/>
              <a:defRPr>
                <a:solidFill>
                  <a:schemeClr val="bg2"/>
                </a:solidFill>
              </a:defRPr>
            </a:lvl1pPr>
          </a:lstStyle>
          <a:p>
            <a:endParaRPr lang="de-DE"/>
          </a:p>
        </p:txBody>
      </p:sp>
      <p:sp>
        <p:nvSpPr>
          <p:cNvPr id="25" name="Textplatzhalter 5">
            <a:extLst>
              <a:ext uri="{FF2B5EF4-FFF2-40B4-BE49-F238E27FC236}">
                <a16:creationId xmlns:a16="http://schemas.microsoft.com/office/drawing/2014/main" id="{FA9DFF64-86BD-D74E-951E-FBEBD60628E3}"/>
              </a:ext>
            </a:extLst>
          </p:cNvPr>
          <p:cNvSpPr>
            <a:spLocks noGrp="1"/>
          </p:cNvSpPr>
          <p:nvPr>
            <p:ph type="body" sz="quarter" idx="20"/>
          </p:nvPr>
        </p:nvSpPr>
        <p:spPr>
          <a:xfrm>
            <a:off x="9405411" y="1170000"/>
            <a:ext cx="2340000" cy="1530000"/>
          </a:xfrm>
        </p:spPr>
        <p:txBody>
          <a:bodyPr/>
          <a:lstStyle>
            <a:lvl1pPr marL="0" indent="0">
              <a:buNone/>
              <a:defRPr>
                <a:solidFill>
                  <a:schemeClr val="bg2"/>
                </a:solidFill>
              </a:defRPr>
            </a:lvl1pPr>
          </a:lstStyle>
          <a:p>
            <a:endParaRPr lang="de-DE"/>
          </a:p>
        </p:txBody>
      </p:sp>
      <p:sp>
        <p:nvSpPr>
          <p:cNvPr id="26" name="Textplatzhalter 7">
            <a:extLst>
              <a:ext uri="{FF2B5EF4-FFF2-40B4-BE49-F238E27FC236}">
                <a16:creationId xmlns:a16="http://schemas.microsoft.com/office/drawing/2014/main" id="{51BB61D8-7426-D346-95B1-B2757FA8E08B}"/>
              </a:ext>
            </a:extLst>
          </p:cNvPr>
          <p:cNvSpPr>
            <a:spLocks noGrp="1"/>
          </p:cNvSpPr>
          <p:nvPr>
            <p:ph type="body" sz="quarter" idx="21"/>
          </p:nvPr>
        </p:nvSpPr>
        <p:spPr>
          <a:xfrm>
            <a:off x="6705412" y="1170000"/>
            <a:ext cx="2340000" cy="1530000"/>
          </a:xfrm>
        </p:spPr>
        <p:txBody>
          <a:bodyPr>
            <a:normAutofit/>
          </a:bodyPr>
          <a:lstStyle>
            <a:lvl1pPr marL="0" indent="0">
              <a:buNone/>
              <a:defRPr>
                <a:solidFill>
                  <a:schemeClr val="bg2"/>
                </a:solidFill>
              </a:defRPr>
            </a:lvl1pPr>
          </a:lstStyle>
          <a:p>
            <a:endParaRPr lang="de-DE"/>
          </a:p>
        </p:txBody>
      </p:sp>
      <p:sp>
        <p:nvSpPr>
          <p:cNvPr id="28" name="Datumsplatzhalter 6">
            <a:extLst>
              <a:ext uri="{FF2B5EF4-FFF2-40B4-BE49-F238E27FC236}">
                <a16:creationId xmlns:a16="http://schemas.microsoft.com/office/drawing/2014/main" id="{63F753FD-AF97-7843-AC52-9D5FDA6D8E01}"/>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418655815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Layout - 8">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1849BE4E-41A3-BE40-AC57-00039C45942B}"/>
              </a:ext>
            </a:extLst>
          </p:cNvPr>
          <p:cNvSpPr/>
          <p:nvPr userDrawn="1"/>
        </p:nvSpPr>
        <p:spPr>
          <a:xfrm>
            <a:off x="5760001" y="0"/>
            <a:ext cx="643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5" name="Titel 1">
            <a:extLst>
              <a:ext uri="{FF2B5EF4-FFF2-40B4-BE49-F238E27FC236}">
                <a16:creationId xmlns:a16="http://schemas.microsoft.com/office/drawing/2014/main" id="{91867638-4C6A-854E-B98A-D9796A9BC044}"/>
              </a:ext>
            </a:extLst>
          </p:cNvPr>
          <p:cNvSpPr>
            <a:spLocks noGrp="1"/>
          </p:cNvSpPr>
          <p:nvPr>
            <p:ph type="ctrTitle"/>
          </p:nvPr>
        </p:nvSpPr>
        <p:spPr>
          <a:xfrm>
            <a:off x="1260000" y="360000"/>
            <a:ext cx="3960000" cy="2340000"/>
          </a:xfrm>
        </p:spPr>
        <p:txBody>
          <a:bodyPr anchor="b">
            <a:normAutofit fontScale="90000"/>
          </a:bodyPr>
          <a:lstStyle/>
          <a:p>
            <a:endParaRPr lang="de-DE"/>
          </a:p>
        </p:txBody>
      </p:sp>
      <p:sp>
        <p:nvSpPr>
          <p:cNvPr id="6" name="Textplatzhalter 4">
            <a:extLst>
              <a:ext uri="{FF2B5EF4-FFF2-40B4-BE49-F238E27FC236}">
                <a16:creationId xmlns:a16="http://schemas.microsoft.com/office/drawing/2014/main" id="{5BB0C9B0-0A81-DA4B-8255-3C3002AB471C}"/>
              </a:ext>
            </a:extLst>
          </p:cNvPr>
          <p:cNvSpPr>
            <a:spLocks noGrp="1"/>
          </p:cNvSpPr>
          <p:nvPr>
            <p:ph type="body" sz="quarter" idx="13"/>
          </p:nvPr>
        </p:nvSpPr>
        <p:spPr>
          <a:xfrm>
            <a:off x="1260000" y="3060000"/>
            <a:ext cx="3960000" cy="3420000"/>
          </a:xfrm>
        </p:spPr>
        <p:txBody>
          <a:bodyPr/>
          <a:lstStyle>
            <a:lvl1pPr marL="0" indent="0">
              <a:buNone/>
              <a:defRPr/>
            </a:lvl1pPr>
          </a:lstStyle>
          <a:p>
            <a:endParaRPr lang="de-DE"/>
          </a:p>
        </p:txBody>
      </p:sp>
      <p:sp>
        <p:nvSpPr>
          <p:cNvPr id="21" name="Textplatzhalter 5">
            <a:extLst>
              <a:ext uri="{FF2B5EF4-FFF2-40B4-BE49-F238E27FC236}">
                <a16:creationId xmlns:a16="http://schemas.microsoft.com/office/drawing/2014/main" id="{E59A59C9-811F-6744-B0CD-3849DD9A8A33}"/>
              </a:ext>
            </a:extLst>
          </p:cNvPr>
          <p:cNvSpPr>
            <a:spLocks noGrp="1"/>
          </p:cNvSpPr>
          <p:nvPr>
            <p:ph type="body" sz="quarter" idx="14"/>
          </p:nvPr>
        </p:nvSpPr>
        <p:spPr>
          <a:xfrm>
            <a:off x="9405411" y="3063979"/>
            <a:ext cx="2340000" cy="1530000"/>
          </a:xfrm>
        </p:spPr>
        <p:txBody>
          <a:bodyPr/>
          <a:lstStyle>
            <a:lvl1pPr marL="0" indent="0">
              <a:buNone/>
              <a:defRPr>
                <a:solidFill>
                  <a:schemeClr val="bg2"/>
                </a:solidFill>
              </a:defRPr>
            </a:lvl1pPr>
          </a:lstStyle>
          <a:p>
            <a:endParaRPr lang="de-DE"/>
          </a:p>
        </p:txBody>
      </p:sp>
      <p:sp>
        <p:nvSpPr>
          <p:cNvPr id="22" name="Textplatzhalter 6">
            <a:extLst>
              <a:ext uri="{FF2B5EF4-FFF2-40B4-BE49-F238E27FC236}">
                <a16:creationId xmlns:a16="http://schemas.microsoft.com/office/drawing/2014/main" id="{DF3D948B-8638-5F44-B381-7EEF66BA7D0E}"/>
              </a:ext>
            </a:extLst>
          </p:cNvPr>
          <p:cNvSpPr>
            <a:spLocks noGrp="1"/>
          </p:cNvSpPr>
          <p:nvPr>
            <p:ph type="body" sz="quarter" idx="17"/>
          </p:nvPr>
        </p:nvSpPr>
        <p:spPr>
          <a:xfrm>
            <a:off x="9405411" y="4953979"/>
            <a:ext cx="2340000" cy="1530000"/>
          </a:xfrm>
        </p:spPr>
        <p:txBody>
          <a:bodyPr/>
          <a:lstStyle>
            <a:lvl1pPr marL="0" indent="0">
              <a:buNone/>
              <a:defRPr>
                <a:solidFill>
                  <a:schemeClr val="bg2"/>
                </a:solidFill>
              </a:defRPr>
            </a:lvl1pPr>
          </a:lstStyle>
          <a:p>
            <a:endParaRPr lang="de-DE"/>
          </a:p>
        </p:txBody>
      </p:sp>
      <p:sp>
        <p:nvSpPr>
          <p:cNvPr id="23" name="Textplatzhalter 7">
            <a:extLst>
              <a:ext uri="{FF2B5EF4-FFF2-40B4-BE49-F238E27FC236}">
                <a16:creationId xmlns:a16="http://schemas.microsoft.com/office/drawing/2014/main" id="{363E847B-0FBE-E143-9385-1AC8D4E39275}"/>
              </a:ext>
            </a:extLst>
          </p:cNvPr>
          <p:cNvSpPr>
            <a:spLocks noGrp="1"/>
          </p:cNvSpPr>
          <p:nvPr>
            <p:ph type="body" sz="quarter" idx="18"/>
          </p:nvPr>
        </p:nvSpPr>
        <p:spPr>
          <a:xfrm>
            <a:off x="6705412" y="3063979"/>
            <a:ext cx="2340000" cy="1530000"/>
          </a:xfrm>
        </p:spPr>
        <p:txBody>
          <a:bodyPr>
            <a:normAutofit/>
          </a:bodyPr>
          <a:lstStyle>
            <a:lvl1pPr marL="0" indent="0">
              <a:buNone/>
              <a:defRPr>
                <a:solidFill>
                  <a:schemeClr val="bg2"/>
                </a:solidFill>
              </a:defRPr>
            </a:lvl1pPr>
          </a:lstStyle>
          <a:p>
            <a:endParaRPr lang="de-DE"/>
          </a:p>
        </p:txBody>
      </p:sp>
      <p:sp>
        <p:nvSpPr>
          <p:cNvPr id="24" name="Textplatzhalter 8">
            <a:extLst>
              <a:ext uri="{FF2B5EF4-FFF2-40B4-BE49-F238E27FC236}">
                <a16:creationId xmlns:a16="http://schemas.microsoft.com/office/drawing/2014/main" id="{0E7987CE-F54B-0B43-B3AB-D0CDA5880661}"/>
              </a:ext>
            </a:extLst>
          </p:cNvPr>
          <p:cNvSpPr>
            <a:spLocks noGrp="1"/>
          </p:cNvSpPr>
          <p:nvPr>
            <p:ph type="body" sz="quarter" idx="19"/>
          </p:nvPr>
        </p:nvSpPr>
        <p:spPr>
          <a:xfrm>
            <a:off x="6705411" y="4953979"/>
            <a:ext cx="2340000" cy="1530000"/>
          </a:xfrm>
        </p:spPr>
        <p:txBody>
          <a:bodyPr/>
          <a:lstStyle>
            <a:lvl1pPr marL="0" indent="0">
              <a:buNone/>
              <a:defRPr>
                <a:solidFill>
                  <a:schemeClr val="bg2"/>
                </a:solidFill>
              </a:defRPr>
            </a:lvl1pPr>
          </a:lstStyle>
          <a:p>
            <a:endParaRPr lang="de-DE"/>
          </a:p>
        </p:txBody>
      </p:sp>
      <p:sp>
        <p:nvSpPr>
          <p:cNvPr id="25" name="Textplatzhalter 5">
            <a:extLst>
              <a:ext uri="{FF2B5EF4-FFF2-40B4-BE49-F238E27FC236}">
                <a16:creationId xmlns:a16="http://schemas.microsoft.com/office/drawing/2014/main" id="{FA9DFF64-86BD-D74E-951E-FBEBD60628E3}"/>
              </a:ext>
            </a:extLst>
          </p:cNvPr>
          <p:cNvSpPr>
            <a:spLocks noGrp="1"/>
          </p:cNvSpPr>
          <p:nvPr>
            <p:ph type="body" sz="quarter" idx="20"/>
          </p:nvPr>
        </p:nvSpPr>
        <p:spPr>
          <a:xfrm>
            <a:off x="9405411" y="1170000"/>
            <a:ext cx="2340000" cy="1530000"/>
          </a:xfrm>
        </p:spPr>
        <p:txBody>
          <a:bodyPr/>
          <a:lstStyle>
            <a:lvl1pPr marL="0" indent="0">
              <a:buNone/>
              <a:defRPr>
                <a:solidFill>
                  <a:schemeClr val="bg2"/>
                </a:solidFill>
              </a:defRPr>
            </a:lvl1pPr>
          </a:lstStyle>
          <a:p>
            <a:endParaRPr lang="de-DE"/>
          </a:p>
        </p:txBody>
      </p:sp>
      <p:sp>
        <p:nvSpPr>
          <p:cNvPr id="26" name="Textplatzhalter 7">
            <a:extLst>
              <a:ext uri="{FF2B5EF4-FFF2-40B4-BE49-F238E27FC236}">
                <a16:creationId xmlns:a16="http://schemas.microsoft.com/office/drawing/2014/main" id="{51BB61D8-7426-D346-95B1-B2757FA8E08B}"/>
              </a:ext>
            </a:extLst>
          </p:cNvPr>
          <p:cNvSpPr>
            <a:spLocks noGrp="1"/>
          </p:cNvSpPr>
          <p:nvPr>
            <p:ph type="body" sz="quarter" idx="21"/>
          </p:nvPr>
        </p:nvSpPr>
        <p:spPr>
          <a:xfrm>
            <a:off x="6705412" y="1170000"/>
            <a:ext cx="2340000" cy="1530000"/>
          </a:xfrm>
        </p:spPr>
        <p:txBody>
          <a:bodyPr>
            <a:normAutofit/>
          </a:bodyPr>
          <a:lstStyle>
            <a:lvl1pPr marL="0" indent="0">
              <a:buNone/>
              <a:defRPr>
                <a:solidFill>
                  <a:schemeClr val="bg2"/>
                </a:solidFill>
              </a:defRPr>
            </a:lvl1pPr>
          </a:lstStyle>
          <a:p>
            <a:endParaRPr lang="de-DE"/>
          </a:p>
        </p:txBody>
      </p:sp>
      <p:sp>
        <p:nvSpPr>
          <p:cNvPr id="28" name="Datumsplatzhalter 6">
            <a:extLst>
              <a:ext uri="{FF2B5EF4-FFF2-40B4-BE49-F238E27FC236}">
                <a16:creationId xmlns:a16="http://schemas.microsoft.com/office/drawing/2014/main" id="{63F753FD-AF97-7843-AC52-9D5FDA6D8E01}"/>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79946286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Layout - 10">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5" name="Titel 4">
            <a:extLst>
              <a:ext uri="{FF2B5EF4-FFF2-40B4-BE49-F238E27FC236}">
                <a16:creationId xmlns:a16="http://schemas.microsoft.com/office/drawing/2014/main" id="{C01496BB-309D-5140-9EB5-BF4D06772D8D}"/>
              </a:ext>
            </a:extLst>
          </p:cNvPr>
          <p:cNvSpPr>
            <a:spLocks noGrp="1"/>
          </p:cNvSpPr>
          <p:nvPr>
            <p:ph type="ctrTitle"/>
          </p:nvPr>
        </p:nvSpPr>
        <p:spPr>
          <a:xfrm>
            <a:off x="1260000" y="360000"/>
            <a:ext cx="7739999" cy="2340000"/>
          </a:xfrm>
        </p:spPr>
        <p:txBody>
          <a:bodyPr anchor="b"/>
          <a:lstStyle/>
          <a:p>
            <a:endParaRPr lang="de-DE"/>
          </a:p>
        </p:txBody>
      </p:sp>
      <p:sp>
        <p:nvSpPr>
          <p:cNvPr id="18" name="Datumsplatzhalter 6">
            <a:extLst>
              <a:ext uri="{FF2B5EF4-FFF2-40B4-BE49-F238E27FC236}">
                <a16:creationId xmlns:a16="http://schemas.microsoft.com/office/drawing/2014/main" id="{B76DEC93-78FA-C04C-A394-DA8B6A33B057}"/>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24" name="Inhaltsplatzhalter 9">
            <a:extLst>
              <a:ext uri="{FF2B5EF4-FFF2-40B4-BE49-F238E27FC236}">
                <a16:creationId xmlns:a16="http://schemas.microsoft.com/office/drawing/2014/main" id="{6B02C8D4-5349-0847-BCF3-CFA01C74C3AB}"/>
              </a:ext>
            </a:extLst>
          </p:cNvPr>
          <p:cNvSpPr>
            <a:spLocks noGrp="1"/>
          </p:cNvSpPr>
          <p:nvPr>
            <p:ph sz="quarter" idx="24" hasCustomPrompt="1"/>
          </p:nvPr>
        </p:nvSpPr>
        <p:spPr>
          <a:xfrm>
            <a:off x="1260000" y="3060000"/>
            <a:ext cx="2340000" cy="1530000"/>
          </a:xfrm>
        </p:spPr>
        <p:txBody>
          <a:bodyPr/>
          <a:lstStyle>
            <a:lvl1pPr marL="0" indent="0">
              <a:buNone/>
              <a:defRPr/>
            </a:lvl1pPr>
          </a:lstStyle>
          <a:p>
            <a:pPr lvl="0"/>
            <a:r>
              <a:rPr lang="de-DE"/>
              <a:t>Text / Bild</a:t>
            </a:r>
          </a:p>
        </p:txBody>
      </p:sp>
      <p:sp>
        <p:nvSpPr>
          <p:cNvPr id="25" name="Inhaltsplatzhalter 9">
            <a:extLst>
              <a:ext uri="{FF2B5EF4-FFF2-40B4-BE49-F238E27FC236}">
                <a16:creationId xmlns:a16="http://schemas.microsoft.com/office/drawing/2014/main" id="{E3118B47-3E2D-C24B-AED9-8E4246AE6175}"/>
              </a:ext>
            </a:extLst>
          </p:cNvPr>
          <p:cNvSpPr>
            <a:spLocks noGrp="1"/>
          </p:cNvSpPr>
          <p:nvPr>
            <p:ph sz="quarter" idx="25" hasCustomPrompt="1"/>
          </p:nvPr>
        </p:nvSpPr>
        <p:spPr>
          <a:xfrm>
            <a:off x="3960000" y="3060000"/>
            <a:ext cx="2340000" cy="1530000"/>
          </a:xfrm>
        </p:spPr>
        <p:txBody>
          <a:bodyPr/>
          <a:lstStyle>
            <a:lvl1pPr marL="0" indent="0">
              <a:buNone/>
              <a:defRPr/>
            </a:lvl1pPr>
          </a:lstStyle>
          <a:p>
            <a:pPr lvl="0"/>
            <a:r>
              <a:rPr lang="de-DE"/>
              <a:t>Text / Bild</a:t>
            </a:r>
          </a:p>
        </p:txBody>
      </p:sp>
      <p:sp>
        <p:nvSpPr>
          <p:cNvPr id="26" name="Inhaltsplatzhalter 9">
            <a:extLst>
              <a:ext uri="{FF2B5EF4-FFF2-40B4-BE49-F238E27FC236}">
                <a16:creationId xmlns:a16="http://schemas.microsoft.com/office/drawing/2014/main" id="{4735C714-4EDA-3944-8CCB-1F51FE8E6A18}"/>
              </a:ext>
            </a:extLst>
          </p:cNvPr>
          <p:cNvSpPr>
            <a:spLocks noGrp="1"/>
          </p:cNvSpPr>
          <p:nvPr>
            <p:ph sz="quarter" idx="26" hasCustomPrompt="1"/>
          </p:nvPr>
        </p:nvSpPr>
        <p:spPr>
          <a:xfrm>
            <a:off x="6659999" y="3060000"/>
            <a:ext cx="2340000" cy="1530000"/>
          </a:xfrm>
        </p:spPr>
        <p:txBody>
          <a:bodyPr/>
          <a:lstStyle>
            <a:lvl1pPr marL="0" indent="0">
              <a:buNone/>
              <a:defRPr/>
            </a:lvl1pPr>
          </a:lstStyle>
          <a:p>
            <a:pPr lvl="0"/>
            <a:r>
              <a:rPr lang="de-DE"/>
              <a:t>Text / Bild</a:t>
            </a:r>
          </a:p>
        </p:txBody>
      </p:sp>
      <p:sp>
        <p:nvSpPr>
          <p:cNvPr id="27" name="Inhaltsplatzhalter 9">
            <a:extLst>
              <a:ext uri="{FF2B5EF4-FFF2-40B4-BE49-F238E27FC236}">
                <a16:creationId xmlns:a16="http://schemas.microsoft.com/office/drawing/2014/main" id="{30DBDEC6-D159-3541-ADAB-2036D2D0D84D}"/>
              </a:ext>
            </a:extLst>
          </p:cNvPr>
          <p:cNvSpPr>
            <a:spLocks noGrp="1"/>
          </p:cNvSpPr>
          <p:nvPr>
            <p:ph sz="quarter" idx="27" hasCustomPrompt="1"/>
          </p:nvPr>
        </p:nvSpPr>
        <p:spPr>
          <a:xfrm>
            <a:off x="9359998" y="3060000"/>
            <a:ext cx="2340000" cy="1530000"/>
          </a:xfrm>
        </p:spPr>
        <p:txBody>
          <a:bodyPr/>
          <a:lstStyle>
            <a:lvl1pPr marL="0" indent="0">
              <a:buNone/>
              <a:defRPr/>
            </a:lvl1pPr>
          </a:lstStyle>
          <a:p>
            <a:pPr lvl="0"/>
            <a:r>
              <a:rPr lang="de-DE"/>
              <a:t>Text / Bild</a:t>
            </a:r>
          </a:p>
        </p:txBody>
      </p:sp>
      <p:sp>
        <p:nvSpPr>
          <p:cNvPr id="28" name="Inhaltsplatzhalter 9">
            <a:extLst>
              <a:ext uri="{FF2B5EF4-FFF2-40B4-BE49-F238E27FC236}">
                <a16:creationId xmlns:a16="http://schemas.microsoft.com/office/drawing/2014/main" id="{56D7DF3B-27B3-2A46-8B9B-612150126785}"/>
              </a:ext>
            </a:extLst>
          </p:cNvPr>
          <p:cNvSpPr>
            <a:spLocks noGrp="1"/>
          </p:cNvSpPr>
          <p:nvPr>
            <p:ph sz="quarter" idx="28" hasCustomPrompt="1"/>
          </p:nvPr>
        </p:nvSpPr>
        <p:spPr>
          <a:xfrm>
            <a:off x="1260000" y="4950000"/>
            <a:ext cx="2340000" cy="1530000"/>
          </a:xfrm>
        </p:spPr>
        <p:txBody>
          <a:bodyPr/>
          <a:lstStyle>
            <a:lvl1pPr marL="0" indent="0">
              <a:buNone/>
              <a:defRPr/>
            </a:lvl1pPr>
          </a:lstStyle>
          <a:p>
            <a:pPr lvl="0"/>
            <a:r>
              <a:rPr lang="de-DE"/>
              <a:t>Text / Bild</a:t>
            </a:r>
          </a:p>
        </p:txBody>
      </p:sp>
      <p:sp>
        <p:nvSpPr>
          <p:cNvPr id="29" name="Inhaltsplatzhalter 9">
            <a:extLst>
              <a:ext uri="{FF2B5EF4-FFF2-40B4-BE49-F238E27FC236}">
                <a16:creationId xmlns:a16="http://schemas.microsoft.com/office/drawing/2014/main" id="{A99F8114-9A56-7D43-BCEC-EB53E3F46B5D}"/>
              </a:ext>
            </a:extLst>
          </p:cNvPr>
          <p:cNvSpPr>
            <a:spLocks noGrp="1"/>
          </p:cNvSpPr>
          <p:nvPr>
            <p:ph sz="quarter" idx="29" hasCustomPrompt="1"/>
          </p:nvPr>
        </p:nvSpPr>
        <p:spPr>
          <a:xfrm>
            <a:off x="3960000" y="4950000"/>
            <a:ext cx="2340000" cy="1530000"/>
          </a:xfrm>
        </p:spPr>
        <p:txBody>
          <a:bodyPr/>
          <a:lstStyle>
            <a:lvl1pPr marL="0" indent="0">
              <a:buNone/>
              <a:defRPr/>
            </a:lvl1pPr>
          </a:lstStyle>
          <a:p>
            <a:pPr lvl="0"/>
            <a:r>
              <a:rPr lang="de-DE"/>
              <a:t>Text / Bild</a:t>
            </a:r>
          </a:p>
        </p:txBody>
      </p:sp>
      <p:sp>
        <p:nvSpPr>
          <p:cNvPr id="30" name="Inhaltsplatzhalter 9">
            <a:extLst>
              <a:ext uri="{FF2B5EF4-FFF2-40B4-BE49-F238E27FC236}">
                <a16:creationId xmlns:a16="http://schemas.microsoft.com/office/drawing/2014/main" id="{E47799C4-86E5-3748-B6DC-2708471EC6F4}"/>
              </a:ext>
            </a:extLst>
          </p:cNvPr>
          <p:cNvSpPr>
            <a:spLocks noGrp="1"/>
          </p:cNvSpPr>
          <p:nvPr>
            <p:ph sz="quarter" idx="30" hasCustomPrompt="1"/>
          </p:nvPr>
        </p:nvSpPr>
        <p:spPr>
          <a:xfrm>
            <a:off x="6659999" y="4950000"/>
            <a:ext cx="2340000" cy="1530000"/>
          </a:xfrm>
        </p:spPr>
        <p:txBody>
          <a:bodyPr/>
          <a:lstStyle>
            <a:lvl1pPr marL="0" indent="0">
              <a:buNone/>
              <a:defRPr/>
            </a:lvl1pPr>
          </a:lstStyle>
          <a:p>
            <a:pPr lvl="0"/>
            <a:r>
              <a:rPr lang="de-DE"/>
              <a:t>Text / Bild</a:t>
            </a:r>
          </a:p>
        </p:txBody>
      </p:sp>
      <p:sp>
        <p:nvSpPr>
          <p:cNvPr id="31" name="Inhaltsplatzhalter 9">
            <a:extLst>
              <a:ext uri="{FF2B5EF4-FFF2-40B4-BE49-F238E27FC236}">
                <a16:creationId xmlns:a16="http://schemas.microsoft.com/office/drawing/2014/main" id="{5F7A86C9-C6C0-834C-B9E6-A4463D46BDBE}"/>
              </a:ext>
            </a:extLst>
          </p:cNvPr>
          <p:cNvSpPr>
            <a:spLocks noGrp="1"/>
          </p:cNvSpPr>
          <p:nvPr>
            <p:ph sz="quarter" idx="31" hasCustomPrompt="1"/>
          </p:nvPr>
        </p:nvSpPr>
        <p:spPr>
          <a:xfrm>
            <a:off x="9359998" y="4950000"/>
            <a:ext cx="2340000" cy="1530000"/>
          </a:xfrm>
        </p:spPr>
        <p:txBody>
          <a:bodyPr/>
          <a:lstStyle>
            <a:lvl1pPr marL="0" indent="0">
              <a:buNone/>
              <a:defRPr/>
            </a:lvl1pPr>
          </a:lstStyle>
          <a:p>
            <a:pPr lvl="0"/>
            <a:r>
              <a:rPr lang="de-DE"/>
              <a:t>Text / Bild</a:t>
            </a:r>
          </a:p>
        </p:txBody>
      </p:sp>
    </p:spTree>
    <p:extLst>
      <p:ext uri="{BB962C8B-B14F-4D97-AF65-F5344CB8AC3E}">
        <p14:creationId xmlns:p14="http://schemas.microsoft.com/office/powerpoint/2010/main" val="384374624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Layout - 10">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5" name="Titel 4">
            <a:extLst>
              <a:ext uri="{FF2B5EF4-FFF2-40B4-BE49-F238E27FC236}">
                <a16:creationId xmlns:a16="http://schemas.microsoft.com/office/drawing/2014/main" id="{C01496BB-309D-5140-9EB5-BF4D06772D8D}"/>
              </a:ext>
            </a:extLst>
          </p:cNvPr>
          <p:cNvSpPr>
            <a:spLocks noGrp="1"/>
          </p:cNvSpPr>
          <p:nvPr>
            <p:ph type="ctrTitle"/>
          </p:nvPr>
        </p:nvSpPr>
        <p:spPr>
          <a:xfrm>
            <a:off x="1260000" y="360000"/>
            <a:ext cx="7739999" cy="2340000"/>
          </a:xfrm>
        </p:spPr>
        <p:txBody>
          <a:bodyPr anchor="b"/>
          <a:lstStyle/>
          <a:p>
            <a:endParaRPr lang="de-DE"/>
          </a:p>
        </p:txBody>
      </p:sp>
      <p:sp>
        <p:nvSpPr>
          <p:cNvPr id="18" name="Datumsplatzhalter 6">
            <a:extLst>
              <a:ext uri="{FF2B5EF4-FFF2-40B4-BE49-F238E27FC236}">
                <a16:creationId xmlns:a16="http://schemas.microsoft.com/office/drawing/2014/main" id="{B76DEC93-78FA-C04C-A394-DA8B6A33B057}"/>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34" name="Inhaltsplatzhalter 9">
            <a:extLst>
              <a:ext uri="{FF2B5EF4-FFF2-40B4-BE49-F238E27FC236}">
                <a16:creationId xmlns:a16="http://schemas.microsoft.com/office/drawing/2014/main" id="{EDED91A5-10EE-1A43-B149-FD23B755FF97}"/>
              </a:ext>
            </a:extLst>
          </p:cNvPr>
          <p:cNvSpPr>
            <a:spLocks noGrp="1"/>
          </p:cNvSpPr>
          <p:nvPr>
            <p:ph sz="quarter" idx="24" hasCustomPrompt="1"/>
          </p:nvPr>
        </p:nvSpPr>
        <p:spPr>
          <a:xfrm>
            <a:off x="1260000" y="3060001"/>
            <a:ext cx="1620000" cy="1620000"/>
          </a:xfrm>
          <a:solidFill>
            <a:schemeClr val="accent1"/>
          </a:solidFill>
        </p:spPr>
        <p:txBody>
          <a:bodyPr anchor="ctr"/>
          <a:lstStyle>
            <a:lvl1pPr marL="0" indent="0" algn="ctr">
              <a:buNone/>
              <a:defRPr>
                <a:solidFill>
                  <a:schemeClr val="bg1"/>
                </a:solidFill>
              </a:defRPr>
            </a:lvl1pPr>
          </a:lstStyle>
          <a:p>
            <a:pPr lvl="0"/>
            <a:r>
              <a:rPr lang="de-DE"/>
              <a:t>Text / Bild</a:t>
            </a:r>
          </a:p>
        </p:txBody>
      </p:sp>
      <p:sp>
        <p:nvSpPr>
          <p:cNvPr id="35" name="Inhaltsplatzhalter 9">
            <a:extLst>
              <a:ext uri="{FF2B5EF4-FFF2-40B4-BE49-F238E27FC236}">
                <a16:creationId xmlns:a16="http://schemas.microsoft.com/office/drawing/2014/main" id="{E9F8F06D-6E80-CA43-8115-63B6EA8713EC}"/>
              </a:ext>
            </a:extLst>
          </p:cNvPr>
          <p:cNvSpPr>
            <a:spLocks noGrp="1"/>
          </p:cNvSpPr>
          <p:nvPr>
            <p:ph sz="quarter" idx="25" hasCustomPrompt="1"/>
          </p:nvPr>
        </p:nvSpPr>
        <p:spPr>
          <a:xfrm>
            <a:off x="8459085" y="4878000"/>
            <a:ext cx="1620000" cy="1620000"/>
          </a:xfrm>
          <a:solidFill>
            <a:schemeClr val="accent3"/>
          </a:solidFill>
        </p:spPr>
        <p:txBody>
          <a:bodyPr anchor="ctr"/>
          <a:lstStyle>
            <a:lvl1pPr marL="0" indent="0" algn="ctr">
              <a:buNone/>
              <a:defRPr>
                <a:solidFill>
                  <a:schemeClr val="bg1"/>
                </a:solidFill>
              </a:defRPr>
            </a:lvl1pPr>
          </a:lstStyle>
          <a:p>
            <a:pPr lvl="0"/>
            <a:r>
              <a:rPr lang="de-DE"/>
              <a:t>Text / Bild</a:t>
            </a:r>
          </a:p>
        </p:txBody>
      </p:sp>
      <p:sp>
        <p:nvSpPr>
          <p:cNvPr id="36" name="Inhaltsplatzhalter 9">
            <a:extLst>
              <a:ext uri="{FF2B5EF4-FFF2-40B4-BE49-F238E27FC236}">
                <a16:creationId xmlns:a16="http://schemas.microsoft.com/office/drawing/2014/main" id="{763D45F5-5FD2-AA44-9451-624D506826F8}"/>
              </a:ext>
            </a:extLst>
          </p:cNvPr>
          <p:cNvSpPr>
            <a:spLocks noGrp="1"/>
          </p:cNvSpPr>
          <p:nvPr>
            <p:ph sz="quarter" idx="26" hasCustomPrompt="1"/>
          </p:nvPr>
        </p:nvSpPr>
        <p:spPr>
          <a:xfrm>
            <a:off x="3059771" y="3060001"/>
            <a:ext cx="1620000" cy="1620000"/>
          </a:xfrm>
          <a:solidFill>
            <a:schemeClr val="accent2"/>
          </a:solidFill>
        </p:spPr>
        <p:txBody>
          <a:bodyPr anchor="ctr"/>
          <a:lstStyle>
            <a:lvl1pPr marL="0" indent="0" algn="ctr">
              <a:buNone/>
              <a:defRPr>
                <a:solidFill>
                  <a:schemeClr val="bg1"/>
                </a:solidFill>
              </a:defRPr>
            </a:lvl1pPr>
          </a:lstStyle>
          <a:p>
            <a:pPr lvl="0"/>
            <a:r>
              <a:rPr lang="de-DE"/>
              <a:t>Text / Bild</a:t>
            </a:r>
          </a:p>
        </p:txBody>
      </p:sp>
      <p:sp>
        <p:nvSpPr>
          <p:cNvPr id="37" name="Inhaltsplatzhalter 9">
            <a:extLst>
              <a:ext uri="{FF2B5EF4-FFF2-40B4-BE49-F238E27FC236}">
                <a16:creationId xmlns:a16="http://schemas.microsoft.com/office/drawing/2014/main" id="{9765D703-1A54-AD40-AE01-8B9F7E210221}"/>
              </a:ext>
            </a:extLst>
          </p:cNvPr>
          <p:cNvSpPr>
            <a:spLocks noGrp="1"/>
          </p:cNvSpPr>
          <p:nvPr>
            <p:ph sz="quarter" idx="27" hasCustomPrompt="1"/>
          </p:nvPr>
        </p:nvSpPr>
        <p:spPr>
          <a:xfrm>
            <a:off x="4859543" y="3060001"/>
            <a:ext cx="1620000" cy="1620000"/>
          </a:xfrm>
          <a:solidFill>
            <a:srgbClr val="F24D19"/>
          </a:solidFill>
        </p:spPr>
        <p:txBody>
          <a:bodyPr anchor="ctr"/>
          <a:lstStyle>
            <a:lvl1pPr marL="0" indent="0" algn="ctr">
              <a:buNone/>
              <a:defRPr>
                <a:solidFill>
                  <a:schemeClr val="bg1"/>
                </a:solidFill>
              </a:defRPr>
            </a:lvl1pPr>
          </a:lstStyle>
          <a:p>
            <a:pPr lvl="0"/>
            <a:r>
              <a:rPr lang="de-DE"/>
              <a:t>Text / Bild</a:t>
            </a:r>
          </a:p>
        </p:txBody>
      </p:sp>
      <p:sp>
        <p:nvSpPr>
          <p:cNvPr id="38" name="Inhaltsplatzhalter 9">
            <a:extLst>
              <a:ext uri="{FF2B5EF4-FFF2-40B4-BE49-F238E27FC236}">
                <a16:creationId xmlns:a16="http://schemas.microsoft.com/office/drawing/2014/main" id="{390B52B6-4F73-8B44-9376-F5F03D02F427}"/>
              </a:ext>
            </a:extLst>
          </p:cNvPr>
          <p:cNvSpPr>
            <a:spLocks noGrp="1"/>
          </p:cNvSpPr>
          <p:nvPr>
            <p:ph sz="quarter" idx="28" hasCustomPrompt="1"/>
          </p:nvPr>
        </p:nvSpPr>
        <p:spPr>
          <a:xfrm>
            <a:off x="6659314" y="4878000"/>
            <a:ext cx="1620000" cy="1620000"/>
          </a:xfrm>
          <a:solidFill>
            <a:srgbClr val="F2AB00"/>
          </a:solidFill>
        </p:spPr>
        <p:txBody>
          <a:bodyPr anchor="ctr"/>
          <a:lstStyle>
            <a:lvl1pPr marL="0" indent="0" algn="ctr">
              <a:buNone/>
              <a:defRPr>
                <a:solidFill>
                  <a:schemeClr val="bg1"/>
                </a:solidFill>
              </a:defRPr>
            </a:lvl1pPr>
          </a:lstStyle>
          <a:p>
            <a:pPr lvl="0"/>
            <a:r>
              <a:rPr lang="de-DE"/>
              <a:t>Text / Bild</a:t>
            </a:r>
          </a:p>
        </p:txBody>
      </p:sp>
      <p:sp>
        <p:nvSpPr>
          <p:cNvPr id="39" name="Inhaltsplatzhalter 9">
            <a:extLst>
              <a:ext uri="{FF2B5EF4-FFF2-40B4-BE49-F238E27FC236}">
                <a16:creationId xmlns:a16="http://schemas.microsoft.com/office/drawing/2014/main" id="{26EAAA1E-6987-4848-A88C-6FD2E4437AD2}"/>
              </a:ext>
            </a:extLst>
          </p:cNvPr>
          <p:cNvSpPr>
            <a:spLocks noGrp="1"/>
          </p:cNvSpPr>
          <p:nvPr>
            <p:ph sz="quarter" idx="29" hasCustomPrompt="1"/>
          </p:nvPr>
        </p:nvSpPr>
        <p:spPr>
          <a:xfrm>
            <a:off x="3059139" y="4878000"/>
            <a:ext cx="1620000" cy="1620000"/>
          </a:xfrm>
          <a:solidFill>
            <a:srgbClr val="2B354D"/>
          </a:solidFill>
        </p:spPr>
        <p:txBody>
          <a:bodyPr anchor="ctr"/>
          <a:lstStyle>
            <a:lvl1pPr marL="0" indent="0" algn="ctr">
              <a:buNone/>
              <a:defRPr>
                <a:solidFill>
                  <a:schemeClr val="bg1"/>
                </a:solidFill>
              </a:defRPr>
            </a:lvl1pPr>
          </a:lstStyle>
          <a:p>
            <a:pPr lvl="0"/>
            <a:r>
              <a:rPr lang="de-DE"/>
              <a:t>Text / Bild</a:t>
            </a:r>
          </a:p>
        </p:txBody>
      </p:sp>
      <p:sp>
        <p:nvSpPr>
          <p:cNvPr id="40" name="Inhaltsplatzhalter 9">
            <a:extLst>
              <a:ext uri="{FF2B5EF4-FFF2-40B4-BE49-F238E27FC236}">
                <a16:creationId xmlns:a16="http://schemas.microsoft.com/office/drawing/2014/main" id="{A3793742-E398-E74E-B590-763894E8EFA5}"/>
              </a:ext>
            </a:extLst>
          </p:cNvPr>
          <p:cNvSpPr>
            <a:spLocks noGrp="1"/>
          </p:cNvSpPr>
          <p:nvPr>
            <p:ph sz="quarter" idx="30" hasCustomPrompt="1"/>
          </p:nvPr>
        </p:nvSpPr>
        <p:spPr>
          <a:xfrm>
            <a:off x="1258735" y="4878000"/>
            <a:ext cx="1620000" cy="1620000"/>
          </a:xfrm>
          <a:solidFill>
            <a:srgbClr val="00C389"/>
          </a:solidFill>
        </p:spPr>
        <p:txBody>
          <a:bodyPr anchor="ctr"/>
          <a:lstStyle>
            <a:lvl1pPr marL="0" indent="0" algn="ctr">
              <a:buNone/>
              <a:defRPr>
                <a:solidFill>
                  <a:schemeClr val="bg1"/>
                </a:solidFill>
              </a:defRPr>
            </a:lvl1pPr>
          </a:lstStyle>
          <a:p>
            <a:pPr lvl="0"/>
            <a:r>
              <a:rPr lang="de-DE"/>
              <a:t>Text / Bild</a:t>
            </a:r>
          </a:p>
        </p:txBody>
      </p:sp>
      <p:sp>
        <p:nvSpPr>
          <p:cNvPr id="41" name="Inhaltsplatzhalter 9">
            <a:extLst>
              <a:ext uri="{FF2B5EF4-FFF2-40B4-BE49-F238E27FC236}">
                <a16:creationId xmlns:a16="http://schemas.microsoft.com/office/drawing/2014/main" id="{2C20D6E5-2444-6F4C-8369-788F2A074003}"/>
              </a:ext>
            </a:extLst>
          </p:cNvPr>
          <p:cNvSpPr>
            <a:spLocks noGrp="1"/>
          </p:cNvSpPr>
          <p:nvPr>
            <p:ph sz="quarter" idx="32" hasCustomPrompt="1"/>
          </p:nvPr>
        </p:nvSpPr>
        <p:spPr>
          <a:xfrm>
            <a:off x="6659314" y="3060001"/>
            <a:ext cx="1620000" cy="1620000"/>
          </a:xfrm>
          <a:solidFill>
            <a:srgbClr val="C81932"/>
          </a:solidFill>
        </p:spPr>
        <p:txBody>
          <a:bodyPr anchor="ctr"/>
          <a:lstStyle>
            <a:lvl1pPr marL="0" indent="0" algn="ctr">
              <a:buNone/>
              <a:defRPr>
                <a:solidFill>
                  <a:schemeClr val="bg1"/>
                </a:solidFill>
              </a:defRPr>
            </a:lvl1pPr>
          </a:lstStyle>
          <a:p>
            <a:pPr lvl="0"/>
            <a:r>
              <a:rPr lang="de-DE"/>
              <a:t>Text / Bild</a:t>
            </a:r>
          </a:p>
        </p:txBody>
      </p:sp>
      <p:sp>
        <p:nvSpPr>
          <p:cNvPr id="42" name="Inhaltsplatzhalter 9">
            <a:extLst>
              <a:ext uri="{FF2B5EF4-FFF2-40B4-BE49-F238E27FC236}">
                <a16:creationId xmlns:a16="http://schemas.microsoft.com/office/drawing/2014/main" id="{EF1E7E63-5300-B546-B546-3B62EF57FB49}"/>
              </a:ext>
            </a:extLst>
          </p:cNvPr>
          <p:cNvSpPr>
            <a:spLocks noGrp="1"/>
          </p:cNvSpPr>
          <p:nvPr>
            <p:ph sz="quarter" idx="33" hasCustomPrompt="1"/>
          </p:nvPr>
        </p:nvSpPr>
        <p:spPr>
          <a:xfrm>
            <a:off x="8459086" y="3060001"/>
            <a:ext cx="1620000" cy="1620000"/>
          </a:xfrm>
          <a:solidFill>
            <a:srgbClr val="4D5762"/>
          </a:solidFill>
        </p:spPr>
        <p:txBody>
          <a:bodyPr anchor="ctr"/>
          <a:lstStyle>
            <a:lvl1pPr marL="0" indent="0" algn="ctr">
              <a:buNone/>
              <a:defRPr>
                <a:solidFill>
                  <a:schemeClr val="bg1"/>
                </a:solidFill>
              </a:defRPr>
            </a:lvl1pPr>
          </a:lstStyle>
          <a:p>
            <a:pPr lvl="0"/>
            <a:r>
              <a:rPr lang="de-DE"/>
              <a:t>Text / Bild</a:t>
            </a:r>
          </a:p>
        </p:txBody>
      </p:sp>
      <p:sp>
        <p:nvSpPr>
          <p:cNvPr id="43" name="Inhaltsplatzhalter 9">
            <a:extLst>
              <a:ext uri="{FF2B5EF4-FFF2-40B4-BE49-F238E27FC236}">
                <a16:creationId xmlns:a16="http://schemas.microsoft.com/office/drawing/2014/main" id="{E9BEA90D-839B-5543-934A-16FEB164DC51}"/>
              </a:ext>
            </a:extLst>
          </p:cNvPr>
          <p:cNvSpPr>
            <a:spLocks noGrp="1"/>
          </p:cNvSpPr>
          <p:nvPr>
            <p:ph sz="quarter" idx="34" hasCustomPrompt="1"/>
          </p:nvPr>
        </p:nvSpPr>
        <p:spPr>
          <a:xfrm>
            <a:off x="4859543" y="4878000"/>
            <a:ext cx="1620000" cy="1620000"/>
          </a:xfrm>
          <a:solidFill>
            <a:srgbClr val="5A00A5"/>
          </a:solidFill>
        </p:spPr>
        <p:txBody>
          <a:bodyPr anchor="ctr"/>
          <a:lstStyle>
            <a:lvl1pPr marL="0" indent="0" algn="ctr">
              <a:buNone/>
              <a:defRPr>
                <a:solidFill>
                  <a:schemeClr val="bg1"/>
                </a:solidFill>
              </a:defRPr>
            </a:lvl1pPr>
          </a:lstStyle>
          <a:p>
            <a:pPr lvl="0"/>
            <a:r>
              <a:rPr lang="de-DE"/>
              <a:t>Text / Bild</a:t>
            </a:r>
          </a:p>
        </p:txBody>
      </p:sp>
    </p:spTree>
    <p:extLst>
      <p:ext uri="{BB962C8B-B14F-4D97-AF65-F5344CB8AC3E}">
        <p14:creationId xmlns:p14="http://schemas.microsoft.com/office/powerpoint/2010/main" val="20993866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Layout - 11">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9" name="Titel 1">
            <a:extLst>
              <a:ext uri="{FF2B5EF4-FFF2-40B4-BE49-F238E27FC236}">
                <a16:creationId xmlns:a16="http://schemas.microsoft.com/office/drawing/2014/main" id="{453B964C-489E-4AF8-85D2-201CBA50FB8E}"/>
              </a:ext>
            </a:extLst>
          </p:cNvPr>
          <p:cNvSpPr>
            <a:spLocks noGrp="1"/>
          </p:cNvSpPr>
          <p:nvPr>
            <p:ph type="ctrTitle"/>
          </p:nvPr>
        </p:nvSpPr>
        <p:spPr>
          <a:xfrm>
            <a:off x="1260000" y="1440000"/>
            <a:ext cx="4680000" cy="3960002"/>
          </a:xfrm>
        </p:spPr>
        <p:txBody>
          <a:bodyPr anchor="b">
            <a:normAutofit/>
          </a:bodyPr>
          <a:lstStyle>
            <a:lvl1pPr algn="l">
              <a:defRPr sz="4400"/>
            </a:lvl1pPr>
          </a:lstStyle>
          <a:p>
            <a:endParaRPr lang="de-DE"/>
          </a:p>
        </p:txBody>
      </p:sp>
      <p:sp>
        <p:nvSpPr>
          <p:cNvPr id="10" name="Bildplatzhalter 5">
            <a:extLst>
              <a:ext uri="{FF2B5EF4-FFF2-40B4-BE49-F238E27FC236}">
                <a16:creationId xmlns:a16="http://schemas.microsoft.com/office/drawing/2014/main" id="{5AA3833E-7568-49CB-BA0F-AF0BF10FE69B}"/>
              </a:ext>
            </a:extLst>
          </p:cNvPr>
          <p:cNvSpPr>
            <a:spLocks noGrp="1"/>
          </p:cNvSpPr>
          <p:nvPr>
            <p:ph type="pic" sz="quarter" idx="26"/>
          </p:nvPr>
        </p:nvSpPr>
        <p:spPr>
          <a:xfrm>
            <a:off x="6252003" y="1439999"/>
            <a:ext cx="5581198" cy="2880000"/>
          </a:xfrm>
        </p:spPr>
        <p:txBody>
          <a:bodyPr/>
          <a:lstStyle>
            <a:lvl1pPr marL="0" indent="0">
              <a:buNone/>
              <a:defRPr/>
            </a:lvl1pPr>
          </a:lstStyle>
          <a:p>
            <a:endParaRPr lang="de-DE"/>
          </a:p>
        </p:txBody>
      </p:sp>
      <p:sp>
        <p:nvSpPr>
          <p:cNvPr id="13" name="Textplatzhalter 17">
            <a:extLst>
              <a:ext uri="{FF2B5EF4-FFF2-40B4-BE49-F238E27FC236}">
                <a16:creationId xmlns:a16="http://schemas.microsoft.com/office/drawing/2014/main" id="{F63DB33B-3E0F-4018-BB7D-F7770F1EA685}"/>
              </a:ext>
            </a:extLst>
          </p:cNvPr>
          <p:cNvSpPr>
            <a:spLocks noGrp="1"/>
          </p:cNvSpPr>
          <p:nvPr>
            <p:ph type="body" sz="quarter" idx="27"/>
          </p:nvPr>
        </p:nvSpPr>
        <p:spPr>
          <a:xfrm>
            <a:off x="6252003" y="4499999"/>
            <a:ext cx="5581198" cy="900002"/>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7" name="Datumsplatzhalter 6">
            <a:extLst>
              <a:ext uri="{FF2B5EF4-FFF2-40B4-BE49-F238E27FC236}">
                <a16:creationId xmlns:a16="http://schemas.microsoft.com/office/drawing/2014/main" id="{BDF3F096-B455-9541-99A7-08E6E68BB425}"/>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14633519"/>
      </p:ext>
    </p:extLst>
  </p:cSld>
  <p:clrMapOvr>
    <a:overrideClrMapping bg1="lt1" tx1="dk1" bg2="lt2" tx2="dk2" accent1="accent1" accent2="accent2" accent3="accent3" accent4="accent4" accent5="accent5" accent6="accent6" hlink="hlink" folHlink="folHlink"/>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Layout - 12">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3F6AF-4BA8-4C29-96E1-D1881CE8E83B}"/>
              </a:ext>
            </a:extLst>
          </p:cNvPr>
          <p:cNvSpPr>
            <a:spLocks noGrp="1"/>
          </p:cNvSpPr>
          <p:nvPr>
            <p:ph type="ctrTitle"/>
          </p:nvPr>
        </p:nvSpPr>
        <p:spPr>
          <a:xfrm>
            <a:off x="1260000" y="5760000"/>
            <a:ext cx="10440000" cy="720000"/>
          </a:xfrm>
        </p:spPr>
        <p:txBody>
          <a:bodyPr anchor="b">
            <a:normAutofit/>
          </a:bodyPr>
          <a:lstStyle>
            <a:lvl1pPr algn="l">
              <a:defRPr sz="3200"/>
            </a:lvl1pPr>
          </a:lstStyle>
          <a:p>
            <a:endParaRPr lang="de-DE"/>
          </a:p>
        </p:txBody>
      </p:sp>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5" name="Bildplatzhalter 5">
            <a:extLst>
              <a:ext uri="{FF2B5EF4-FFF2-40B4-BE49-F238E27FC236}">
                <a16:creationId xmlns:a16="http://schemas.microsoft.com/office/drawing/2014/main" id="{49655B8D-DE2E-48A2-8B4C-4A1E0E011560}"/>
              </a:ext>
            </a:extLst>
          </p:cNvPr>
          <p:cNvSpPr>
            <a:spLocks noGrp="1"/>
          </p:cNvSpPr>
          <p:nvPr>
            <p:ph type="pic" sz="quarter" idx="26"/>
          </p:nvPr>
        </p:nvSpPr>
        <p:spPr>
          <a:xfrm>
            <a:off x="6660000" y="1439999"/>
            <a:ext cx="5040000" cy="2880000"/>
          </a:xfrm>
        </p:spPr>
        <p:txBody>
          <a:bodyPr/>
          <a:lstStyle>
            <a:lvl1pPr marL="0" indent="0">
              <a:buNone/>
              <a:defRPr/>
            </a:lvl1pPr>
          </a:lstStyle>
          <a:p>
            <a:endParaRPr lang="de-DE"/>
          </a:p>
        </p:txBody>
      </p:sp>
      <p:sp>
        <p:nvSpPr>
          <p:cNvPr id="17" name="Textplatzhalter 17">
            <a:extLst>
              <a:ext uri="{FF2B5EF4-FFF2-40B4-BE49-F238E27FC236}">
                <a16:creationId xmlns:a16="http://schemas.microsoft.com/office/drawing/2014/main" id="{8C26380F-71CE-4CD0-8D6D-5D305D67314E}"/>
              </a:ext>
            </a:extLst>
          </p:cNvPr>
          <p:cNvSpPr>
            <a:spLocks noGrp="1"/>
          </p:cNvSpPr>
          <p:nvPr>
            <p:ph type="body" sz="quarter" idx="27"/>
          </p:nvPr>
        </p:nvSpPr>
        <p:spPr>
          <a:xfrm>
            <a:off x="6660000" y="4499999"/>
            <a:ext cx="5040001" cy="900002"/>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8" name="Bildplatzhalter 5">
            <a:extLst>
              <a:ext uri="{FF2B5EF4-FFF2-40B4-BE49-F238E27FC236}">
                <a16:creationId xmlns:a16="http://schemas.microsoft.com/office/drawing/2014/main" id="{4AB85B70-917B-46D8-99D9-B34DDF90DEEF}"/>
              </a:ext>
            </a:extLst>
          </p:cNvPr>
          <p:cNvSpPr>
            <a:spLocks noGrp="1"/>
          </p:cNvSpPr>
          <p:nvPr>
            <p:ph type="pic" sz="quarter" idx="28"/>
          </p:nvPr>
        </p:nvSpPr>
        <p:spPr>
          <a:xfrm>
            <a:off x="1260000" y="1439999"/>
            <a:ext cx="5040000" cy="2880000"/>
          </a:xfrm>
        </p:spPr>
        <p:txBody>
          <a:bodyPr/>
          <a:lstStyle>
            <a:lvl1pPr marL="0" indent="0">
              <a:buNone/>
              <a:defRPr/>
            </a:lvl1pPr>
          </a:lstStyle>
          <a:p>
            <a:endParaRPr lang="de-DE"/>
          </a:p>
        </p:txBody>
      </p:sp>
      <p:sp>
        <p:nvSpPr>
          <p:cNvPr id="19" name="Textplatzhalter 17">
            <a:extLst>
              <a:ext uri="{FF2B5EF4-FFF2-40B4-BE49-F238E27FC236}">
                <a16:creationId xmlns:a16="http://schemas.microsoft.com/office/drawing/2014/main" id="{2A57C8D6-04C0-431D-A43E-BFE7B567FF27}"/>
              </a:ext>
            </a:extLst>
          </p:cNvPr>
          <p:cNvSpPr>
            <a:spLocks noGrp="1"/>
          </p:cNvSpPr>
          <p:nvPr>
            <p:ph type="body" sz="quarter" idx="29"/>
          </p:nvPr>
        </p:nvSpPr>
        <p:spPr>
          <a:xfrm>
            <a:off x="1260000" y="4499999"/>
            <a:ext cx="5040001" cy="900002"/>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9" name="Datumsplatzhalter 6">
            <a:extLst>
              <a:ext uri="{FF2B5EF4-FFF2-40B4-BE49-F238E27FC236}">
                <a16:creationId xmlns:a16="http://schemas.microsoft.com/office/drawing/2014/main" id="{4921FA66-4EC2-7549-ABAD-DA94EC6B3A7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041059004"/>
      </p:ext>
    </p:extLst>
  </p:cSld>
  <p:clrMapOvr>
    <a:overrideClrMapping bg1="lt1" tx1="dk1" bg2="lt2" tx2="dk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Layout - 13">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5" name="Bildplatzhalter 5">
            <a:extLst>
              <a:ext uri="{FF2B5EF4-FFF2-40B4-BE49-F238E27FC236}">
                <a16:creationId xmlns:a16="http://schemas.microsoft.com/office/drawing/2014/main" id="{49655B8D-DE2E-48A2-8B4C-4A1E0E011560}"/>
              </a:ext>
            </a:extLst>
          </p:cNvPr>
          <p:cNvSpPr>
            <a:spLocks noGrp="1"/>
          </p:cNvSpPr>
          <p:nvPr>
            <p:ph type="pic" sz="quarter" idx="26"/>
          </p:nvPr>
        </p:nvSpPr>
        <p:spPr>
          <a:xfrm>
            <a:off x="6660000" y="1439999"/>
            <a:ext cx="5040000" cy="3960002"/>
          </a:xfrm>
        </p:spPr>
        <p:txBody>
          <a:bodyPr/>
          <a:lstStyle>
            <a:lvl1pPr marL="0" indent="0">
              <a:buNone/>
              <a:defRPr/>
            </a:lvl1pPr>
          </a:lstStyle>
          <a:p>
            <a:endParaRPr lang="de-DE"/>
          </a:p>
        </p:txBody>
      </p:sp>
      <p:sp>
        <p:nvSpPr>
          <p:cNvPr id="17" name="Textplatzhalter 17">
            <a:extLst>
              <a:ext uri="{FF2B5EF4-FFF2-40B4-BE49-F238E27FC236}">
                <a16:creationId xmlns:a16="http://schemas.microsoft.com/office/drawing/2014/main" id="{8C26380F-71CE-4CD0-8D6D-5D305D67314E}"/>
              </a:ext>
            </a:extLst>
          </p:cNvPr>
          <p:cNvSpPr>
            <a:spLocks noGrp="1"/>
          </p:cNvSpPr>
          <p:nvPr>
            <p:ph type="body" sz="quarter" idx="27"/>
          </p:nvPr>
        </p:nvSpPr>
        <p:spPr>
          <a:xfrm>
            <a:off x="6659999" y="5597998"/>
            <a:ext cx="5040001" cy="900002"/>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8" name="Bildplatzhalter 5">
            <a:extLst>
              <a:ext uri="{FF2B5EF4-FFF2-40B4-BE49-F238E27FC236}">
                <a16:creationId xmlns:a16="http://schemas.microsoft.com/office/drawing/2014/main" id="{4AB85B70-917B-46D8-99D9-B34DDF90DEEF}"/>
              </a:ext>
            </a:extLst>
          </p:cNvPr>
          <p:cNvSpPr>
            <a:spLocks noGrp="1"/>
          </p:cNvSpPr>
          <p:nvPr>
            <p:ph type="pic" sz="quarter" idx="28"/>
          </p:nvPr>
        </p:nvSpPr>
        <p:spPr>
          <a:xfrm>
            <a:off x="1260000" y="1439999"/>
            <a:ext cx="5040000" cy="3960002"/>
          </a:xfrm>
        </p:spPr>
        <p:txBody>
          <a:bodyPr/>
          <a:lstStyle>
            <a:lvl1pPr marL="0" indent="0">
              <a:buNone/>
              <a:defRPr/>
            </a:lvl1pPr>
          </a:lstStyle>
          <a:p>
            <a:endParaRPr lang="de-DE"/>
          </a:p>
        </p:txBody>
      </p:sp>
      <p:sp>
        <p:nvSpPr>
          <p:cNvPr id="19" name="Textplatzhalter 17">
            <a:extLst>
              <a:ext uri="{FF2B5EF4-FFF2-40B4-BE49-F238E27FC236}">
                <a16:creationId xmlns:a16="http://schemas.microsoft.com/office/drawing/2014/main" id="{2A57C8D6-04C0-431D-A43E-BFE7B567FF27}"/>
              </a:ext>
            </a:extLst>
          </p:cNvPr>
          <p:cNvSpPr>
            <a:spLocks noGrp="1"/>
          </p:cNvSpPr>
          <p:nvPr>
            <p:ph type="body" sz="quarter" idx="29"/>
          </p:nvPr>
        </p:nvSpPr>
        <p:spPr>
          <a:xfrm>
            <a:off x="1259999" y="5600292"/>
            <a:ext cx="5040001" cy="900002"/>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2" name="Titel 1">
            <a:extLst>
              <a:ext uri="{FF2B5EF4-FFF2-40B4-BE49-F238E27FC236}">
                <a16:creationId xmlns:a16="http://schemas.microsoft.com/office/drawing/2014/main" id="{372FCE7B-17FB-624A-98C4-6545D9A34DC0}"/>
              </a:ext>
            </a:extLst>
          </p:cNvPr>
          <p:cNvSpPr>
            <a:spLocks noGrp="1"/>
          </p:cNvSpPr>
          <p:nvPr>
            <p:ph type="ctrTitle"/>
          </p:nvPr>
        </p:nvSpPr>
        <p:spPr>
          <a:xfrm>
            <a:off x="1260000" y="360000"/>
            <a:ext cx="10440000" cy="720000"/>
          </a:xfrm>
        </p:spPr>
        <p:txBody>
          <a:bodyPr anchor="b">
            <a:normAutofit/>
          </a:bodyPr>
          <a:lstStyle>
            <a:lvl1pPr algn="l">
              <a:defRPr sz="3200"/>
            </a:lvl1pPr>
          </a:lstStyle>
          <a:p>
            <a:endParaRPr lang="de-DE"/>
          </a:p>
        </p:txBody>
      </p:sp>
      <p:sp>
        <p:nvSpPr>
          <p:cNvPr id="9" name="Datumsplatzhalter 6">
            <a:extLst>
              <a:ext uri="{FF2B5EF4-FFF2-40B4-BE49-F238E27FC236}">
                <a16:creationId xmlns:a16="http://schemas.microsoft.com/office/drawing/2014/main" id="{03D6DF2E-3F12-3247-AF6C-57D66ED56E0F}"/>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104172964"/>
      </p:ext>
    </p:extLst>
  </p:cSld>
  <p:clrMapOvr>
    <a:overrideClrMapping bg1="lt1" tx1="dk1" bg2="lt2" tx2="dk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Layout - 14">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28" name="Bildplatzhalter 5">
            <a:extLst>
              <a:ext uri="{FF2B5EF4-FFF2-40B4-BE49-F238E27FC236}">
                <a16:creationId xmlns:a16="http://schemas.microsoft.com/office/drawing/2014/main" id="{C5935DC0-4A6F-4792-98A9-6F6E5B95F967}"/>
              </a:ext>
            </a:extLst>
          </p:cNvPr>
          <p:cNvSpPr>
            <a:spLocks noGrp="1"/>
          </p:cNvSpPr>
          <p:nvPr>
            <p:ph type="pic" sz="quarter" idx="20"/>
          </p:nvPr>
        </p:nvSpPr>
        <p:spPr>
          <a:xfrm>
            <a:off x="1260000" y="1439999"/>
            <a:ext cx="3240000" cy="2880000"/>
          </a:xfrm>
        </p:spPr>
        <p:txBody>
          <a:bodyPr/>
          <a:lstStyle>
            <a:lvl1pPr marL="0" indent="0">
              <a:buNone/>
              <a:defRPr/>
            </a:lvl1pPr>
          </a:lstStyle>
          <a:p>
            <a:endParaRPr lang="de-DE"/>
          </a:p>
        </p:txBody>
      </p:sp>
      <p:sp>
        <p:nvSpPr>
          <p:cNvPr id="37" name="Textplatzhalter 17">
            <a:extLst>
              <a:ext uri="{FF2B5EF4-FFF2-40B4-BE49-F238E27FC236}">
                <a16:creationId xmlns:a16="http://schemas.microsoft.com/office/drawing/2014/main" id="{EC031476-6126-42FE-842F-1F4283AFC174}"/>
              </a:ext>
            </a:extLst>
          </p:cNvPr>
          <p:cNvSpPr>
            <a:spLocks noGrp="1"/>
          </p:cNvSpPr>
          <p:nvPr>
            <p:ph type="body" sz="quarter" idx="25"/>
          </p:nvPr>
        </p:nvSpPr>
        <p:spPr>
          <a:xfrm>
            <a:off x="1259422" y="4499998"/>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8" name="Bildplatzhalter 5">
            <a:extLst>
              <a:ext uri="{FF2B5EF4-FFF2-40B4-BE49-F238E27FC236}">
                <a16:creationId xmlns:a16="http://schemas.microsoft.com/office/drawing/2014/main" id="{C0ABF0D1-7DDE-49B2-9E09-AB6F52C8CE43}"/>
              </a:ext>
            </a:extLst>
          </p:cNvPr>
          <p:cNvSpPr>
            <a:spLocks noGrp="1"/>
          </p:cNvSpPr>
          <p:nvPr>
            <p:ph type="pic" sz="quarter" idx="26"/>
          </p:nvPr>
        </p:nvSpPr>
        <p:spPr>
          <a:xfrm>
            <a:off x="4859422" y="1439999"/>
            <a:ext cx="3240000" cy="2880000"/>
          </a:xfrm>
        </p:spPr>
        <p:txBody>
          <a:bodyPr/>
          <a:lstStyle>
            <a:lvl1pPr marL="0" indent="0">
              <a:buNone/>
              <a:defRPr/>
            </a:lvl1pPr>
          </a:lstStyle>
          <a:p>
            <a:endParaRPr lang="de-DE"/>
          </a:p>
        </p:txBody>
      </p:sp>
      <p:sp>
        <p:nvSpPr>
          <p:cNvPr id="39" name="Textplatzhalter 17">
            <a:extLst>
              <a:ext uri="{FF2B5EF4-FFF2-40B4-BE49-F238E27FC236}">
                <a16:creationId xmlns:a16="http://schemas.microsoft.com/office/drawing/2014/main" id="{7090028D-B340-4DA7-A4EE-F8E33855CCE6}"/>
              </a:ext>
            </a:extLst>
          </p:cNvPr>
          <p:cNvSpPr>
            <a:spLocks noGrp="1"/>
          </p:cNvSpPr>
          <p:nvPr>
            <p:ph type="body" sz="quarter" idx="27"/>
          </p:nvPr>
        </p:nvSpPr>
        <p:spPr>
          <a:xfrm>
            <a:off x="4859422" y="4499998"/>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40" name="Bildplatzhalter 5">
            <a:extLst>
              <a:ext uri="{FF2B5EF4-FFF2-40B4-BE49-F238E27FC236}">
                <a16:creationId xmlns:a16="http://schemas.microsoft.com/office/drawing/2014/main" id="{3CC3FF20-907F-42C4-8DA3-ED73B0EE5CAE}"/>
              </a:ext>
            </a:extLst>
          </p:cNvPr>
          <p:cNvSpPr>
            <a:spLocks noGrp="1"/>
          </p:cNvSpPr>
          <p:nvPr>
            <p:ph type="pic" sz="quarter" idx="28"/>
          </p:nvPr>
        </p:nvSpPr>
        <p:spPr>
          <a:xfrm>
            <a:off x="8460000" y="1439999"/>
            <a:ext cx="3240000" cy="2880000"/>
          </a:xfrm>
        </p:spPr>
        <p:txBody>
          <a:bodyPr/>
          <a:lstStyle>
            <a:lvl1pPr marL="0" indent="0">
              <a:buNone/>
              <a:defRPr/>
            </a:lvl1pPr>
          </a:lstStyle>
          <a:p>
            <a:endParaRPr lang="de-DE"/>
          </a:p>
        </p:txBody>
      </p:sp>
      <p:sp>
        <p:nvSpPr>
          <p:cNvPr id="41" name="Textplatzhalter 17">
            <a:extLst>
              <a:ext uri="{FF2B5EF4-FFF2-40B4-BE49-F238E27FC236}">
                <a16:creationId xmlns:a16="http://schemas.microsoft.com/office/drawing/2014/main" id="{7C57737E-2FA7-4B95-9671-2928B98FF174}"/>
              </a:ext>
            </a:extLst>
          </p:cNvPr>
          <p:cNvSpPr>
            <a:spLocks noGrp="1"/>
          </p:cNvSpPr>
          <p:nvPr>
            <p:ph type="body" sz="quarter" idx="29"/>
          </p:nvPr>
        </p:nvSpPr>
        <p:spPr>
          <a:xfrm>
            <a:off x="8459999" y="4499998"/>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48" name="Titel 1">
            <a:extLst>
              <a:ext uri="{FF2B5EF4-FFF2-40B4-BE49-F238E27FC236}">
                <a16:creationId xmlns:a16="http://schemas.microsoft.com/office/drawing/2014/main" id="{BA0C44B0-E5F1-485E-9F0D-A5131A890A4F}"/>
              </a:ext>
            </a:extLst>
          </p:cNvPr>
          <p:cNvSpPr>
            <a:spLocks noGrp="1"/>
          </p:cNvSpPr>
          <p:nvPr>
            <p:ph type="ctrTitle"/>
          </p:nvPr>
        </p:nvSpPr>
        <p:spPr>
          <a:xfrm>
            <a:off x="1260000" y="5760000"/>
            <a:ext cx="10440000" cy="720000"/>
          </a:xfrm>
        </p:spPr>
        <p:txBody>
          <a:bodyPr anchor="b">
            <a:normAutofit/>
          </a:bodyPr>
          <a:lstStyle>
            <a:lvl1pPr algn="l">
              <a:defRPr sz="3200"/>
            </a:lvl1pPr>
          </a:lstStyle>
          <a:p>
            <a:endParaRPr lang="de-DE"/>
          </a:p>
        </p:txBody>
      </p:sp>
      <p:sp>
        <p:nvSpPr>
          <p:cNvPr id="11" name="Datumsplatzhalter 6">
            <a:extLst>
              <a:ext uri="{FF2B5EF4-FFF2-40B4-BE49-F238E27FC236}">
                <a16:creationId xmlns:a16="http://schemas.microsoft.com/office/drawing/2014/main" id="{E8A41B29-4DB4-1441-AA96-CCCD34EFBB09}"/>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3605410198"/>
      </p:ext>
    </p:extLst>
  </p:cSld>
  <p:clrMapOvr>
    <a:overrideClrMapping bg1="lt1" tx1="dk1" bg2="lt2" tx2="dk2" accent1="accent1" accent2="accent2" accent3="accent3" accent4="accent4" accent5="accent5" accent6="accent6" hlink="hlink" folHlink="folHlink"/>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Layout - 15">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28" name="Bildplatzhalter 5">
            <a:extLst>
              <a:ext uri="{FF2B5EF4-FFF2-40B4-BE49-F238E27FC236}">
                <a16:creationId xmlns:a16="http://schemas.microsoft.com/office/drawing/2014/main" id="{C5935DC0-4A6F-4792-98A9-6F6E5B95F967}"/>
              </a:ext>
            </a:extLst>
          </p:cNvPr>
          <p:cNvSpPr>
            <a:spLocks noGrp="1"/>
          </p:cNvSpPr>
          <p:nvPr>
            <p:ph type="pic" sz="quarter" idx="20"/>
          </p:nvPr>
        </p:nvSpPr>
        <p:spPr>
          <a:xfrm>
            <a:off x="1260000" y="1439999"/>
            <a:ext cx="3240000" cy="3960002"/>
          </a:xfrm>
        </p:spPr>
        <p:txBody>
          <a:bodyPr/>
          <a:lstStyle>
            <a:lvl1pPr marL="0" indent="0">
              <a:buNone/>
              <a:defRPr/>
            </a:lvl1pPr>
          </a:lstStyle>
          <a:p>
            <a:endParaRPr lang="de-DE"/>
          </a:p>
        </p:txBody>
      </p:sp>
      <p:sp>
        <p:nvSpPr>
          <p:cNvPr id="37" name="Textplatzhalter 17">
            <a:extLst>
              <a:ext uri="{FF2B5EF4-FFF2-40B4-BE49-F238E27FC236}">
                <a16:creationId xmlns:a16="http://schemas.microsoft.com/office/drawing/2014/main" id="{EC031476-6126-42FE-842F-1F4283AFC174}"/>
              </a:ext>
            </a:extLst>
          </p:cNvPr>
          <p:cNvSpPr>
            <a:spLocks noGrp="1"/>
          </p:cNvSpPr>
          <p:nvPr>
            <p:ph type="body" sz="quarter" idx="25"/>
          </p:nvPr>
        </p:nvSpPr>
        <p:spPr>
          <a:xfrm>
            <a:off x="1259422" y="5555255"/>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8" name="Bildplatzhalter 5">
            <a:extLst>
              <a:ext uri="{FF2B5EF4-FFF2-40B4-BE49-F238E27FC236}">
                <a16:creationId xmlns:a16="http://schemas.microsoft.com/office/drawing/2014/main" id="{C0ABF0D1-7DDE-49B2-9E09-AB6F52C8CE43}"/>
              </a:ext>
            </a:extLst>
          </p:cNvPr>
          <p:cNvSpPr>
            <a:spLocks noGrp="1"/>
          </p:cNvSpPr>
          <p:nvPr>
            <p:ph type="pic" sz="quarter" idx="26"/>
          </p:nvPr>
        </p:nvSpPr>
        <p:spPr>
          <a:xfrm>
            <a:off x="4859422" y="1439999"/>
            <a:ext cx="3240000" cy="3960002"/>
          </a:xfrm>
        </p:spPr>
        <p:txBody>
          <a:bodyPr/>
          <a:lstStyle>
            <a:lvl1pPr marL="0" indent="0">
              <a:buNone/>
              <a:defRPr/>
            </a:lvl1pPr>
          </a:lstStyle>
          <a:p>
            <a:endParaRPr lang="de-DE"/>
          </a:p>
        </p:txBody>
      </p:sp>
      <p:sp>
        <p:nvSpPr>
          <p:cNvPr id="39" name="Textplatzhalter 17">
            <a:extLst>
              <a:ext uri="{FF2B5EF4-FFF2-40B4-BE49-F238E27FC236}">
                <a16:creationId xmlns:a16="http://schemas.microsoft.com/office/drawing/2014/main" id="{7090028D-B340-4DA7-A4EE-F8E33855CCE6}"/>
              </a:ext>
            </a:extLst>
          </p:cNvPr>
          <p:cNvSpPr>
            <a:spLocks noGrp="1"/>
          </p:cNvSpPr>
          <p:nvPr>
            <p:ph type="body" sz="quarter" idx="27"/>
          </p:nvPr>
        </p:nvSpPr>
        <p:spPr>
          <a:xfrm>
            <a:off x="4859422" y="5555255"/>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40" name="Bildplatzhalter 5">
            <a:extLst>
              <a:ext uri="{FF2B5EF4-FFF2-40B4-BE49-F238E27FC236}">
                <a16:creationId xmlns:a16="http://schemas.microsoft.com/office/drawing/2014/main" id="{3CC3FF20-907F-42C4-8DA3-ED73B0EE5CAE}"/>
              </a:ext>
            </a:extLst>
          </p:cNvPr>
          <p:cNvSpPr>
            <a:spLocks noGrp="1"/>
          </p:cNvSpPr>
          <p:nvPr>
            <p:ph type="pic" sz="quarter" idx="28"/>
          </p:nvPr>
        </p:nvSpPr>
        <p:spPr>
          <a:xfrm>
            <a:off x="8460000" y="1439999"/>
            <a:ext cx="3240000" cy="3960002"/>
          </a:xfrm>
        </p:spPr>
        <p:txBody>
          <a:bodyPr/>
          <a:lstStyle>
            <a:lvl1pPr marL="0" indent="0">
              <a:buNone/>
              <a:defRPr/>
            </a:lvl1pPr>
          </a:lstStyle>
          <a:p>
            <a:endParaRPr lang="de-DE"/>
          </a:p>
        </p:txBody>
      </p:sp>
      <p:sp>
        <p:nvSpPr>
          <p:cNvPr id="41" name="Textplatzhalter 17">
            <a:extLst>
              <a:ext uri="{FF2B5EF4-FFF2-40B4-BE49-F238E27FC236}">
                <a16:creationId xmlns:a16="http://schemas.microsoft.com/office/drawing/2014/main" id="{7C57737E-2FA7-4B95-9671-2928B98FF174}"/>
              </a:ext>
            </a:extLst>
          </p:cNvPr>
          <p:cNvSpPr>
            <a:spLocks noGrp="1"/>
          </p:cNvSpPr>
          <p:nvPr>
            <p:ph type="body" sz="quarter" idx="29"/>
          </p:nvPr>
        </p:nvSpPr>
        <p:spPr>
          <a:xfrm>
            <a:off x="8459999" y="5555255"/>
            <a:ext cx="3240000" cy="899999"/>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1" name="Datumsplatzhalter 6">
            <a:extLst>
              <a:ext uri="{FF2B5EF4-FFF2-40B4-BE49-F238E27FC236}">
                <a16:creationId xmlns:a16="http://schemas.microsoft.com/office/drawing/2014/main" id="{E8A41B29-4DB4-1441-AA96-CCCD34EFBB09}"/>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2" name="Titel 1">
            <a:extLst>
              <a:ext uri="{FF2B5EF4-FFF2-40B4-BE49-F238E27FC236}">
                <a16:creationId xmlns:a16="http://schemas.microsoft.com/office/drawing/2014/main" id="{8AAE71C7-AB7A-8448-B2B0-C0AC4F62EF9E}"/>
              </a:ext>
            </a:extLst>
          </p:cNvPr>
          <p:cNvSpPr>
            <a:spLocks noGrp="1"/>
          </p:cNvSpPr>
          <p:nvPr>
            <p:ph type="ctrTitle"/>
          </p:nvPr>
        </p:nvSpPr>
        <p:spPr>
          <a:xfrm>
            <a:off x="1260000" y="360000"/>
            <a:ext cx="10440000" cy="720000"/>
          </a:xfrm>
        </p:spPr>
        <p:txBody>
          <a:bodyPr anchor="b">
            <a:normAutofit/>
          </a:bodyPr>
          <a:lstStyle>
            <a:lvl1pPr algn="l">
              <a:defRPr sz="3200"/>
            </a:lvl1pPr>
          </a:lstStyle>
          <a:p>
            <a:endParaRPr lang="de-DE"/>
          </a:p>
        </p:txBody>
      </p:sp>
    </p:spTree>
    <p:extLst>
      <p:ext uri="{BB962C8B-B14F-4D97-AF65-F5344CB8AC3E}">
        <p14:creationId xmlns:p14="http://schemas.microsoft.com/office/powerpoint/2010/main" val="1587610303"/>
      </p:ext>
    </p:extLst>
  </p:cSld>
  <p:clrMapOvr>
    <a:overrideClrMapping bg1="lt1" tx1="dk1" bg2="lt2" tx2="dk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Layout - 16">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3" name="Bildplatzhalter 5">
            <a:extLst>
              <a:ext uri="{FF2B5EF4-FFF2-40B4-BE49-F238E27FC236}">
                <a16:creationId xmlns:a16="http://schemas.microsoft.com/office/drawing/2014/main" id="{3534C9DA-B818-4ADE-A2EC-16BB98861787}"/>
              </a:ext>
            </a:extLst>
          </p:cNvPr>
          <p:cNvSpPr>
            <a:spLocks noGrp="1"/>
          </p:cNvSpPr>
          <p:nvPr>
            <p:ph type="pic" sz="quarter" idx="18"/>
          </p:nvPr>
        </p:nvSpPr>
        <p:spPr>
          <a:xfrm>
            <a:off x="1260000" y="1439999"/>
            <a:ext cx="3060000" cy="1800000"/>
          </a:xfrm>
        </p:spPr>
        <p:txBody>
          <a:bodyPr/>
          <a:lstStyle>
            <a:lvl1pPr marL="0" indent="0">
              <a:buNone/>
              <a:defRPr/>
            </a:lvl1pPr>
          </a:lstStyle>
          <a:p>
            <a:endParaRPr lang="de-DE"/>
          </a:p>
        </p:txBody>
      </p:sp>
      <p:sp>
        <p:nvSpPr>
          <p:cNvPr id="24" name="Textplatzhalter 17">
            <a:extLst>
              <a:ext uri="{FF2B5EF4-FFF2-40B4-BE49-F238E27FC236}">
                <a16:creationId xmlns:a16="http://schemas.microsoft.com/office/drawing/2014/main" id="{2ADED445-15C9-4E43-BCE8-8F26C0C74D53}"/>
              </a:ext>
            </a:extLst>
          </p:cNvPr>
          <p:cNvSpPr>
            <a:spLocks noGrp="1"/>
          </p:cNvSpPr>
          <p:nvPr>
            <p:ph type="body" sz="quarter" idx="22"/>
          </p:nvPr>
        </p:nvSpPr>
        <p:spPr>
          <a:xfrm>
            <a:off x="4500000" y="1439999"/>
            <a:ext cx="1799998" cy="180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26" name="Titel 1">
            <a:extLst>
              <a:ext uri="{FF2B5EF4-FFF2-40B4-BE49-F238E27FC236}">
                <a16:creationId xmlns:a16="http://schemas.microsoft.com/office/drawing/2014/main" id="{19AE1115-02C1-4D9D-A19E-75AB085FE8F7}"/>
              </a:ext>
            </a:extLst>
          </p:cNvPr>
          <p:cNvSpPr>
            <a:spLocks noGrp="1"/>
          </p:cNvSpPr>
          <p:nvPr>
            <p:ph type="ctrTitle"/>
          </p:nvPr>
        </p:nvSpPr>
        <p:spPr>
          <a:xfrm>
            <a:off x="1260000" y="5760000"/>
            <a:ext cx="10440000" cy="720000"/>
          </a:xfrm>
        </p:spPr>
        <p:txBody>
          <a:bodyPr anchor="b">
            <a:normAutofit/>
          </a:bodyPr>
          <a:lstStyle>
            <a:lvl1pPr algn="l">
              <a:defRPr sz="3200"/>
            </a:lvl1pPr>
          </a:lstStyle>
          <a:p>
            <a:endParaRPr lang="de-DE"/>
          </a:p>
        </p:txBody>
      </p:sp>
      <p:sp>
        <p:nvSpPr>
          <p:cNvPr id="27" name="Bildplatzhalter 5">
            <a:extLst>
              <a:ext uri="{FF2B5EF4-FFF2-40B4-BE49-F238E27FC236}">
                <a16:creationId xmlns:a16="http://schemas.microsoft.com/office/drawing/2014/main" id="{9B5269DD-6C45-4E82-BC85-4F7772A6FAAA}"/>
              </a:ext>
            </a:extLst>
          </p:cNvPr>
          <p:cNvSpPr>
            <a:spLocks noGrp="1"/>
          </p:cNvSpPr>
          <p:nvPr>
            <p:ph type="pic" sz="quarter" idx="23"/>
          </p:nvPr>
        </p:nvSpPr>
        <p:spPr>
          <a:xfrm>
            <a:off x="1260000" y="3599999"/>
            <a:ext cx="3060000" cy="1800000"/>
          </a:xfrm>
        </p:spPr>
        <p:txBody>
          <a:bodyPr/>
          <a:lstStyle>
            <a:lvl1pPr marL="0" indent="0">
              <a:buNone/>
              <a:defRPr/>
            </a:lvl1pPr>
          </a:lstStyle>
          <a:p>
            <a:endParaRPr lang="de-DE"/>
          </a:p>
        </p:txBody>
      </p:sp>
      <p:sp>
        <p:nvSpPr>
          <p:cNvPr id="28" name="Textplatzhalter 17">
            <a:extLst>
              <a:ext uri="{FF2B5EF4-FFF2-40B4-BE49-F238E27FC236}">
                <a16:creationId xmlns:a16="http://schemas.microsoft.com/office/drawing/2014/main" id="{6D370DBC-7B3B-45D9-8BF6-05ABCAABB5CD}"/>
              </a:ext>
            </a:extLst>
          </p:cNvPr>
          <p:cNvSpPr>
            <a:spLocks noGrp="1"/>
          </p:cNvSpPr>
          <p:nvPr>
            <p:ph type="body" sz="quarter" idx="24"/>
          </p:nvPr>
        </p:nvSpPr>
        <p:spPr>
          <a:xfrm>
            <a:off x="4500000" y="3599999"/>
            <a:ext cx="1799998" cy="180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3" name="Bildplatzhalter 5">
            <a:extLst>
              <a:ext uri="{FF2B5EF4-FFF2-40B4-BE49-F238E27FC236}">
                <a16:creationId xmlns:a16="http://schemas.microsoft.com/office/drawing/2014/main" id="{733E5DF6-049F-4026-BA56-51AD9AFBCBAF}"/>
              </a:ext>
            </a:extLst>
          </p:cNvPr>
          <p:cNvSpPr>
            <a:spLocks noGrp="1"/>
          </p:cNvSpPr>
          <p:nvPr>
            <p:ph type="pic" sz="quarter" idx="25"/>
          </p:nvPr>
        </p:nvSpPr>
        <p:spPr>
          <a:xfrm>
            <a:off x="6660002" y="1439999"/>
            <a:ext cx="3060000" cy="1800000"/>
          </a:xfrm>
        </p:spPr>
        <p:txBody>
          <a:bodyPr/>
          <a:lstStyle>
            <a:lvl1pPr marL="0" indent="0">
              <a:buNone/>
              <a:defRPr/>
            </a:lvl1pPr>
          </a:lstStyle>
          <a:p>
            <a:endParaRPr lang="de-DE"/>
          </a:p>
        </p:txBody>
      </p:sp>
      <p:sp>
        <p:nvSpPr>
          <p:cNvPr id="34" name="Textplatzhalter 17">
            <a:extLst>
              <a:ext uri="{FF2B5EF4-FFF2-40B4-BE49-F238E27FC236}">
                <a16:creationId xmlns:a16="http://schemas.microsoft.com/office/drawing/2014/main" id="{3F50E0E1-8196-4AC5-99F6-3A52B7B54446}"/>
              </a:ext>
            </a:extLst>
          </p:cNvPr>
          <p:cNvSpPr>
            <a:spLocks noGrp="1"/>
          </p:cNvSpPr>
          <p:nvPr>
            <p:ph type="body" sz="quarter" idx="26"/>
          </p:nvPr>
        </p:nvSpPr>
        <p:spPr>
          <a:xfrm>
            <a:off x="9900002" y="1439999"/>
            <a:ext cx="1799998" cy="180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5" name="Bildplatzhalter 5">
            <a:extLst>
              <a:ext uri="{FF2B5EF4-FFF2-40B4-BE49-F238E27FC236}">
                <a16:creationId xmlns:a16="http://schemas.microsoft.com/office/drawing/2014/main" id="{E4863F75-8D6E-4A4E-AD03-EC04142BD862}"/>
              </a:ext>
            </a:extLst>
          </p:cNvPr>
          <p:cNvSpPr>
            <a:spLocks noGrp="1"/>
          </p:cNvSpPr>
          <p:nvPr>
            <p:ph type="pic" sz="quarter" idx="27"/>
          </p:nvPr>
        </p:nvSpPr>
        <p:spPr>
          <a:xfrm>
            <a:off x="6660002" y="3599999"/>
            <a:ext cx="3060000" cy="1800000"/>
          </a:xfrm>
        </p:spPr>
        <p:txBody>
          <a:bodyPr/>
          <a:lstStyle>
            <a:lvl1pPr marL="0" indent="0">
              <a:buNone/>
              <a:defRPr/>
            </a:lvl1pPr>
          </a:lstStyle>
          <a:p>
            <a:endParaRPr lang="de-DE"/>
          </a:p>
        </p:txBody>
      </p:sp>
      <p:sp>
        <p:nvSpPr>
          <p:cNvPr id="36" name="Textplatzhalter 17">
            <a:extLst>
              <a:ext uri="{FF2B5EF4-FFF2-40B4-BE49-F238E27FC236}">
                <a16:creationId xmlns:a16="http://schemas.microsoft.com/office/drawing/2014/main" id="{87F31E20-4C6A-4B37-8DAD-A2755503DD65}"/>
              </a:ext>
            </a:extLst>
          </p:cNvPr>
          <p:cNvSpPr>
            <a:spLocks noGrp="1"/>
          </p:cNvSpPr>
          <p:nvPr>
            <p:ph type="body" sz="quarter" idx="28"/>
          </p:nvPr>
        </p:nvSpPr>
        <p:spPr>
          <a:xfrm>
            <a:off x="9900002" y="3599999"/>
            <a:ext cx="1799998" cy="180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4" name="Datumsplatzhalter 6">
            <a:extLst>
              <a:ext uri="{FF2B5EF4-FFF2-40B4-BE49-F238E27FC236}">
                <a16:creationId xmlns:a16="http://schemas.microsoft.com/office/drawing/2014/main" id="{CB43C594-5AA9-DD45-8DC5-FA80FCEB1B00}"/>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5415535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Title - Silhouette - Mulitple Arrows">
    <p:spTree>
      <p:nvGrpSpPr>
        <p:cNvPr id="1" name=""/>
        <p:cNvGrpSpPr/>
        <p:nvPr/>
      </p:nvGrpSpPr>
      <p:grpSpPr>
        <a:xfrm>
          <a:off x="0" y="0"/>
          <a:ext cx="0" cy="0"/>
          <a:chOff x="0" y="0"/>
          <a:chExt cx="0" cy="0"/>
        </a:xfrm>
      </p:grpSpPr>
      <p:sp>
        <p:nvSpPr>
          <p:cNvPr id="28" name="Rectangle 27"/>
          <p:cNvSpPr/>
          <p:nvPr userDrawn="1"/>
        </p:nvSpPr>
        <p:spPr>
          <a:xfrm>
            <a:off x="0" y="0"/>
            <a:ext cx="12192000" cy="691699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FA4A522-B36D-8C44-AAD4-A79F84FF3037}"/>
              </a:ext>
            </a:extLst>
          </p:cNvPr>
          <p:cNvGrpSpPr/>
          <p:nvPr userDrawn="1"/>
        </p:nvGrpSpPr>
        <p:grpSpPr>
          <a:xfrm>
            <a:off x="5707380" y="0"/>
            <a:ext cx="5791200" cy="6916994"/>
            <a:chOff x="3200400" y="0"/>
            <a:chExt cx="5791200" cy="6858000"/>
          </a:xfrm>
        </p:grpSpPr>
        <p:grpSp>
          <p:nvGrpSpPr>
            <p:cNvPr id="14" name="Group 13">
              <a:extLst>
                <a:ext uri="{FF2B5EF4-FFF2-40B4-BE49-F238E27FC236}">
                  <a16:creationId xmlns:a16="http://schemas.microsoft.com/office/drawing/2014/main" id="{6E70B585-A352-D248-ADB1-2460553AC582}"/>
                </a:ext>
              </a:extLst>
            </p:cNvPr>
            <p:cNvGrpSpPr/>
            <p:nvPr/>
          </p:nvGrpSpPr>
          <p:grpSpPr>
            <a:xfrm>
              <a:off x="3200400" y="0"/>
              <a:ext cx="5791200" cy="3429000"/>
              <a:chOff x="3200400" y="0"/>
              <a:chExt cx="5791200" cy="3429000"/>
            </a:xfrm>
          </p:grpSpPr>
          <p:sp>
            <p:nvSpPr>
              <p:cNvPr id="22" name="Freeform 5">
                <a:extLst>
                  <a:ext uri="{FF2B5EF4-FFF2-40B4-BE49-F238E27FC236}">
                    <a16:creationId xmlns:a16="http://schemas.microsoft.com/office/drawing/2014/main" id="{739249AD-9F2A-BA44-A63C-6AEF08DBB603}"/>
                  </a:ext>
                </a:extLst>
              </p:cNvPr>
              <p:cNvSpPr>
                <a:spLocks/>
              </p:cNvSpPr>
              <p:nvPr/>
            </p:nvSpPr>
            <p:spPr bwMode="auto">
              <a:xfrm>
                <a:off x="3200400" y="0"/>
                <a:ext cx="2466975" cy="3429000"/>
              </a:xfrm>
              <a:custGeom>
                <a:avLst/>
                <a:gdLst>
                  <a:gd name="T0" fmla="*/ 1302 w 1554"/>
                  <a:gd name="T1" fmla="*/ 2160 h 2160"/>
                  <a:gd name="T2" fmla="*/ 1554 w 1554"/>
                  <a:gd name="T3" fmla="*/ 2160 h 2160"/>
                  <a:gd name="T4" fmla="*/ 252 w 1554"/>
                  <a:gd name="T5" fmla="*/ 0 h 2160"/>
                  <a:gd name="T6" fmla="*/ 0 w 1554"/>
                  <a:gd name="T7" fmla="*/ 0 h 2160"/>
                  <a:gd name="T8" fmla="*/ 1302 w 1554"/>
                  <a:gd name="T9" fmla="*/ 2160 h 2160"/>
                </a:gdLst>
                <a:ahLst/>
                <a:cxnLst>
                  <a:cxn ang="0">
                    <a:pos x="T0" y="T1"/>
                  </a:cxn>
                  <a:cxn ang="0">
                    <a:pos x="T2" y="T3"/>
                  </a:cxn>
                  <a:cxn ang="0">
                    <a:pos x="T4" y="T5"/>
                  </a:cxn>
                  <a:cxn ang="0">
                    <a:pos x="T6" y="T7"/>
                  </a:cxn>
                  <a:cxn ang="0">
                    <a:pos x="T8" y="T9"/>
                  </a:cxn>
                </a:cxnLst>
                <a:rect l="0" t="0" r="r" b="b"/>
                <a:pathLst>
                  <a:path w="1554" h="2160">
                    <a:moveTo>
                      <a:pt x="1302" y="2160"/>
                    </a:moveTo>
                    <a:lnTo>
                      <a:pt x="1554" y="2160"/>
                    </a:lnTo>
                    <a:lnTo>
                      <a:pt x="252" y="0"/>
                    </a:lnTo>
                    <a:lnTo>
                      <a:pt x="0" y="0"/>
                    </a:lnTo>
                    <a:lnTo>
                      <a:pt x="1302" y="2160"/>
                    </a:lnTo>
                    <a:close/>
                  </a:path>
                </a:pathLst>
              </a:custGeom>
              <a:solidFill>
                <a:srgbClr val="FFFC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a:extLst>
                  <a:ext uri="{FF2B5EF4-FFF2-40B4-BE49-F238E27FC236}">
                    <a16:creationId xmlns:a16="http://schemas.microsoft.com/office/drawing/2014/main" id="{0D342B91-3048-304E-B67F-B31BA0CAB265}"/>
                  </a:ext>
                </a:extLst>
              </p:cNvPr>
              <p:cNvSpPr>
                <a:spLocks/>
              </p:cNvSpPr>
              <p:nvPr/>
            </p:nvSpPr>
            <p:spPr bwMode="auto">
              <a:xfrm>
                <a:off x="4029075" y="0"/>
                <a:ext cx="2471738" cy="3429000"/>
              </a:xfrm>
              <a:custGeom>
                <a:avLst/>
                <a:gdLst>
                  <a:gd name="T0" fmla="*/ 1302 w 1557"/>
                  <a:gd name="T1" fmla="*/ 2160 h 2160"/>
                  <a:gd name="T2" fmla="*/ 1557 w 1557"/>
                  <a:gd name="T3" fmla="*/ 2160 h 2160"/>
                  <a:gd name="T4" fmla="*/ 255 w 1557"/>
                  <a:gd name="T5" fmla="*/ 0 h 2160"/>
                  <a:gd name="T6" fmla="*/ 0 w 1557"/>
                  <a:gd name="T7" fmla="*/ 0 h 2160"/>
                  <a:gd name="T8" fmla="*/ 1302 w 1557"/>
                  <a:gd name="T9" fmla="*/ 2160 h 2160"/>
                </a:gdLst>
                <a:ahLst/>
                <a:cxnLst>
                  <a:cxn ang="0">
                    <a:pos x="T0" y="T1"/>
                  </a:cxn>
                  <a:cxn ang="0">
                    <a:pos x="T2" y="T3"/>
                  </a:cxn>
                  <a:cxn ang="0">
                    <a:pos x="T4" y="T5"/>
                  </a:cxn>
                  <a:cxn ang="0">
                    <a:pos x="T6" y="T7"/>
                  </a:cxn>
                  <a:cxn ang="0">
                    <a:pos x="T8" y="T9"/>
                  </a:cxn>
                </a:cxnLst>
                <a:rect l="0" t="0" r="r" b="b"/>
                <a:pathLst>
                  <a:path w="1557" h="2160">
                    <a:moveTo>
                      <a:pt x="1302" y="2160"/>
                    </a:moveTo>
                    <a:lnTo>
                      <a:pt x="1557" y="2160"/>
                    </a:lnTo>
                    <a:lnTo>
                      <a:pt x="255" y="0"/>
                    </a:lnTo>
                    <a:lnTo>
                      <a:pt x="0" y="0"/>
                    </a:lnTo>
                    <a:lnTo>
                      <a:pt x="1302" y="2160"/>
                    </a:lnTo>
                    <a:close/>
                  </a:path>
                </a:pathLst>
              </a:custGeom>
              <a:solidFill>
                <a:srgbClr val="FFFC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F9989FB9-BFC4-3C4B-BAC1-577A5D7D1A3F}"/>
                  </a:ext>
                </a:extLst>
              </p:cNvPr>
              <p:cNvSpPr>
                <a:spLocks/>
              </p:cNvSpPr>
              <p:nvPr/>
            </p:nvSpPr>
            <p:spPr bwMode="auto">
              <a:xfrm>
                <a:off x="4862513" y="0"/>
                <a:ext cx="2466975" cy="3429000"/>
              </a:xfrm>
              <a:custGeom>
                <a:avLst/>
                <a:gdLst>
                  <a:gd name="T0" fmla="*/ 1302 w 1554"/>
                  <a:gd name="T1" fmla="*/ 2160 h 2160"/>
                  <a:gd name="T2" fmla="*/ 1554 w 1554"/>
                  <a:gd name="T3" fmla="*/ 2160 h 2160"/>
                  <a:gd name="T4" fmla="*/ 252 w 1554"/>
                  <a:gd name="T5" fmla="*/ 0 h 2160"/>
                  <a:gd name="T6" fmla="*/ 0 w 1554"/>
                  <a:gd name="T7" fmla="*/ 0 h 2160"/>
                  <a:gd name="T8" fmla="*/ 1302 w 1554"/>
                  <a:gd name="T9" fmla="*/ 2160 h 2160"/>
                </a:gdLst>
                <a:ahLst/>
                <a:cxnLst>
                  <a:cxn ang="0">
                    <a:pos x="T0" y="T1"/>
                  </a:cxn>
                  <a:cxn ang="0">
                    <a:pos x="T2" y="T3"/>
                  </a:cxn>
                  <a:cxn ang="0">
                    <a:pos x="T4" y="T5"/>
                  </a:cxn>
                  <a:cxn ang="0">
                    <a:pos x="T6" y="T7"/>
                  </a:cxn>
                  <a:cxn ang="0">
                    <a:pos x="T8" y="T9"/>
                  </a:cxn>
                </a:cxnLst>
                <a:rect l="0" t="0" r="r" b="b"/>
                <a:pathLst>
                  <a:path w="1554" h="2160">
                    <a:moveTo>
                      <a:pt x="1302" y="2160"/>
                    </a:moveTo>
                    <a:lnTo>
                      <a:pt x="1554" y="2160"/>
                    </a:lnTo>
                    <a:lnTo>
                      <a:pt x="252" y="0"/>
                    </a:lnTo>
                    <a:lnTo>
                      <a:pt x="0" y="0"/>
                    </a:lnTo>
                    <a:lnTo>
                      <a:pt x="1302" y="2160"/>
                    </a:lnTo>
                    <a:close/>
                  </a:path>
                </a:pathLst>
              </a:custGeom>
              <a:solidFill>
                <a:srgbClr val="FFFC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8">
                <a:extLst>
                  <a:ext uri="{FF2B5EF4-FFF2-40B4-BE49-F238E27FC236}">
                    <a16:creationId xmlns:a16="http://schemas.microsoft.com/office/drawing/2014/main" id="{ADF67838-8E1C-7E48-9A9D-CC4F2E12CAA0}"/>
                  </a:ext>
                </a:extLst>
              </p:cNvPr>
              <p:cNvSpPr>
                <a:spLocks/>
              </p:cNvSpPr>
              <p:nvPr/>
            </p:nvSpPr>
            <p:spPr bwMode="auto">
              <a:xfrm>
                <a:off x="5691188" y="0"/>
                <a:ext cx="2471738" cy="3429000"/>
              </a:xfrm>
              <a:custGeom>
                <a:avLst/>
                <a:gdLst>
                  <a:gd name="T0" fmla="*/ 1302 w 1557"/>
                  <a:gd name="T1" fmla="*/ 2160 h 2160"/>
                  <a:gd name="T2" fmla="*/ 1557 w 1557"/>
                  <a:gd name="T3" fmla="*/ 2160 h 2160"/>
                  <a:gd name="T4" fmla="*/ 255 w 1557"/>
                  <a:gd name="T5" fmla="*/ 0 h 2160"/>
                  <a:gd name="T6" fmla="*/ 0 w 1557"/>
                  <a:gd name="T7" fmla="*/ 0 h 2160"/>
                  <a:gd name="T8" fmla="*/ 1302 w 1557"/>
                  <a:gd name="T9" fmla="*/ 2160 h 2160"/>
                </a:gdLst>
                <a:ahLst/>
                <a:cxnLst>
                  <a:cxn ang="0">
                    <a:pos x="T0" y="T1"/>
                  </a:cxn>
                  <a:cxn ang="0">
                    <a:pos x="T2" y="T3"/>
                  </a:cxn>
                  <a:cxn ang="0">
                    <a:pos x="T4" y="T5"/>
                  </a:cxn>
                  <a:cxn ang="0">
                    <a:pos x="T6" y="T7"/>
                  </a:cxn>
                  <a:cxn ang="0">
                    <a:pos x="T8" y="T9"/>
                  </a:cxn>
                </a:cxnLst>
                <a:rect l="0" t="0" r="r" b="b"/>
                <a:pathLst>
                  <a:path w="1557" h="2160">
                    <a:moveTo>
                      <a:pt x="1302" y="2160"/>
                    </a:moveTo>
                    <a:lnTo>
                      <a:pt x="1557" y="2160"/>
                    </a:lnTo>
                    <a:lnTo>
                      <a:pt x="255" y="0"/>
                    </a:lnTo>
                    <a:lnTo>
                      <a:pt x="0" y="0"/>
                    </a:lnTo>
                    <a:lnTo>
                      <a:pt x="1302" y="2160"/>
                    </a:lnTo>
                    <a:close/>
                  </a:path>
                </a:pathLst>
              </a:custGeom>
              <a:solidFill>
                <a:srgbClr val="FFFC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9">
                <a:extLst>
                  <a:ext uri="{FF2B5EF4-FFF2-40B4-BE49-F238E27FC236}">
                    <a16:creationId xmlns:a16="http://schemas.microsoft.com/office/drawing/2014/main" id="{CA593DF5-0040-CE45-80C8-A3D6E2F49D22}"/>
                  </a:ext>
                </a:extLst>
              </p:cNvPr>
              <p:cNvSpPr>
                <a:spLocks/>
              </p:cNvSpPr>
              <p:nvPr/>
            </p:nvSpPr>
            <p:spPr bwMode="auto">
              <a:xfrm>
                <a:off x="6524625" y="0"/>
                <a:ext cx="2466975" cy="3429000"/>
              </a:xfrm>
              <a:custGeom>
                <a:avLst/>
                <a:gdLst>
                  <a:gd name="T0" fmla="*/ 1299 w 1554"/>
                  <a:gd name="T1" fmla="*/ 2160 h 2160"/>
                  <a:gd name="T2" fmla="*/ 1554 w 1554"/>
                  <a:gd name="T3" fmla="*/ 2160 h 2160"/>
                  <a:gd name="T4" fmla="*/ 252 w 1554"/>
                  <a:gd name="T5" fmla="*/ 0 h 2160"/>
                  <a:gd name="T6" fmla="*/ 0 w 1554"/>
                  <a:gd name="T7" fmla="*/ 0 h 2160"/>
                  <a:gd name="T8" fmla="*/ 1299 w 1554"/>
                  <a:gd name="T9" fmla="*/ 2160 h 2160"/>
                </a:gdLst>
                <a:ahLst/>
                <a:cxnLst>
                  <a:cxn ang="0">
                    <a:pos x="T0" y="T1"/>
                  </a:cxn>
                  <a:cxn ang="0">
                    <a:pos x="T2" y="T3"/>
                  </a:cxn>
                  <a:cxn ang="0">
                    <a:pos x="T4" y="T5"/>
                  </a:cxn>
                  <a:cxn ang="0">
                    <a:pos x="T6" y="T7"/>
                  </a:cxn>
                  <a:cxn ang="0">
                    <a:pos x="T8" y="T9"/>
                  </a:cxn>
                </a:cxnLst>
                <a:rect l="0" t="0" r="r" b="b"/>
                <a:pathLst>
                  <a:path w="1554" h="2160">
                    <a:moveTo>
                      <a:pt x="1299" y="2160"/>
                    </a:moveTo>
                    <a:lnTo>
                      <a:pt x="1554" y="2160"/>
                    </a:lnTo>
                    <a:lnTo>
                      <a:pt x="252" y="0"/>
                    </a:lnTo>
                    <a:lnTo>
                      <a:pt x="0" y="0"/>
                    </a:lnTo>
                    <a:lnTo>
                      <a:pt x="1299" y="2160"/>
                    </a:lnTo>
                    <a:close/>
                  </a:path>
                </a:pathLst>
              </a:custGeom>
              <a:solidFill>
                <a:srgbClr val="FFFC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id="{4C4CB714-E95B-8B4D-B5CD-FEA967D482EE}"/>
                </a:ext>
              </a:extLst>
            </p:cNvPr>
            <p:cNvGrpSpPr/>
            <p:nvPr/>
          </p:nvGrpSpPr>
          <p:grpSpPr>
            <a:xfrm>
              <a:off x="3200400" y="3429000"/>
              <a:ext cx="5791200" cy="3429000"/>
              <a:chOff x="3200400" y="3429000"/>
              <a:chExt cx="5791200" cy="3429000"/>
            </a:xfrm>
          </p:grpSpPr>
          <p:sp>
            <p:nvSpPr>
              <p:cNvPr id="17" name="Freeform 10">
                <a:extLst>
                  <a:ext uri="{FF2B5EF4-FFF2-40B4-BE49-F238E27FC236}">
                    <a16:creationId xmlns:a16="http://schemas.microsoft.com/office/drawing/2014/main" id="{4C7B95FE-224B-E74C-B447-B67AB2E0B8DC}"/>
                  </a:ext>
                </a:extLst>
              </p:cNvPr>
              <p:cNvSpPr>
                <a:spLocks/>
              </p:cNvSpPr>
              <p:nvPr/>
            </p:nvSpPr>
            <p:spPr bwMode="auto">
              <a:xfrm>
                <a:off x="3200400" y="3429000"/>
                <a:ext cx="2466975" cy="3429000"/>
              </a:xfrm>
              <a:custGeom>
                <a:avLst/>
                <a:gdLst>
                  <a:gd name="T0" fmla="*/ 1554 w 1554"/>
                  <a:gd name="T1" fmla="*/ 0 h 2160"/>
                  <a:gd name="T2" fmla="*/ 1302 w 1554"/>
                  <a:gd name="T3" fmla="*/ 0 h 2160"/>
                  <a:gd name="T4" fmla="*/ 0 w 1554"/>
                  <a:gd name="T5" fmla="*/ 2160 h 2160"/>
                  <a:gd name="T6" fmla="*/ 255 w 1554"/>
                  <a:gd name="T7" fmla="*/ 2160 h 2160"/>
                  <a:gd name="T8" fmla="*/ 1554 w 1554"/>
                  <a:gd name="T9" fmla="*/ 0 h 2160"/>
                </a:gdLst>
                <a:ahLst/>
                <a:cxnLst>
                  <a:cxn ang="0">
                    <a:pos x="T0" y="T1"/>
                  </a:cxn>
                  <a:cxn ang="0">
                    <a:pos x="T2" y="T3"/>
                  </a:cxn>
                  <a:cxn ang="0">
                    <a:pos x="T4" y="T5"/>
                  </a:cxn>
                  <a:cxn ang="0">
                    <a:pos x="T6" y="T7"/>
                  </a:cxn>
                  <a:cxn ang="0">
                    <a:pos x="T8" y="T9"/>
                  </a:cxn>
                </a:cxnLst>
                <a:rect l="0" t="0" r="r" b="b"/>
                <a:pathLst>
                  <a:path w="1554" h="2160">
                    <a:moveTo>
                      <a:pt x="1554" y="0"/>
                    </a:moveTo>
                    <a:lnTo>
                      <a:pt x="1302" y="0"/>
                    </a:lnTo>
                    <a:lnTo>
                      <a:pt x="0" y="2160"/>
                    </a:lnTo>
                    <a:lnTo>
                      <a:pt x="255" y="2160"/>
                    </a:lnTo>
                    <a:lnTo>
                      <a:pt x="1554" y="0"/>
                    </a:lnTo>
                    <a:close/>
                  </a:path>
                </a:pathLst>
              </a:custGeom>
              <a:solidFill>
                <a:srgbClr val="CCC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7B741312-CBAC-914F-8D69-099CD9CDB1CD}"/>
                  </a:ext>
                </a:extLst>
              </p:cNvPr>
              <p:cNvSpPr>
                <a:spLocks/>
              </p:cNvSpPr>
              <p:nvPr/>
            </p:nvSpPr>
            <p:spPr bwMode="auto">
              <a:xfrm>
                <a:off x="4029075" y="3429000"/>
                <a:ext cx="2471738" cy="3429000"/>
              </a:xfrm>
              <a:custGeom>
                <a:avLst/>
                <a:gdLst>
                  <a:gd name="T0" fmla="*/ 1557 w 1557"/>
                  <a:gd name="T1" fmla="*/ 0 h 2160"/>
                  <a:gd name="T2" fmla="*/ 1302 w 1557"/>
                  <a:gd name="T3" fmla="*/ 0 h 2160"/>
                  <a:gd name="T4" fmla="*/ 0 w 1557"/>
                  <a:gd name="T5" fmla="*/ 2160 h 2160"/>
                  <a:gd name="T6" fmla="*/ 255 w 1557"/>
                  <a:gd name="T7" fmla="*/ 2160 h 2160"/>
                  <a:gd name="T8" fmla="*/ 1557 w 1557"/>
                  <a:gd name="T9" fmla="*/ 0 h 2160"/>
                </a:gdLst>
                <a:ahLst/>
                <a:cxnLst>
                  <a:cxn ang="0">
                    <a:pos x="T0" y="T1"/>
                  </a:cxn>
                  <a:cxn ang="0">
                    <a:pos x="T2" y="T3"/>
                  </a:cxn>
                  <a:cxn ang="0">
                    <a:pos x="T4" y="T5"/>
                  </a:cxn>
                  <a:cxn ang="0">
                    <a:pos x="T6" y="T7"/>
                  </a:cxn>
                  <a:cxn ang="0">
                    <a:pos x="T8" y="T9"/>
                  </a:cxn>
                </a:cxnLst>
                <a:rect l="0" t="0" r="r" b="b"/>
                <a:pathLst>
                  <a:path w="1557" h="2160">
                    <a:moveTo>
                      <a:pt x="1557" y="0"/>
                    </a:moveTo>
                    <a:lnTo>
                      <a:pt x="1302" y="0"/>
                    </a:lnTo>
                    <a:lnTo>
                      <a:pt x="0" y="2160"/>
                    </a:lnTo>
                    <a:lnTo>
                      <a:pt x="255" y="2160"/>
                    </a:lnTo>
                    <a:lnTo>
                      <a:pt x="1557" y="0"/>
                    </a:lnTo>
                    <a:close/>
                  </a:path>
                </a:pathLst>
              </a:custGeom>
              <a:solidFill>
                <a:srgbClr val="CCC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A169F6B5-463B-2B48-9432-9346D285C9AE}"/>
                  </a:ext>
                </a:extLst>
              </p:cNvPr>
              <p:cNvSpPr>
                <a:spLocks/>
              </p:cNvSpPr>
              <p:nvPr/>
            </p:nvSpPr>
            <p:spPr bwMode="auto">
              <a:xfrm>
                <a:off x="4862513" y="3429000"/>
                <a:ext cx="2466975" cy="3429000"/>
              </a:xfrm>
              <a:custGeom>
                <a:avLst/>
                <a:gdLst>
                  <a:gd name="T0" fmla="*/ 1554 w 1554"/>
                  <a:gd name="T1" fmla="*/ 0 h 2160"/>
                  <a:gd name="T2" fmla="*/ 1302 w 1554"/>
                  <a:gd name="T3" fmla="*/ 0 h 2160"/>
                  <a:gd name="T4" fmla="*/ 0 w 1554"/>
                  <a:gd name="T5" fmla="*/ 2160 h 2160"/>
                  <a:gd name="T6" fmla="*/ 252 w 1554"/>
                  <a:gd name="T7" fmla="*/ 2160 h 2160"/>
                  <a:gd name="T8" fmla="*/ 1554 w 1554"/>
                  <a:gd name="T9" fmla="*/ 0 h 2160"/>
                </a:gdLst>
                <a:ahLst/>
                <a:cxnLst>
                  <a:cxn ang="0">
                    <a:pos x="T0" y="T1"/>
                  </a:cxn>
                  <a:cxn ang="0">
                    <a:pos x="T2" y="T3"/>
                  </a:cxn>
                  <a:cxn ang="0">
                    <a:pos x="T4" y="T5"/>
                  </a:cxn>
                  <a:cxn ang="0">
                    <a:pos x="T6" y="T7"/>
                  </a:cxn>
                  <a:cxn ang="0">
                    <a:pos x="T8" y="T9"/>
                  </a:cxn>
                </a:cxnLst>
                <a:rect l="0" t="0" r="r" b="b"/>
                <a:pathLst>
                  <a:path w="1554" h="2160">
                    <a:moveTo>
                      <a:pt x="1554" y="0"/>
                    </a:moveTo>
                    <a:lnTo>
                      <a:pt x="1302" y="0"/>
                    </a:lnTo>
                    <a:lnTo>
                      <a:pt x="0" y="2160"/>
                    </a:lnTo>
                    <a:lnTo>
                      <a:pt x="252" y="2160"/>
                    </a:lnTo>
                    <a:lnTo>
                      <a:pt x="1554" y="0"/>
                    </a:lnTo>
                    <a:close/>
                  </a:path>
                </a:pathLst>
              </a:custGeom>
              <a:solidFill>
                <a:srgbClr val="CCC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04A7B26E-73E5-5545-A7E8-DF8650F08879}"/>
                  </a:ext>
                </a:extLst>
              </p:cNvPr>
              <p:cNvSpPr>
                <a:spLocks/>
              </p:cNvSpPr>
              <p:nvPr/>
            </p:nvSpPr>
            <p:spPr bwMode="auto">
              <a:xfrm>
                <a:off x="5691188" y="3429000"/>
                <a:ext cx="2471738" cy="3429000"/>
              </a:xfrm>
              <a:custGeom>
                <a:avLst/>
                <a:gdLst>
                  <a:gd name="T0" fmla="*/ 1557 w 1557"/>
                  <a:gd name="T1" fmla="*/ 0 h 2160"/>
                  <a:gd name="T2" fmla="*/ 1302 w 1557"/>
                  <a:gd name="T3" fmla="*/ 0 h 2160"/>
                  <a:gd name="T4" fmla="*/ 0 w 1557"/>
                  <a:gd name="T5" fmla="*/ 2160 h 2160"/>
                  <a:gd name="T6" fmla="*/ 255 w 1557"/>
                  <a:gd name="T7" fmla="*/ 2160 h 2160"/>
                  <a:gd name="T8" fmla="*/ 1557 w 1557"/>
                  <a:gd name="T9" fmla="*/ 0 h 2160"/>
                </a:gdLst>
                <a:ahLst/>
                <a:cxnLst>
                  <a:cxn ang="0">
                    <a:pos x="T0" y="T1"/>
                  </a:cxn>
                  <a:cxn ang="0">
                    <a:pos x="T2" y="T3"/>
                  </a:cxn>
                  <a:cxn ang="0">
                    <a:pos x="T4" y="T5"/>
                  </a:cxn>
                  <a:cxn ang="0">
                    <a:pos x="T6" y="T7"/>
                  </a:cxn>
                  <a:cxn ang="0">
                    <a:pos x="T8" y="T9"/>
                  </a:cxn>
                </a:cxnLst>
                <a:rect l="0" t="0" r="r" b="b"/>
                <a:pathLst>
                  <a:path w="1557" h="2160">
                    <a:moveTo>
                      <a:pt x="1557" y="0"/>
                    </a:moveTo>
                    <a:lnTo>
                      <a:pt x="1302" y="0"/>
                    </a:lnTo>
                    <a:lnTo>
                      <a:pt x="0" y="2160"/>
                    </a:lnTo>
                    <a:lnTo>
                      <a:pt x="255" y="2160"/>
                    </a:lnTo>
                    <a:lnTo>
                      <a:pt x="1557" y="0"/>
                    </a:lnTo>
                    <a:close/>
                  </a:path>
                </a:pathLst>
              </a:custGeom>
              <a:solidFill>
                <a:srgbClr val="CCC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2B13401A-D19D-6C4D-B500-A18C63A860AA}"/>
                  </a:ext>
                </a:extLst>
              </p:cNvPr>
              <p:cNvSpPr>
                <a:spLocks/>
              </p:cNvSpPr>
              <p:nvPr/>
            </p:nvSpPr>
            <p:spPr bwMode="auto">
              <a:xfrm>
                <a:off x="6524625" y="3429000"/>
                <a:ext cx="2466975" cy="3429000"/>
              </a:xfrm>
              <a:custGeom>
                <a:avLst/>
                <a:gdLst>
                  <a:gd name="T0" fmla="*/ 1554 w 1554"/>
                  <a:gd name="T1" fmla="*/ 0 h 2160"/>
                  <a:gd name="T2" fmla="*/ 1299 w 1554"/>
                  <a:gd name="T3" fmla="*/ 0 h 2160"/>
                  <a:gd name="T4" fmla="*/ 0 w 1554"/>
                  <a:gd name="T5" fmla="*/ 2160 h 2160"/>
                  <a:gd name="T6" fmla="*/ 252 w 1554"/>
                  <a:gd name="T7" fmla="*/ 2160 h 2160"/>
                  <a:gd name="T8" fmla="*/ 1554 w 1554"/>
                  <a:gd name="T9" fmla="*/ 0 h 2160"/>
                </a:gdLst>
                <a:ahLst/>
                <a:cxnLst>
                  <a:cxn ang="0">
                    <a:pos x="T0" y="T1"/>
                  </a:cxn>
                  <a:cxn ang="0">
                    <a:pos x="T2" y="T3"/>
                  </a:cxn>
                  <a:cxn ang="0">
                    <a:pos x="T4" y="T5"/>
                  </a:cxn>
                  <a:cxn ang="0">
                    <a:pos x="T6" y="T7"/>
                  </a:cxn>
                  <a:cxn ang="0">
                    <a:pos x="T8" y="T9"/>
                  </a:cxn>
                </a:cxnLst>
                <a:rect l="0" t="0" r="r" b="b"/>
                <a:pathLst>
                  <a:path w="1554" h="2160">
                    <a:moveTo>
                      <a:pt x="1554" y="0"/>
                    </a:moveTo>
                    <a:lnTo>
                      <a:pt x="1299" y="0"/>
                    </a:lnTo>
                    <a:lnTo>
                      <a:pt x="0" y="2160"/>
                    </a:lnTo>
                    <a:lnTo>
                      <a:pt x="252" y="2160"/>
                    </a:lnTo>
                    <a:lnTo>
                      <a:pt x="1554" y="0"/>
                    </a:lnTo>
                    <a:close/>
                  </a:path>
                </a:pathLst>
              </a:custGeom>
              <a:solidFill>
                <a:srgbClr val="CCC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0" name="Title 1"/>
          <p:cNvSpPr>
            <a:spLocks noGrp="1"/>
          </p:cNvSpPr>
          <p:nvPr>
            <p:ph type="ctrTitle"/>
          </p:nvPr>
        </p:nvSpPr>
        <p:spPr>
          <a:xfrm>
            <a:off x="457200" y="1128092"/>
            <a:ext cx="5811520" cy="2715080"/>
          </a:xfrm>
          <a:noFill/>
          <a:effectLst/>
        </p:spPr>
        <p:txBody>
          <a:bodyPr lIns="0" tIns="0" rIns="0" bIns="0" anchor="b">
            <a:normAutofit/>
          </a:bodyPr>
          <a:lstStyle>
            <a:lvl1pPr algn="l">
              <a:defRPr sz="5400" b="1" i="0" strike="noStrike" cap="none" normalizeH="0" baseline="0">
                <a:solidFill>
                  <a:schemeClr val="bg1"/>
                </a:solidFill>
                <a:latin typeface="Suisse Int'l Cond Bold" panose="020B0806000000000000" pitchFamily="34" charset="0"/>
                <a:cs typeface="Arial"/>
              </a:defRPr>
            </a:lvl1pPr>
          </a:lstStyle>
          <a:p>
            <a:endParaRPr lang="en-US"/>
          </a:p>
        </p:txBody>
      </p:sp>
      <p:sp>
        <p:nvSpPr>
          <p:cNvPr id="31" name="Subtitle 2"/>
          <p:cNvSpPr>
            <a:spLocks noGrp="1"/>
          </p:cNvSpPr>
          <p:nvPr>
            <p:ph type="subTitle" idx="1" hasCustomPrompt="1"/>
          </p:nvPr>
        </p:nvSpPr>
        <p:spPr>
          <a:xfrm>
            <a:off x="457201" y="4025382"/>
            <a:ext cx="5811519" cy="733143"/>
          </a:xfrm>
          <a:effectLst/>
        </p:spPr>
        <p:txBody>
          <a:bodyPr>
            <a:normAutofit/>
          </a:bodyPr>
          <a:lstStyle>
            <a:lvl1pPr marL="0" indent="0" algn="l">
              <a:lnSpc>
                <a:spcPct val="100000"/>
              </a:lnSpc>
              <a:buNone/>
              <a:defRPr sz="1700" b="0" baseline="0">
                <a:solidFill>
                  <a:schemeClr val="bg1"/>
                </a:solidFill>
                <a:latin typeface="Suisse Int'l Cond Regular"/>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709" y="5979703"/>
            <a:ext cx="4190458" cy="477579"/>
          </a:xfrm>
          <a:prstGeom prst="rect">
            <a:avLst/>
          </a:prstGeom>
        </p:spPr>
      </p:pic>
    </p:spTree>
    <p:extLst>
      <p:ext uri="{BB962C8B-B14F-4D97-AF65-F5344CB8AC3E}">
        <p14:creationId xmlns:p14="http://schemas.microsoft.com/office/powerpoint/2010/main" val="1709803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3 Step Plan">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49178C7-88CA-C330-9830-473B785CBCAD}"/>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CCB3C140-B16A-AD1D-1DCD-E6191C1D3C83}"/>
              </a:ext>
            </a:extLst>
          </p:cNvPr>
          <p:cNvSpPr>
            <a:spLocks noGrp="1"/>
          </p:cNvSpPr>
          <p:nvPr>
            <p:ph type="ftr" sz="quarter" idx="11"/>
          </p:nvPr>
        </p:nvSpPr>
        <p:spPr/>
        <p:txBody>
          <a:bodyPr/>
          <a:lstStyle/>
          <a:p>
            <a:endParaRPr lang="de-DE"/>
          </a:p>
        </p:txBody>
      </p:sp>
      <p:sp>
        <p:nvSpPr>
          <p:cNvPr id="5" name="Datumsplatzhalter 4">
            <a:extLst>
              <a:ext uri="{FF2B5EF4-FFF2-40B4-BE49-F238E27FC236}">
                <a16:creationId xmlns:a16="http://schemas.microsoft.com/office/drawing/2014/main" id="{07A4AC3B-5895-8813-247E-B9297DF9CDB6}"/>
              </a:ext>
            </a:extLst>
          </p:cNvPr>
          <p:cNvSpPr>
            <a:spLocks noGrp="1"/>
          </p:cNvSpPr>
          <p:nvPr>
            <p:ph type="dt" sz="half" idx="12"/>
          </p:nvPr>
        </p:nvSpPr>
        <p:spPr/>
        <p:txBody>
          <a:bodyPr/>
          <a:lstStyle/>
          <a:p>
            <a:fld id="{A05EA14A-2421-468E-83A6-65D6DCF26FC0}" type="datetimeFigureOut">
              <a:rPr lang="de-DE" smtClean="0"/>
              <a:pPr/>
              <a:t>01.12.2025</a:t>
            </a:fld>
            <a:endParaRPr lang="de-DE"/>
          </a:p>
        </p:txBody>
      </p:sp>
      <p:sp>
        <p:nvSpPr>
          <p:cNvPr id="11" name="Parallelogramm 10">
            <a:extLst>
              <a:ext uri="{FF2B5EF4-FFF2-40B4-BE49-F238E27FC236}">
                <a16:creationId xmlns:a16="http://schemas.microsoft.com/office/drawing/2014/main" id="{1E0430CB-9DA1-75D9-8BAB-455ACB01F621}"/>
              </a:ext>
            </a:extLst>
          </p:cNvPr>
          <p:cNvSpPr/>
          <p:nvPr userDrawn="1"/>
        </p:nvSpPr>
        <p:spPr>
          <a:xfrm flipH="1">
            <a:off x="4704664" y="0"/>
            <a:ext cx="4458595" cy="6870343"/>
          </a:xfrm>
          <a:prstGeom prst="parallelogram">
            <a:avLst>
              <a:gd name="adj" fmla="val 73380"/>
            </a:avLst>
          </a:prstGeom>
          <a:gradFill>
            <a:gsLst>
              <a:gs pos="0">
                <a:schemeClr val="accent1"/>
              </a:gs>
              <a:gs pos="100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rgbClr val="E1DEE2"/>
              </a:solidFill>
            </a:endParaRPr>
          </a:p>
        </p:txBody>
      </p:sp>
      <p:sp>
        <p:nvSpPr>
          <p:cNvPr id="26" name="Textplatzhalter 17">
            <a:extLst>
              <a:ext uri="{FF2B5EF4-FFF2-40B4-BE49-F238E27FC236}">
                <a16:creationId xmlns:a16="http://schemas.microsoft.com/office/drawing/2014/main" id="{0D7FBE85-3921-F570-DB73-F33F24335119}"/>
              </a:ext>
            </a:extLst>
          </p:cNvPr>
          <p:cNvSpPr>
            <a:spLocks noGrp="1"/>
          </p:cNvSpPr>
          <p:nvPr userDrawn="1">
            <p:ph type="body" sz="quarter" idx="13"/>
          </p:nvPr>
        </p:nvSpPr>
        <p:spPr>
          <a:xfrm>
            <a:off x="1263341" y="1624002"/>
            <a:ext cx="4171950" cy="2519363"/>
          </a:xfrm>
        </p:spPr>
        <p:txBody>
          <a:bodyPr>
            <a:noAutofit/>
          </a:bodyPr>
          <a:lstStyle>
            <a:lvl1pPr marL="0" indent="0">
              <a:buNone/>
              <a:defRPr sz="6000">
                <a:latin typeface="+mj-lt"/>
              </a:defRPr>
            </a:lvl1pPr>
            <a:lvl2pPr>
              <a:defRPr sz="6000">
                <a:latin typeface="+mj-lt"/>
              </a:defRPr>
            </a:lvl2pPr>
            <a:lvl3pPr>
              <a:defRPr sz="6000">
                <a:latin typeface="+mj-lt"/>
              </a:defRPr>
            </a:lvl3pPr>
            <a:lvl4pPr>
              <a:defRPr sz="6000">
                <a:latin typeface="+mj-lt"/>
              </a:defRPr>
            </a:lvl4pPr>
            <a:lvl5pPr>
              <a:defRPr sz="6000">
                <a:latin typeface="+mj-lt"/>
              </a:defRPr>
            </a:lvl5pPr>
          </a:lstStyle>
          <a:p>
            <a:pPr lvl="0"/>
            <a:endParaRPr lang="de-DE"/>
          </a:p>
        </p:txBody>
      </p:sp>
      <p:sp>
        <p:nvSpPr>
          <p:cNvPr id="27" name="Textplatzhalter 23">
            <a:extLst>
              <a:ext uri="{FF2B5EF4-FFF2-40B4-BE49-F238E27FC236}">
                <a16:creationId xmlns:a16="http://schemas.microsoft.com/office/drawing/2014/main" id="{97990CF6-8920-71CD-C61A-6C645EAFC3E7}"/>
              </a:ext>
            </a:extLst>
          </p:cNvPr>
          <p:cNvSpPr>
            <a:spLocks noGrp="1"/>
          </p:cNvSpPr>
          <p:nvPr userDrawn="1">
            <p:ph type="body" sz="quarter" idx="17"/>
          </p:nvPr>
        </p:nvSpPr>
        <p:spPr>
          <a:xfrm>
            <a:off x="1262814" y="4221163"/>
            <a:ext cx="4171950" cy="687387"/>
          </a:xfrm>
        </p:spPr>
        <p:txBody>
          <a:bodyPr>
            <a:noAutofit/>
          </a:bodyPr>
          <a:lstStyle>
            <a:lvl1pPr marL="0" indent="0">
              <a:buNone/>
              <a:defRPr sz="1400"/>
            </a:lvl1pPr>
            <a:lvl2pPr>
              <a:defRPr sz="1200"/>
            </a:lvl2pPr>
            <a:lvl3pPr>
              <a:defRPr sz="1200"/>
            </a:lvl3pPr>
            <a:lvl4pPr>
              <a:defRPr sz="1200"/>
            </a:lvl4pPr>
            <a:lvl5pPr>
              <a:defRPr sz="1200"/>
            </a:lvl5pPr>
          </a:lstStyle>
          <a:p>
            <a:pPr lvl="0"/>
            <a:endParaRPr lang="de-DE"/>
          </a:p>
        </p:txBody>
      </p:sp>
      <p:sp>
        <p:nvSpPr>
          <p:cNvPr id="29" name="Textplatzhalter 28">
            <a:extLst>
              <a:ext uri="{FF2B5EF4-FFF2-40B4-BE49-F238E27FC236}">
                <a16:creationId xmlns:a16="http://schemas.microsoft.com/office/drawing/2014/main" id="{3EE50547-6DF7-6424-5526-C7DC9720AA49}"/>
              </a:ext>
            </a:extLst>
          </p:cNvPr>
          <p:cNvSpPr>
            <a:spLocks noGrp="1"/>
          </p:cNvSpPr>
          <p:nvPr userDrawn="1">
            <p:ph type="body" sz="quarter" idx="18" hasCustomPrompt="1"/>
          </p:nvPr>
        </p:nvSpPr>
        <p:spPr>
          <a:xfrm>
            <a:off x="6715459" y="296862"/>
            <a:ext cx="908050" cy="831850"/>
          </a:xfrm>
        </p:spPr>
        <p:txBody>
          <a:bodyPr/>
          <a:lstStyle>
            <a:lvl1pPr marL="0" indent="0">
              <a:buNone/>
              <a:defRPr sz="4800">
                <a:solidFill>
                  <a:schemeClr val="accent1"/>
                </a:solidFill>
                <a:latin typeface="+mj-lt"/>
              </a:defRPr>
            </a:lvl1pPr>
          </a:lstStyle>
          <a:p>
            <a:pPr lvl="0"/>
            <a:r>
              <a:rPr lang="de-DE"/>
              <a:t>xx</a:t>
            </a:r>
          </a:p>
        </p:txBody>
      </p:sp>
      <p:sp>
        <p:nvSpPr>
          <p:cNvPr id="31" name="Textplatzhalter 30">
            <a:extLst>
              <a:ext uri="{FF2B5EF4-FFF2-40B4-BE49-F238E27FC236}">
                <a16:creationId xmlns:a16="http://schemas.microsoft.com/office/drawing/2014/main" id="{D401D918-F063-72EF-883A-C886143B84EB}"/>
              </a:ext>
            </a:extLst>
          </p:cNvPr>
          <p:cNvSpPr>
            <a:spLocks noGrp="1"/>
          </p:cNvSpPr>
          <p:nvPr>
            <p:ph type="body" sz="quarter" idx="19"/>
          </p:nvPr>
        </p:nvSpPr>
        <p:spPr>
          <a:xfrm>
            <a:off x="7691438" y="501650"/>
            <a:ext cx="2239962" cy="422275"/>
          </a:xfrm>
        </p:spPr>
        <p:txBody>
          <a:bodyPr/>
          <a:lstStyle>
            <a:lvl1pPr marL="0" indent="0">
              <a:buNone/>
              <a:defRPr>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3" name="Textplatzhalter 32">
            <a:extLst>
              <a:ext uri="{FF2B5EF4-FFF2-40B4-BE49-F238E27FC236}">
                <a16:creationId xmlns:a16="http://schemas.microsoft.com/office/drawing/2014/main" id="{725524B8-26F0-BDB3-AA4D-99C531743A30}"/>
              </a:ext>
            </a:extLst>
          </p:cNvPr>
          <p:cNvSpPr>
            <a:spLocks noGrp="1"/>
          </p:cNvSpPr>
          <p:nvPr>
            <p:ph type="body" sz="quarter" idx="20"/>
          </p:nvPr>
        </p:nvSpPr>
        <p:spPr>
          <a:xfrm>
            <a:off x="7691438" y="1003300"/>
            <a:ext cx="2239962" cy="987425"/>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
        <p:nvSpPr>
          <p:cNvPr id="34" name="Textplatzhalter 28">
            <a:extLst>
              <a:ext uri="{FF2B5EF4-FFF2-40B4-BE49-F238E27FC236}">
                <a16:creationId xmlns:a16="http://schemas.microsoft.com/office/drawing/2014/main" id="{298C3692-51ED-33E0-D598-AE2FB64EB5D3}"/>
              </a:ext>
            </a:extLst>
          </p:cNvPr>
          <p:cNvSpPr>
            <a:spLocks noGrp="1"/>
          </p:cNvSpPr>
          <p:nvPr>
            <p:ph type="body" sz="quarter" idx="21" hasCustomPrompt="1"/>
          </p:nvPr>
        </p:nvSpPr>
        <p:spPr>
          <a:xfrm>
            <a:off x="7691438" y="2340001"/>
            <a:ext cx="908050" cy="831850"/>
          </a:xfrm>
        </p:spPr>
        <p:txBody>
          <a:bodyPr/>
          <a:lstStyle>
            <a:lvl1pPr marL="0" indent="0">
              <a:buNone/>
              <a:defRPr sz="4800">
                <a:solidFill>
                  <a:schemeClr val="accent4"/>
                </a:solidFill>
                <a:latin typeface="+mj-lt"/>
              </a:defRPr>
            </a:lvl1pPr>
          </a:lstStyle>
          <a:p>
            <a:pPr lvl="0"/>
            <a:r>
              <a:rPr lang="de-DE"/>
              <a:t>xx</a:t>
            </a:r>
          </a:p>
        </p:txBody>
      </p:sp>
      <p:sp>
        <p:nvSpPr>
          <p:cNvPr id="35" name="Textplatzhalter 30">
            <a:extLst>
              <a:ext uri="{FF2B5EF4-FFF2-40B4-BE49-F238E27FC236}">
                <a16:creationId xmlns:a16="http://schemas.microsoft.com/office/drawing/2014/main" id="{519EAC3A-1870-99AF-78EC-05948047553F}"/>
              </a:ext>
            </a:extLst>
          </p:cNvPr>
          <p:cNvSpPr>
            <a:spLocks noGrp="1"/>
          </p:cNvSpPr>
          <p:nvPr>
            <p:ph type="body" sz="quarter" idx="22"/>
          </p:nvPr>
        </p:nvSpPr>
        <p:spPr>
          <a:xfrm>
            <a:off x="8667417" y="2544789"/>
            <a:ext cx="2239962" cy="422275"/>
          </a:xfrm>
        </p:spPr>
        <p:txBody>
          <a:bodyPr/>
          <a:lstStyle>
            <a:lvl1pPr marL="0" indent="0">
              <a:buNone/>
              <a:defRPr>
                <a:solidFill>
                  <a:schemeClr val="accent4"/>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6" name="Textplatzhalter 32">
            <a:extLst>
              <a:ext uri="{FF2B5EF4-FFF2-40B4-BE49-F238E27FC236}">
                <a16:creationId xmlns:a16="http://schemas.microsoft.com/office/drawing/2014/main" id="{B47FE4AB-9AD6-0EB1-CD5C-07BB649CF3DF}"/>
              </a:ext>
            </a:extLst>
          </p:cNvPr>
          <p:cNvSpPr>
            <a:spLocks noGrp="1"/>
          </p:cNvSpPr>
          <p:nvPr>
            <p:ph type="body" sz="quarter" idx="23"/>
          </p:nvPr>
        </p:nvSpPr>
        <p:spPr>
          <a:xfrm>
            <a:off x="8667417" y="3046439"/>
            <a:ext cx="2239962" cy="987425"/>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
        <p:nvSpPr>
          <p:cNvPr id="37" name="Textplatzhalter 28">
            <a:extLst>
              <a:ext uri="{FF2B5EF4-FFF2-40B4-BE49-F238E27FC236}">
                <a16:creationId xmlns:a16="http://schemas.microsoft.com/office/drawing/2014/main" id="{C8A380B3-9512-0DDA-1C03-64FC68E9FD1A}"/>
              </a:ext>
            </a:extLst>
          </p:cNvPr>
          <p:cNvSpPr>
            <a:spLocks noGrp="1"/>
          </p:cNvSpPr>
          <p:nvPr>
            <p:ph type="body" sz="quarter" idx="24" hasCustomPrompt="1"/>
          </p:nvPr>
        </p:nvSpPr>
        <p:spPr>
          <a:xfrm>
            <a:off x="8819817" y="4477221"/>
            <a:ext cx="908050" cy="831850"/>
          </a:xfrm>
        </p:spPr>
        <p:txBody>
          <a:bodyPr/>
          <a:lstStyle>
            <a:lvl1pPr marL="0" indent="0">
              <a:buNone/>
              <a:defRPr sz="4800">
                <a:solidFill>
                  <a:schemeClr val="accent6"/>
                </a:solidFill>
                <a:latin typeface="+mj-lt"/>
              </a:defRPr>
            </a:lvl1pPr>
          </a:lstStyle>
          <a:p>
            <a:pPr lvl="0"/>
            <a:r>
              <a:rPr lang="de-DE"/>
              <a:t>xx</a:t>
            </a:r>
          </a:p>
        </p:txBody>
      </p:sp>
      <p:sp>
        <p:nvSpPr>
          <p:cNvPr id="38" name="Textplatzhalter 30">
            <a:extLst>
              <a:ext uri="{FF2B5EF4-FFF2-40B4-BE49-F238E27FC236}">
                <a16:creationId xmlns:a16="http://schemas.microsoft.com/office/drawing/2014/main" id="{9B52FF74-C988-0D26-3D80-C5365128376A}"/>
              </a:ext>
            </a:extLst>
          </p:cNvPr>
          <p:cNvSpPr>
            <a:spLocks noGrp="1"/>
          </p:cNvSpPr>
          <p:nvPr>
            <p:ph type="body" sz="quarter" idx="25"/>
          </p:nvPr>
        </p:nvSpPr>
        <p:spPr>
          <a:xfrm>
            <a:off x="9795796" y="4682009"/>
            <a:ext cx="2239962" cy="422275"/>
          </a:xfrm>
        </p:spPr>
        <p:txBody>
          <a:bodyPr/>
          <a:lstStyle>
            <a:lvl1pPr marL="0" indent="0">
              <a:buNone/>
              <a:defRPr>
                <a:solidFill>
                  <a:schemeClr val="accent6"/>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9" name="Textplatzhalter 32">
            <a:extLst>
              <a:ext uri="{FF2B5EF4-FFF2-40B4-BE49-F238E27FC236}">
                <a16:creationId xmlns:a16="http://schemas.microsoft.com/office/drawing/2014/main" id="{993BE1C1-AD91-F986-0983-BC4718E0F403}"/>
              </a:ext>
            </a:extLst>
          </p:cNvPr>
          <p:cNvSpPr>
            <a:spLocks noGrp="1"/>
          </p:cNvSpPr>
          <p:nvPr>
            <p:ph type="body" sz="quarter" idx="26"/>
          </p:nvPr>
        </p:nvSpPr>
        <p:spPr>
          <a:xfrm>
            <a:off x="9795796" y="5183659"/>
            <a:ext cx="2239962" cy="987425"/>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Tree>
    <p:extLst>
      <p:ext uri="{BB962C8B-B14F-4D97-AF65-F5344CB8AC3E}">
        <p14:creationId xmlns:p14="http://schemas.microsoft.com/office/powerpoint/2010/main" val="206810464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Layout - 17">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3" name="Bildplatzhalter 5">
            <a:extLst>
              <a:ext uri="{FF2B5EF4-FFF2-40B4-BE49-F238E27FC236}">
                <a16:creationId xmlns:a16="http://schemas.microsoft.com/office/drawing/2014/main" id="{3534C9DA-B818-4ADE-A2EC-16BB98861787}"/>
              </a:ext>
            </a:extLst>
          </p:cNvPr>
          <p:cNvSpPr>
            <a:spLocks noGrp="1"/>
          </p:cNvSpPr>
          <p:nvPr>
            <p:ph type="pic" sz="quarter" idx="18"/>
          </p:nvPr>
        </p:nvSpPr>
        <p:spPr>
          <a:xfrm>
            <a:off x="1260000" y="1439999"/>
            <a:ext cx="3060000" cy="2305208"/>
          </a:xfrm>
        </p:spPr>
        <p:txBody>
          <a:bodyPr/>
          <a:lstStyle>
            <a:lvl1pPr marL="0" indent="0">
              <a:buNone/>
              <a:defRPr/>
            </a:lvl1pPr>
          </a:lstStyle>
          <a:p>
            <a:endParaRPr lang="de-DE"/>
          </a:p>
        </p:txBody>
      </p:sp>
      <p:sp>
        <p:nvSpPr>
          <p:cNvPr id="24" name="Textplatzhalter 17">
            <a:extLst>
              <a:ext uri="{FF2B5EF4-FFF2-40B4-BE49-F238E27FC236}">
                <a16:creationId xmlns:a16="http://schemas.microsoft.com/office/drawing/2014/main" id="{2ADED445-15C9-4E43-BCE8-8F26C0C74D53}"/>
              </a:ext>
            </a:extLst>
          </p:cNvPr>
          <p:cNvSpPr>
            <a:spLocks noGrp="1"/>
          </p:cNvSpPr>
          <p:nvPr>
            <p:ph type="body" sz="quarter" idx="22"/>
          </p:nvPr>
        </p:nvSpPr>
        <p:spPr>
          <a:xfrm>
            <a:off x="4500000" y="1439999"/>
            <a:ext cx="1799998" cy="2305208"/>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26" name="Titel 1">
            <a:extLst>
              <a:ext uri="{FF2B5EF4-FFF2-40B4-BE49-F238E27FC236}">
                <a16:creationId xmlns:a16="http://schemas.microsoft.com/office/drawing/2014/main" id="{19AE1115-02C1-4D9D-A19E-75AB085FE8F7}"/>
              </a:ext>
            </a:extLst>
          </p:cNvPr>
          <p:cNvSpPr>
            <a:spLocks noGrp="1"/>
          </p:cNvSpPr>
          <p:nvPr>
            <p:ph type="ctrTitle"/>
          </p:nvPr>
        </p:nvSpPr>
        <p:spPr>
          <a:xfrm>
            <a:off x="1260000" y="359999"/>
            <a:ext cx="10440000" cy="720000"/>
          </a:xfrm>
        </p:spPr>
        <p:txBody>
          <a:bodyPr anchor="b">
            <a:normAutofit/>
          </a:bodyPr>
          <a:lstStyle>
            <a:lvl1pPr algn="l">
              <a:defRPr sz="3200"/>
            </a:lvl1pPr>
          </a:lstStyle>
          <a:p>
            <a:endParaRPr lang="de-DE"/>
          </a:p>
        </p:txBody>
      </p:sp>
      <p:sp>
        <p:nvSpPr>
          <p:cNvPr id="27" name="Bildplatzhalter 5">
            <a:extLst>
              <a:ext uri="{FF2B5EF4-FFF2-40B4-BE49-F238E27FC236}">
                <a16:creationId xmlns:a16="http://schemas.microsoft.com/office/drawing/2014/main" id="{9B5269DD-6C45-4E82-BC85-4F7772A6FAAA}"/>
              </a:ext>
            </a:extLst>
          </p:cNvPr>
          <p:cNvSpPr>
            <a:spLocks noGrp="1"/>
          </p:cNvSpPr>
          <p:nvPr>
            <p:ph type="pic" sz="quarter" idx="23"/>
          </p:nvPr>
        </p:nvSpPr>
        <p:spPr>
          <a:xfrm>
            <a:off x="1260000" y="4105207"/>
            <a:ext cx="3060000" cy="2340000"/>
          </a:xfrm>
        </p:spPr>
        <p:txBody>
          <a:bodyPr/>
          <a:lstStyle>
            <a:lvl1pPr marL="0" indent="0">
              <a:buNone/>
              <a:defRPr/>
            </a:lvl1pPr>
          </a:lstStyle>
          <a:p>
            <a:endParaRPr lang="de-DE"/>
          </a:p>
        </p:txBody>
      </p:sp>
      <p:sp>
        <p:nvSpPr>
          <p:cNvPr id="28" name="Textplatzhalter 17">
            <a:extLst>
              <a:ext uri="{FF2B5EF4-FFF2-40B4-BE49-F238E27FC236}">
                <a16:creationId xmlns:a16="http://schemas.microsoft.com/office/drawing/2014/main" id="{6D370DBC-7B3B-45D9-8BF6-05ABCAABB5CD}"/>
              </a:ext>
            </a:extLst>
          </p:cNvPr>
          <p:cNvSpPr>
            <a:spLocks noGrp="1"/>
          </p:cNvSpPr>
          <p:nvPr>
            <p:ph type="body" sz="quarter" idx="24"/>
          </p:nvPr>
        </p:nvSpPr>
        <p:spPr>
          <a:xfrm>
            <a:off x="4500000" y="4105207"/>
            <a:ext cx="1799998" cy="234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3" name="Bildplatzhalter 5">
            <a:extLst>
              <a:ext uri="{FF2B5EF4-FFF2-40B4-BE49-F238E27FC236}">
                <a16:creationId xmlns:a16="http://schemas.microsoft.com/office/drawing/2014/main" id="{733E5DF6-049F-4026-BA56-51AD9AFBCBAF}"/>
              </a:ext>
            </a:extLst>
          </p:cNvPr>
          <p:cNvSpPr>
            <a:spLocks noGrp="1"/>
          </p:cNvSpPr>
          <p:nvPr>
            <p:ph type="pic" sz="quarter" idx="25"/>
          </p:nvPr>
        </p:nvSpPr>
        <p:spPr>
          <a:xfrm>
            <a:off x="6660002" y="1439999"/>
            <a:ext cx="3060000" cy="2305208"/>
          </a:xfrm>
        </p:spPr>
        <p:txBody>
          <a:bodyPr/>
          <a:lstStyle>
            <a:lvl1pPr marL="0" indent="0">
              <a:buNone/>
              <a:defRPr/>
            </a:lvl1pPr>
          </a:lstStyle>
          <a:p>
            <a:endParaRPr lang="de-DE"/>
          </a:p>
        </p:txBody>
      </p:sp>
      <p:sp>
        <p:nvSpPr>
          <p:cNvPr id="34" name="Textplatzhalter 17">
            <a:extLst>
              <a:ext uri="{FF2B5EF4-FFF2-40B4-BE49-F238E27FC236}">
                <a16:creationId xmlns:a16="http://schemas.microsoft.com/office/drawing/2014/main" id="{3F50E0E1-8196-4AC5-99F6-3A52B7B54446}"/>
              </a:ext>
            </a:extLst>
          </p:cNvPr>
          <p:cNvSpPr>
            <a:spLocks noGrp="1"/>
          </p:cNvSpPr>
          <p:nvPr>
            <p:ph type="body" sz="quarter" idx="26"/>
          </p:nvPr>
        </p:nvSpPr>
        <p:spPr>
          <a:xfrm>
            <a:off x="9900002" y="1439999"/>
            <a:ext cx="1799998" cy="2305208"/>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35" name="Bildplatzhalter 5">
            <a:extLst>
              <a:ext uri="{FF2B5EF4-FFF2-40B4-BE49-F238E27FC236}">
                <a16:creationId xmlns:a16="http://schemas.microsoft.com/office/drawing/2014/main" id="{E4863F75-8D6E-4A4E-AD03-EC04142BD862}"/>
              </a:ext>
            </a:extLst>
          </p:cNvPr>
          <p:cNvSpPr>
            <a:spLocks noGrp="1"/>
          </p:cNvSpPr>
          <p:nvPr>
            <p:ph type="pic" sz="quarter" idx="27"/>
          </p:nvPr>
        </p:nvSpPr>
        <p:spPr>
          <a:xfrm>
            <a:off x="6660002" y="4105207"/>
            <a:ext cx="3060000" cy="2340000"/>
          </a:xfrm>
        </p:spPr>
        <p:txBody>
          <a:bodyPr/>
          <a:lstStyle>
            <a:lvl1pPr marL="0" indent="0">
              <a:buNone/>
              <a:defRPr/>
            </a:lvl1pPr>
          </a:lstStyle>
          <a:p>
            <a:endParaRPr lang="de-DE"/>
          </a:p>
        </p:txBody>
      </p:sp>
      <p:sp>
        <p:nvSpPr>
          <p:cNvPr id="36" name="Textplatzhalter 17">
            <a:extLst>
              <a:ext uri="{FF2B5EF4-FFF2-40B4-BE49-F238E27FC236}">
                <a16:creationId xmlns:a16="http://schemas.microsoft.com/office/drawing/2014/main" id="{87F31E20-4C6A-4B37-8DAD-A2755503DD65}"/>
              </a:ext>
            </a:extLst>
          </p:cNvPr>
          <p:cNvSpPr>
            <a:spLocks noGrp="1"/>
          </p:cNvSpPr>
          <p:nvPr>
            <p:ph type="body" sz="quarter" idx="28"/>
          </p:nvPr>
        </p:nvSpPr>
        <p:spPr>
          <a:xfrm>
            <a:off x="9900002" y="4105207"/>
            <a:ext cx="1799998" cy="2340000"/>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de-DE"/>
          </a:p>
        </p:txBody>
      </p:sp>
      <p:sp>
        <p:nvSpPr>
          <p:cNvPr id="14" name="Datumsplatzhalter 6">
            <a:extLst>
              <a:ext uri="{FF2B5EF4-FFF2-40B4-BE49-F238E27FC236}">
                <a16:creationId xmlns:a16="http://schemas.microsoft.com/office/drawing/2014/main" id="{CB43C594-5AA9-DD45-8DC5-FA80FCEB1B00}"/>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58931686"/>
      </p:ext>
    </p:extLst>
  </p:cSld>
  <p:clrMapOvr>
    <a:overrideClrMapping bg1="lt1" tx1="dk1" bg2="lt2" tx2="dk2" accent1="accent1" accent2="accent2" accent3="accent3" accent4="accent4" accent5="accent5" accent6="accent6" hlink="hlink" folHlink="folHlink"/>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Layout - 18">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ABBA1CC-8E58-4065-87C8-7C1E1A5D3472}"/>
              </a:ext>
            </a:extLst>
          </p:cNvPr>
          <p:cNvSpPr>
            <a:spLocks noGrp="1"/>
          </p:cNvSpPr>
          <p:nvPr>
            <p:ph type="sldNum" sz="quarter" idx="12"/>
          </p:nvPr>
        </p:nvSpPr>
        <p:spPr/>
        <p:txBody>
          <a:bodyPr/>
          <a:lstStyle/>
          <a:p>
            <a:fld id="{91A045D3-C80F-45BE-BE36-D574865BBB98}" type="slidenum">
              <a:rPr lang="de-DE" smtClean="0"/>
              <a:t>‹Nr.›</a:t>
            </a:fld>
            <a:endParaRPr lang="de-DE"/>
          </a:p>
        </p:txBody>
      </p:sp>
      <p:sp>
        <p:nvSpPr>
          <p:cNvPr id="16" name="Fußzeilenplatzhalter 19">
            <a:extLst>
              <a:ext uri="{FF2B5EF4-FFF2-40B4-BE49-F238E27FC236}">
                <a16:creationId xmlns:a16="http://schemas.microsoft.com/office/drawing/2014/main" id="{B214422D-659A-4DBC-AF02-A11B7C84EBCB}"/>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13" name="Bildplatzhalter 5">
            <a:extLst>
              <a:ext uri="{FF2B5EF4-FFF2-40B4-BE49-F238E27FC236}">
                <a16:creationId xmlns:a16="http://schemas.microsoft.com/office/drawing/2014/main" id="{3534C9DA-B818-4ADE-A2EC-16BB98861787}"/>
              </a:ext>
            </a:extLst>
          </p:cNvPr>
          <p:cNvSpPr>
            <a:spLocks noGrp="1"/>
          </p:cNvSpPr>
          <p:nvPr>
            <p:ph type="pic" sz="quarter" idx="18"/>
          </p:nvPr>
        </p:nvSpPr>
        <p:spPr>
          <a:xfrm>
            <a:off x="1260000" y="1439999"/>
            <a:ext cx="2880000" cy="2340000"/>
          </a:xfrm>
        </p:spPr>
        <p:txBody>
          <a:bodyPr/>
          <a:lstStyle>
            <a:lvl1pPr marL="0" indent="0">
              <a:buNone/>
              <a:defRPr/>
            </a:lvl1pPr>
          </a:lstStyle>
          <a:p>
            <a:endParaRPr lang="de-DE"/>
          </a:p>
        </p:txBody>
      </p:sp>
      <p:sp>
        <p:nvSpPr>
          <p:cNvPr id="26" name="Titel 1">
            <a:extLst>
              <a:ext uri="{FF2B5EF4-FFF2-40B4-BE49-F238E27FC236}">
                <a16:creationId xmlns:a16="http://schemas.microsoft.com/office/drawing/2014/main" id="{19AE1115-02C1-4D9D-A19E-75AB085FE8F7}"/>
              </a:ext>
            </a:extLst>
          </p:cNvPr>
          <p:cNvSpPr>
            <a:spLocks noGrp="1"/>
          </p:cNvSpPr>
          <p:nvPr>
            <p:ph type="ctrTitle"/>
          </p:nvPr>
        </p:nvSpPr>
        <p:spPr>
          <a:xfrm>
            <a:off x="1260000" y="360000"/>
            <a:ext cx="10440000" cy="720000"/>
          </a:xfrm>
        </p:spPr>
        <p:txBody>
          <a:bodyPr anchor="b">
            <a:normAutofit/>
          </a:bodyPr>
          <a:lstStyle>
            <a:lvl1pPr algn="l">
              <a:defRPr sz="3200"/>
            </a:lvl1pPr>
          </a:lstStyle>
          <a:p>
            <a:endParaRPr lang="de-DE"/>
          </a:p>
        </p:txBody>
      </p:sp>
      <p:sp>
        <p:nvSpPr>
          <p:cNvPr id="27" name="Bildplatzhalter 5">
            <a:extLst>
              <a:ext uri="{FF2B5EF4-FFF2-40B4-BE49-F238E27FC236}">
                <a16:creationId xmlns:a16="http://schemas.microsoft.com/office/drawing/2014/main" id="{9B5269DD-6C45-4E82-BC85-4F7772A6FAAA}"/>
              </a:ext>
            </a:extLst>
          </p:cNvPr>
          <p:cNvSpPr>
            <a:spLocks noGrp="1"/>
          </p:cNvSpPr>
          <p:nvPr>
            <p:ph type="pic" sz="quarter" idx="23"/>
          </p:nvPr>
        </p:nvSpPr>
        <p:spPr>
          <a:xfrm>
            <a:off x="1260000" y="4157998"/>
            <a:ext cx="2879996" cy="2340000"/>
          </a:xfrm>
        </p:spPr>
        <p:txBody>
          <a:bodyPr/>
          <a:lstStyle>
            <a:lvl1pPr marL="0" indent="0">
              <a:buNone/>
              <a:defRPr/>
            </a:lvl1pPr>
          </a:lstStyle>
          <a:p>
            <a:endParaRPr lang="de-DE"/>
          </a:p>
        </p:txBody>
      </p:sp>
      <p:sp>
        <p:nvSpPr>
          <p:cNvPr id="33" name="Bildplatzhalter 5">
            <a:extLst>
              <a:ext uri="{FF2B5EF4-FFF2-40B4-BE49-F238E27FC236}">
                <a16:creationId xmlns:a16="http://schemas.microsoft.com/office/drawing/2014/main" id="{733E5DF6-049F-4026-BA56-51AD9AFBCBAF}"/>
              </a:ext>
            </a:extLst>
          </p:cNvPr>
          <p:cNvSpPr>
            <a:spLocks noGrp="1"/>
          </p:cNvSpPr>
          <p:nvPr>
            <p:ph type="pic" sz="quarter" idx="25"/>
          </p:nvPr>
        </p:nvSpPr>
        <p:spPr>
          <a:xfrm>
            <a:off x="4499998" y="1439999"/>
            <a:ext cx="2880001" cy="2340000"/>
          </a:xfrm>
        </p:spPr>
        <p:txBody>
          <a:bodyPr/>
          <a:lstStyle>
            <a:lvl1pPr marL="0" indent="0">
              <a:buNone/>
              <a:defRPr/>
            </a:lvl1pPr>
          </a:lstStyle>
          <a:p>
            <a:endParaRPr lang="de-DE"/>
          </a:p>
        </p:txBody>
      </p:sp>
      <p:sp>
        <p:nvSpPr>
          <p:cNvPr id="35" name="Bildplatzhalter 5">
            <a:extLst>
              <a:ext uri="{FF2B5EF4-FFF2-40B4-BE49-F238E27FC236}">
                <a16:creationId xmlns:a16="http://schemas.microsoft.com/office/drawing/2014/main" id="{E4863F75-8D6E-4A4E-AD03-EC04142BD862}"/>
              </a:ext>
            </a:extLst>
          </p:cNvPr>
          <p:cNvSpPr>
            <a:spLocks noGrp="1"/>
          </p:cNvSpPr>
          <p:nvPr>
            <p:ph type="pic" sz="quarter" idx="27"/>
          </p:nvPr>
        </p:nvSpPr>
        <p:spPr>
          <a:xfrm>
            <a:off x="4499998" y="4157999"/>
            <a:ext cx="2880000" cy="2340000"/>
          </a:xfrm>
        </p:spPr>
        <p:txBody>
          <a:bodyPr/>
          <a:lstStyle>
            <a:lvl1pPr marL="0" indent="0">
              <a:buNone/>
              <a:defRPr/>
            </a:lvl1pPr>
          </a:lstStyle>
          <a:p>
            <a:endParaRPr lang="de-DE"/>
          </a:p>
        </p:txBody>
      </p:sp>
      <p:sp>
        <p:nvSpPr>
          <p:cNvPr id="15" name="Inhaltsplatzhalter 11">
            <a:extLst>
              <a:ext uri="{FF2B5EF4-FFF2-40B4-BE49-F238E27FC236}">
                <a16:creationId xmlns:a16="http://schemas.microsoft.com/office/drawing/2014/main" id="{7F6C4BD3-E49E-6941-BE66-8A43317DF79A}"/>
              </a:ext>
            </a:extLst>
          </p:cNvPr>
          <p:cNvSpPr>
            <a:spLocks noGrp="1"/>
          </p:cNvSpPr>
          <p:nvPr>
            <p:ph sz="quarter" idx="16"/>
          </p:nvPr>
        </p:nvSpPr>
        <p:spPr>
          <a:xfrm>
            <a:off x="7740000" y="1439998"/>
            <a:ext cx="3960000" cy="50580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Datumsplatzhalter 6">
            <a:extLst>
              <a:ext uri="{FF2B5EF4-FFF2-40B4-BE49-F238E27FC236}">
                <a16:creationId xmlns:a16="http://schemas.microsoft.com/office/drawing/2014/main" id="{EDD8C2FE-F689-6F49-8495-8EF6C29D212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655710274"/>
      </p:ext>
    </p:extLst>
  </p:cSld>
  <p:clrMapOvr>
    <a:overrideClrMapping bg1="lt1" tx1="dk1" bg2="lt2" tx2="dk2" accent1="accent1" accent2="accent2" accent3="accent3" accent4="accent4" accent5="accent5" accent6="accent6" hlink="hlink" folHlink="folHlink"/>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6840416-13EF-4E4B-AAAD-CD2A2EDC7887}"/>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1DAED834-B62F-49E2-B943-FAD2079C68E8}"/>
              </a:ext>
            </a:extLst>
          </p:cNvPr>
          <p:cNvSpPr>
            <a:spLocks noGrp="1"/>
          </p:cNvSpPr>
          <p:nvPr>
            <p:ph type="ftr" sz="quarter" idx="11"/>
          </p:nvPr>
        </p:nvSpPr>
        <p:spPr/>
        <p:txBody>
          <a:bodyPr/>
          <a:lstStyle/>
          <a:p>
            <a:endParaRPr lang="de-DE"/>
          </a:p>
        </p:txBody>
      </p:sp>
      <p:sp>
        <p:nvSpPr>
          <p:cNvPr id="5" name="Titel 1">
            <a:extLst>
              <a:ext uri="{FF2B5EF4-FFF2-40B4-BE49-F238E27FC236}">
                <a16:creationId xmlns:a16="http://schemas.microsoft.com/office/drawing/2014/main" id="{99BD4654-DB49-493F-ABF2-49B5B1B801DB}"/>
              </a:ext>
            </a:extLst>
          </p:cNvPr>
          <p:cNvSpPr>
            <a:spLocks noGrp="1"/>
          </p:cNvSpPr>
          <p:nvPr>
            <p:ph type="ctrTitle"/>
          </p:nvPr>
        </p:nvSpPr>
        <p:spPr>
          <a:xfrm>
            <a:off x="1079999" y="2339975"/>
            <a:ext cx="6480000" cy="2160000"/>
          </a:xfrm>
          <a:prstGeom prst="rect">
            <a:avLst/>
          </a:prstGeom>
        </p:spPr>
        <p:txBody>
          <a:bodyPr anchor="t">
            <a:normAutofit/>
          </a:bodyPr>
          <a:lstStyle>
            <a:lvl1pPr algn="l">
              <a:defRPr sz="6600"/>
            </a:lvl1pPr>
          </a:lstStyle>
          <a:p>
            <a:endParaRPr lang="de-DE"/>
          </a:p>
        </p:txBody>
      </p:sp>
      <p:sp>
        <p:nvSpPr>
          <p:cNvPr id="6" name="Textplatzhalter 27">
            <a:extLst>
              <a:ext uri="{FF2B5EF4-FFF2-40B4-BE49-F238E27FC236}">
                <a16:creationId xmlns:a16="http://schemas.microsoft.com/office/drawing/2014/main" id="{FD5540AC-68FA-4CAA-AE16-2A9DEA049266}"/>
              </a:ext>
            </a:extLst>
          </p:cNvPr>
          <p:cNvSpPr>
            <a:spLocks noGrp="1"/>
          </p:cNvSpPr>
          <p:nvPr>
            <p:ph type="body" sz="quarter" idx="19" hasCustomPrompt="1"/>
          </p:nvPr>
        </p:nvSpPr>
        <p:spPr>
          <a:xfrm>
            <a:off x="1079499" y="4680001"/>
            <a:ext cx="6480000" cy="720000"/>
          </a:xfrm>
          <a:prstGeom prst="rect">
            <a:avLst/>
          </a:prstGeom>
        </p:spPr>
        <p:txBody>
          <a:bodyPr anchor="b"/>
          <a:lstStyle>
            <a:lvl1pPr marL="0" indent="0">
              <a:buNone/>
              <a:defRPr strike="noStrike">
                <a:latin typeface="+mj-lt"/>
              </a:defRPr>
            </a:lvl1pPr>
            <a:lvl2pPr marL="457200" indent="0">
              <a:buNone/>
              <a:defRPr strike="noStrike">
                <a:latin typeface="+mj-lt"/>
              </a:defRPr>
            </a:lvl2pPr>
            <a:lvl3pPr marL="914400" indent="0">
              <a:buNone/>
              <a:defRPr strike="noStrike">
                <a:latin typeface="+mj-lt"/>
              </a:defRPr>
            </a:lvl3pPr>
            <a:lvl4pPr marL="1371600" indent="0">
              <a:buNone/>
              <a:defRPr strike="noStrike">
                <a:latin typeface="+mj-lt"/>
              </a:defRPr>
            </a:lvl4pPr>
            <a:lvl5pPr marL="1828800" indent="0">
              <a:buNone/>
              <a:defRPr strike="noStrike">
                <a:latin typeface="+mj-lt"/>
              </a:defRPr>
            </a:lvl5pPr>
          </a:lstStyle>
          <a:p>
            <a:pPr lvl="0"/>
            <a:r>
              <a:rPr lang="de-DE"/>
              <a:t>TEXT HINZUFÜGEN</a:t>
            </a:r>
          </a:p>
        </p:txBody>
      </p:sp>
      <p:sp>
        <p:nvSpPr>
          <p:cNvPr id="7" name="Datumsplatzhalter 6">
            <a:extLst>
              <a:ext uri="{FF2B5EF4-FFF2-40B4-BE49-F238E27FC236}">
                <a16:creationId xmlns:a16="http://schemas.microsoft.com/office/drawing/2014/main" id="{2F7A821A-F5CC-6D40-95BC-76E3FA0ECEB3}"/>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387123410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Title Dark">
    <p:bg>
      <p:bgPr>
        <a:solidFill>
          <a:schemeClr val="bg1"/>
        </a:solidFill>
        <a:effectLst/>
      </p:bgPr>
    </p:bg>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6C7716D1-D5D4-4985-B0E3-614E43E88050}"/>
              </a:ext>
            </a:extLst>
          </p:cNvPr>
          <p:cNvGraphicFramePr>
            <a:graphicFrameLocks noChangeAspect="1"/>
          </p:cNvGraphicFramePr>
          <p:nvPr userDrawn="1">
            <p:custDataLst>
              <p:tags r:id="rId1"/>
            </p:custDataLst>
            <p:extLst>
              <p:ext uri="{D42A27DB-BD31-4B8C-83A1-F6EECF244321}">
                <p14:modId xmlns:p14="http://schemas.microsoft.com/office/powerpoint/2010/main" val="2679642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1" name="think-cell data - do not delete" hidden="1">
                        <a:extLst>
                          <a:ext uri="{FF2B5EF4-FFF2-40B4-BE49-F238E27FC236}">
                            <a16:creationId xmlns:a16="http://schemas.microsoft.com/office/drawing/2014/main" id="{6C7716D1-D5D4-4985-B0E3-614E43E880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liennummernplatzhalter 5">
            <a:extLst>
              <a:ext uri="{FF2B5EF4-FFF2-40B4-BE49-F238E27FC236}">
                <a16:creationId xmlns:a16="http://schemas.microsoft.com/office/drawing/2014/main" id="{789D595A-71D0-43A0-8C3E-64D97EF81431}"/>
              </a:ext>
            </a:extLst>
          </p:cNvPr>
          <p:cNvSpPr>
            <a:spLocks noGrp="1"/>
          </p:cNvSpPr>
          <p:nvPr>
            <p:ph type="sldNum" sz="quarter" idx="12"/>
          </p:nvPr>
        </p:nvSpPr>
        <p:spPr>
          <a:xfrm>
            <a:off x="179999" y="1439999"/>
            <a:ext cx="540000" cy="360000"/>
          </a:xfrm>
        </p:spPr>
        <p:txBody>
          <a:bodyPr/>
          <a:lstStyle/>
          <a:p>
            <a:fld id="{91A045D3-C80F-45BE-BE36-D574865BBB98}" type="slidenum">
              <a:rPr lang="de-DE" smtClean="0"/>
              <a:t>‹Nr.›</a:t>
            </a:fld>
            <a:endParaRPr lang="de-DE"/>
          </a:p>
        </p:txBody>
      </p:sp>
      <p:sp>
        <p:nvSpPr>
          <p:cNvPr id="8" name="Fußzeilenplatzhalter 19">
            <a:extLst>
              <a:ext uri="{FF2B5EF4-FFF2-40B4-BE49-F238E27FC236}">
                <a16:creationId xmlns:a16="http://schemas.microsoft.com/office/drawing/2014/main" id="{50979C14-8CE4-45FC-9E3D-78E6EF5EC032}"/>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32" name="Datumsplatzhalter 6">
            <a:extLst>
              <a:ext uri="{FF2B5EF4-FFF2-40B4-BE49-F238E27FC236}">
                <a16:creationId xmlns:a16="http://schemas.microsoft.com/office/drawing/2014/main" id="{CD41410A-85F4-40A0-B01C-C2F794D67E05}"/>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20" name="Titel 1">
            <a:extLst>
              <a:ext uri="{FF2B5EF4-FFF2-40B4-BE49-F238E27FC236}">
                <a16:creationId xmlns:a16="http://schemas.microsoft.com/office/drawing/2014/main" id="{F378DE6C-0564-01C3-AF5E-221CC28BEA45}"/>
              </a:ext>
            </a:extLst>
          </p:cNvPr>
          <p:cNvSpPr>
            <a:spLocks noGrp="1"/>
          </p:cNvSpPr>
          <p:nvPr>
            <p:ph type="ctrTitle" hasCustomPrompt="1"/>
          </p:nvPr>
        </p:nvSpPr>
        <p:spPr>
          <a:xfrm>
            <a:off x="1440000" y="3240000"/>
            <a:ext cx="6480000" cy="2160000"/>
          </a:xfrm>
          <a:prstGeom prst="rect">
            <a:avLst/>
          </a:prstGeom>
        </p:spPr>
        <p:txBody>
          <a:bodyPr vert="horz" anchor="b">
            <a:normAutofit/>
          </a:bodyPr>
          <a:lstStyle>
            <a:lvl1pPr algn="l">
              <a:defRPr sz="6600"/>
            </a:lvl1pPr>
          </a:lstStyle>
          <a:p>
            <a:r>
              <a:rPr lang="de-DE"/>
              <a:t>Mastertitelformat bearbeiten</a:t>
            </a:r>
          </a:p>
        </p:txBody>
      </p:sp>
      <p:sp>
        <p:nvSpPr>
          <p:cNvPr id="21" name="Textplatzhalter 17">
            <a:extLst>
              <a:ext uri="{FF2B5EF4-FFF2-40B4-BE49-F238E27FC236}">
                <a16:creationId xmlns:a16="http://schemas.microsoft.com/office/drawing/2014/main" id="{A82DCF42-0C20-5ED2-4FAF-BC3AFA5A957F}"/>
              </a:ext>
            </a:extLst>
          </p:cNvPr>
          <p:cNvSpPr>
            <a:spLocks noGrp="1"/>
          </p:cNvSpPr>
          <p:nvPr>
            <p:ph type="body" sz="quarter" idx="13" hasCustomPrompt="1"/>
          </p:nvPr>
        </p:nvSpPr>
        <p:spPr>
          <a:xfrm>
            <a:off x="8280000" y="3240000"/>
            <a:ext cx="3600000" cy="2160425"/>
          </a:xfrm>
          <a:prstGeom prst="rect">
            <a:avLst/>
          </a:prstGeom>
        </p:spPr>
        <p:txBody>
          <a:bodyPr anchor="b"/>
          <a:lstStyle>
            <a:lvl1pPr marL="0" indent="0">
              <a:buNone/>
              <a:defRPr i="1"/>
            </a:lvl1pPr>
            <a:lvl2pPr marL="457200" indent="0">
              <a:buNone/>
              <a:defRPr/>
            </a:lvl2pPr>
            <a:lvl3pPr marL="914400" indent="0">
              <a:buNone/>
              <a:defRPr/>
            </a:lvl3pPr>
            <a:lvl4pPr marL="1371600" indent="0">
              <a:buNone/>
              <a:defRPr/>
            </a:lvl4pPr>
            <a:lvl5pPr marL="1828800" indent="0">
              <a:buNone/>
              <a:defRPr/>
            </a:lvl5pPr>
          </a:lstStyle>
          <a:p>
            <a:pPr lvl="0"/>
            <a:r>
              <a:rPr lang="de-DE"/>
              <a:t>Einleitung hinzufügen</a:t>
            </a:r>
          </a:p>
        </p:txBody>
      </p:sp>
      <p:sp>
        <p:nvSpPr>
          <p:cNvPr id="22" name="Textplatzhalter 27">
            <a:extLst>
              <a:ext uri="{FF2B5EF4-FFF2-40B4-BE49-F238E27FC236}">
                <a16:creationId xmlns:a16="http://schemas.microsoft.com/office/drawing/2014/main" id="{1477918B-A76D-6BFF-F0F6-C3B4E9F7917B}"/>
              </a:ext>
            </a:extLst>
          </p:cNvPr>
          <p:cNvSpPr>
            <a:spLocks noGrp="1"/>
          </p:cNvSpPr>
          <p:nvPr>
            <p:ph type="body" sz="quarter" idx="19" hasCustomPrompt="1"/>
          </p:nvPr>
        </p:nvSpPr>
        <p:spPr>
          <a:xfrm>
            <a:off x="1440000" y="2339974"/>
            <a:ext cx="6480000" cy="900025"/>
          </a:xfrm>
          <a:prstGeom prst="rect">
            <a:avLst/>
          </a:prstGeom>
        </p:spPr>
        <p:txBody>
          <a:bodyPr anchor="b"/>
          <a:lstStyle>
            <a:lvl1pPr marL="0" indent="0">
              <a:buNone/>
              <a:defRPr strike="noStrike">
                <a:latin typeface="+mj-lt"/>
              </a:defRPr>
            </a:lvl1pPr>
            <a:lvl2pPr marL="457200" indent="0">
              <a:buNone/>
              <a:defRPr strike="noStrike">
                <a:latin typeface="+mj-lt"/>
              </a:defRPr>
            </a:lvl2pPr>
            <a:lvl3pPr marL="914400" indent="0">
              <a:buNone/>
              <a:defRPr strike="noStrike">
                <a:latin typeface="+mj-lt"/>
              </a:defRPr>
            </a:lvl3pPr>
            <a:lvl4pPr marL="1371600" indent="0">
              <a:buNone/>
              <a:defRPr strike="noStrike">
                <a:latin typeface="+mj-lt"/>
              </a:defRPr>
            </a:lvl4pPr>
            <a:lvl5pPr marL="1828800" indent="0">
              <a:buNone/>
              <a:defRPr strike="noStrike">
                <a:latin typeface="+mj-lt"/>
              </a:defRPr>
            </a:lvl5pPr>
          </a:lstStyle>
          <a:p>
            <a:pPr lvl="0"/>
            <a:r>
              <a:rPr lang="de-DE"/>
              <a:t>INFO HINZUFÜGEN</a:t>
            </a:r>
          </a:p>
        </p:txBody>
      </p:sp>
      <p:sp>
        <p:nvSpPr>
          <p:cNvPr id="23" name="Textplatzhalter 17">
            <a:extLst>
              <a:ext uri="{FF2B5EF4-FFF2-40B4-BE49-F238E27FC236}">
                <a16:creationId xmlns:a16="http://schemas.microsoft.com/office/drawing/2014/main" id="{7825EC35-D6DA-C8AF-BD90-E539E68CC6C7}"/>
              </a:ext>
            </a:extLst>
          </p:cNvPr>
          <p:cNvSpPr>
            <a:spLocks noGrp="1"/>
          </p:cNvSpPr>
          <p:nvPr>
            <p:ph type="body" sz="quarter" idx="15" hasCustomPrompt="1"/>
          </p:nvPr>
        </p:nvSpPr>
        <p:spPr>
          <a:xfrm>
            <a:off x="1439999" y="5940000"/>
            <a:ext cx="2340000" cy="540000"/>
          </a:xfrm>
          <a:prstGeom prst="rect">
            <a:avLst/>
          </a:prstGeom>
        </p:spPr>
        <p:txBody>
          <a:bodyPr anchor="t">
            <a:normAutofit/>
          </a:bodyPr>
          <a:lstStyle>
            <a:lvl1pPr marL="0" indent="0">
              <a:lnSpc>
                <a:spcPct val="100000"/>
              </a:lnSpc>
              <a:buNone/>
              <a:defRPr sz="1000">
                <a:latin typeface="+mn-lt"/>
              </a:defRPr>
            </a:lvl1pPr>
            <a:lvl2pPr marL="457200" indent="0">
              <a:buNone/>
              <a:defRPr/>
            </a:lvl2pPr>
            <a:lvl3pPr marL="914400" indent="0">
              <a:buNone/>
              <a:defRPr/>
            </a:lvl3pPr>
            <a:lvl4pPr marL="1371600" indent="0">
              <a:buNone/>
              <a:defRPr/>
            </a:lvl4pPr>
            <a:lvl5pPr marL="1828800" indent="0">
              <a:buNone/>
              <a:defRPr/>
            </a:lvl5pPr>
          </a:lstStyle>
          <a:p>
            <a:pPr marR="0" algn="l" rtl="0"/>
            <a:r>
              <a:rPr lang="de-DE"/>
              <a:t>Zusatzinfos</a:t>
            </a:r>
          </a:p>
        </p:txBody>
      </p:sp>
      <p:sp>
        <p:nvSpPr>
          <p:cNvPr id="24" name="Textplatzhalter 17">
            <a:extLst>
              <a:ext uri="{FF2B5EF4-FFF2-40B4-BE49-F238E27FC236}">
                <a16:creationId xmlns:a16="http://schemas.microsoft.com/office/drawing/2014/main" id="{5AE2777A-6A6F-15E7-4C46-DF22CEBB71E1}"/>
              </a:ext>
            </a:extLst>
          </p:cNvPr>
          <p:cNvSpPr>
            <a:spLocks noGrp="1"/>
          </p:cNvSpPr>
          <p:nvPr>
            <p:ph type="body" sz="quarter" idx="17" hasCustomPrompt="1"/>
          </p:nvPr>
        </p:nvSpPr>
        <p:spPr>
          <a:xfrm>
            <a:off x="3960000" y="5940000"/>
            <a:ext cx="2340000" cy="540000"/>
          </a:xfrm>
          <a:prstGeom prst="rect">
            <a:avLst/>
          </a:prstGeom>
        </p:spPr>
        <p:txBody>
          <a:bodyPr anchor="t">
            <a:normAutofit/>
          </a:bodyPr>
          <a:lstStyle>
            <a:lvl1pPr marL="0" indent="0">
              <a:lnSpc>
                <a:spcPct val="100000"/>
              </a:lnSpc>
              <a:buNone/>
              <a:defRPr lang="de-DE" sz="1000" kern="1200" spc="20" baseline="0" dirty="0" smtClean="0">
                <a:solidFill>
                  <a:schemeClr val="tx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R="0" algn="l" rtl="0"/>
            <a:r>
              <a:rPr lang="de-DE"/>
              <a:t>Zusatzinfos</a:t>
            </a:r>
          </a:p>
        </p:txBody>
      </p:sp>
      <p:sp>
        <p:nvSpPr>
          <p:cNvPr id="25" name="Textplatzhalter 17">
            <a:extLst>
              <a:ext uri="{FF2B5EF4-FFF2-40B4-BE49-F238E27FC236}">
                <a16:creationId xmlns:a16="http://schemas.microsoft.com/office/drawing/2014/main" id="{199EEC21-5D4E-140A-1F71-8AC7B651084E}"/>
              </a:ext>
            </a:extLst>
          </p:cNvPr>
          <p:cNvSpPr>
            <a:spLocks noGrp="1"/>
          </p:cNvSpPr>
          <p:nvPr>
            <p:ph type="body" sz="quarter" idx="18" hasCustomPrompt="1"/>
          </p:nvPr>
        </p:nvSpPr>
        <p:spPr>
          <a:xfrm>
            <a:off x="8280000" y="5940000"/>
            <a:ext cx="3600000" cy="540000"/>
          </a:xfrm>
          <a:prstGeom prst="rect">
            <a:avLst/>
          </a:prstGeom>
        </p:spPr>
        <p:txBody>
          <a:bodyPr anchor="t">
            <a:normAutofit/>
          </a:bodyPr>
          <a:lstStyle>
            <a:lvl1pPr marL="0" indent="0">
              <a:lnSpc>
                <a:spcPct val="100000"/>
              </a:lnSpc>
              <a:buNone/>
              <a:defRPr lang="de-DE" sz="1000" kern="1200" spc="20" baseline="0" dirty="0" smtClean="0">
                <a:solidFill>
                  <a:schemeClr val="tx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R="0" algn="l" rtl="0"/>
            <a:r>
              <a:rPr lang="de-DE"/>
              <a:t>Kontaktdaten</a:t>
            </a:r>
          </a:p>
        </p:txBody>
      </p:sp>
    </p:spTree>
    <p:extLst>
      <p:ext uri="{BB962C8B-B14F-4D97-AF65-F5344CB8AC3E}">
        <p14:creationId xmlns:p14="http://schemas.microsoft.com/office/powerpoint/2010/main" val="3569799453"/>
      </p:ext>
    </p:extLst>
  </p:cSld>
  <p:clrMapOvr>
    <a:overrideClrMapping bg1="dk1" tx1="lt1" bg2="dk2" tx2="lt2" accent1="accent1" accent2="accent2" accent3="accent3" accent4="accent4" accent5="accent5" accent6="accent6" hlink="hlink" folHlink="folHlink"/>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303302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hasCustomPrompt="1"/>
          </p:nvPr>
        </p:nvSpPr>
        <p:spPr>
          <a:xfrm>
            <a:off x="1260002" y="2083541"/>
            <a:ext cx="3905123" cy="1838247"/>
          </a:xfrm>
        </p:spPr>
        <p:txBody>
          <a:bodyPr vert="horz">
            <a:noAutofit/>
          </a:bodyPr>
          <a:lstStyle>
            <a:lvl1pPr>
              <a:defRPr sz="7200"/>
            </a:lvl1pPr>
          </a:lstStyle>
          <a:p>
            <a:r>
              <a:rPr lang="de-DE"/>
              <a:t>Agenda</a:t>
            </a:r>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4207476"/>
            <a:ext cx="3905123" cy="566983"/>
          </a:xfrm>
        </p:spPr>
        <p:txBody>
          <a:bodyPr tIns="46800" rIns="90000" bIns="46800">
            <a:normAutofit/>
          </a:bodyPr>
          <a:lstStyle>
            <a:lvl1pPr marL="0" indent="0">
              <a:lnSpc>
                <a:spcPct val="100000"/>
              </a:lnSpc>
              <a:spcBef>
                <a:spcPts val="0"/>
              </a:spcBef>
              <a:buNone/>
              <a:defRPr sz="1400"/>
            </a:lvl1pPr>
          </a:lstStyle>
          <a:p>
            <a:pPr lvl="0"/>
            <a:endParaRPr lang="de-AT"/>
          </a:p>
        </p:txBody>
      </p:sp>
      <p:cxnSp>
        <p:nvCxnSpPr>
          <p:cNvPr id="56" name="Gerader Verbinder 28">
            <a:extLst>
              <a:ext uri="{FF2B5EF4-FFF2-40B4-BE49-F238E27FC236}">
                <a16:creationId xmlns:a16="http://schemas.microsoft.com/office/drawing/2014/main" id="{C799919A-3F57-B1ED-7F48-522A2CDC953C}"/>
              </a:ext>
            </a:extLst>
          </p:cNvPr>
          <p:cNvCxnSpPr>
            <a:cxnSpLocks/>
          </p:cNvCxnSpPr>
          <p:nvPr/>
        </p:nvCxnSpPr>
        <p:spPr>
          <a:xfrm>
            <a:off x="7237107" y="1135973"/>
            <a:ext cx="0" cy="722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Gerader Verbinder 28">
            <a:extLst>
              <a:ext uri="{FF2B5EF4-FFF2-40B4-BE49-F238E27FC236}">
                <a16:creationId xmlns:a16="http://schemas.microsoft.com/office/drawing/2014/main" id="{0BF9DFB1-08B6-E776-515E-A9330D66AF6F}"/>
              </a:ext>
            </a:extLst>
          </p:cNvPr>
          <p:cNvCxnSpPr>
            <a:cxnSpLocks/>
          </p:cNvCxnSpPr>
          <p:nvPr/>
        </p:nvCxnSpPr>
        <p:spPr>
          <a:xfrm>
            <a:off x="7237107" y="2423854"/>
            <a:ext cx="0" cy="722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Gerader Verbinder 28">
            <a:extLst>
              <a:ext uri="{FF2B5EF4-FFF2-40B4-BE49-F238E27FC236}">
                <a16:creationId xmlns:a16="http://schemas.microsoft.com/office/drawing/2014/main" id="{98F18C8D-A40A-8532-7585-011A7C0F9AFF}"/>
              </a:ext>
            </a:extLst>
          </p:cNvPr>
          <p:cNvCxnSpPr>
            <a:cxnSpLocks/>
          </p:cNvCxnSpPr>
          <p:nvPr/>
        </p:nvCxnSpPr>
        <p:spPr>
          <a:xfrm>
            <a:off x="7237107" y="3711735"/>
            <a:ext cx="0" cy="722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Gerader Verbinder 28">
            <a:extLst>
              <a:ext uri="{FF2B5EF4-FFF2-40B4-BE49-F238E27FC236}">
                <a16:creationId xmlns:a16="http://schemas.microsoft.com/office/drawing/2014/main" id="{55DFB90C-3BB7-65E8-6A0B-2B76A9EEEEC1}"/>
              </a:ext>
            </a:extLst>
          </p:cNvPr>
          <p:cNvCxnSpPr>
            <a:cxnSpLocks/>
          </p:cNvCxnSpPr>
          <p:nvPr/>
        </p:nvCxnSpPr>
        <p:spPr>
          <a:xfrm>
            <a:off x="7237107" y="4999615"/>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 Placeholder 59">
            <a:extLst>
              <a:ext uri="{FF2B5EF4-FFF2-40B4-BE49-F238E27FC236}">
                <a16:creationId xmlns:a16="http://schemas.microsoft.com/office/drawing/2014/main" id="{D8C074D5-17BF-CE17-7DCA-DAF79C833938}"/>
              </a:ext>
            </a:extLst>
          </p:cNvPr>
          <p:cNvSpPr>
            <a:spLocks noGrp="1"/>
          </p:cNvSpPr>
          <p:nvPr>
            <p:ph type="body" sz="quarter" idx="13" hasCustomPrompt="1"/>
          </p:nvPr>
        </p:nvSpPr>
        <p:spPr>
          <a:xfrm>
            <a:off x="5986463" y="1081681"/>
            <a:ext cx="1204033" cy="830997"/>
          </a:xfrm>
        </p:spPr>
        <p:txBody>
          <a:bodyPr lIns="0" anchor="ctr">
            <a:normAutofit/>
          </a:bodyPr>
          <a:lstStyle>
            <a:lvl1pPr marL="0" indent="0" algn="l" defTabSz="914400" rtl="0" eaLnBrk="1" latinLnBrk="0" hangingPunct="1">
              <a:buNone/>
              <a:defRPr lang="de-AT" sz="4800" kern="1200" dirty="0">
                <a:solidFill>
                  <a:schemeClr val="tx1"/>
                </a:solidFill>
                <a:latin typeface="Trenda-Black" panose="00000900000000000000" pitchFamily="2" charset="0"/>
                <a:ea typeface="+mn-ea"/>
                <a:cs typeface="+mn-cs"/>
              </a:defRPr>
            </a:lvl1pPr>
          </a:lstStyle>
          <a:p>
            <a:pPr lvl="0"/>
            <a:r>
              <a:rPr lang="de-AT"/>
              <a:t>xx</a:t>
            </a:r>
          </a:p>
        </p:txBody>
      </p:sp>
      <p:sp>
        <p:nvSpPr>
          <p:cNvPr id="62" name="Text Placeholder 61">
            <a:extLst>
              <a:ext uri="{FF2B5EF4-FFF2-40B4-BE49-F238E27FC236}">
                <a16:creationId xmlns:a16="http://schemas.microsoft.com/office/drawing/2014/main" id="{433BEA4E-07A1-94DC-867B-C1E6807CBF46}"/>
              </a:ext>
            </a:extLst>
          </p:cNvPr>
          <p:cNvSpPr>
            <a:spLocks noGrp="1"/>
          </p:cNvSpPr>
          <p:nvPr>
            <p:ph type="body" sz="quarter" idx="14" hasCustomPrompt="1"/>
          </p:nvPr>
        </p:nvSpPr>
        <p:spPr>
          <a:xfrm>
            <a:off x="7457249" y="1081681"/>
            <a:ext cx="3905123"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66" name="Text Placeholder 65">
            <a:extLst>
              <a:ext uri="{FF2B5EF4-FFF2-40B4-BE49-F238E27FC236}">
                <a16:creationId xmlns:a16="http://schemas.microsoft.com/office/drawing/2014/main" id="{5616FB08-013D-92AE-2DBF-8789966D862B}"/>
              </a:ext>
            </a:extLst>
          </p:cNvPr>
          <p:cNvSpPr>
            <a:spLocks noGrp="1"/>
          </p:cNvSpPr>
          <p:nvPr>
            <p:ph type="body" sz="quarter" idx="15" hasCustomPrompt="1"/>
          </p:nvPr>
        </p:nvSpPr>
        <p:spPr>
          <a:xfrm>
            <a:off x="7457249" y="1497180"/>
            <a:ext cx="3905123" cy="415498"/>
          </a:xfrm>
        </p:spPr>
        <p:txBody>
          <a:bodyPr lIns="0">
            <a:normAutofit/>
          </a:bodyPr>
          <a:lstStyle>
            <a:lvl1pPr marL="0" indent="0" algn="l" defTabSz="914400" rtl="0" eaLnBrk="1" latinLnBrk="0" hangingPunct="1">
              <a:buNone/>
              <a:defRPr lang="de-AT" sz="105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sp>
        <p:nvSpPr>
          <p:cNvPr id="67" name="Text Placeholder 59">
            <a:extLst>
              <a:ext uri="{FF2B5EF4-FFF2-40B4-BE49-F238E27FC236}">
                <a16:creationId xmlns:a16="http://schemas.microsoft.com/office/drawing/2014/main" id="{1439264A-C7C7-9549-F133-16FEF3F9678E}"/>
              </a:ext>
            </a:extLst>
          </p:cNvPr>
          <p:cNvSpPr>
            <a:spLocks noGrp="1"/>
          </p:cNvSpPr>
          <p:nvPr>
            <p:ph type="body" sz="quarter" idx="16" hasCustomPrompt="1"/>
          </p:nvPr>
        </p:nvSpPr>
        <p:spPr>
          <a:xfrm>
            <a:off x="5986463" y="2369562"/>
            <a:ext cx="1204033" cy="830997"/>
          </a:xfrm>
        </p:spPr>
        <p:txBody>
          <a:bodyPr lIns="0" anchor="ctr">
            <a:normAutofit/>
          </a:bodyPr>
          <a:lstStyle>
            <a:lvl1pPr marL="0" indent="0" algn="l" defTabSz="914400" rtl="0" eaLnBrk="1" latinLnBrk="0" hangingPunct="1">
              <a:buNone/>
              <a:defRPr lang="de-AT" sz="4800" kern="1200" dirty="0">
                <a:solidFill>
                  <a:schemeClr val="tx1"/>
                </a:solidFill>
                <a:latin typeface="Trenda-Black" panose="00000900000000000000" pitchFamily="2" charset="0"/>
                <a:ea typeface="+mn-ea"/>
                <a:cs typeface="+mn-cs"/>
              </a:defRPr>
            </a:lvl1pPr>
          </a:lstStyle>
          <a:p>
            <a:pPr lvl="0"/>
            <a:r>
              <a:rPr lang="de-AT"/>
              <a:t>xx</a:t>
            </a:r>
          </a:p>
        </p:txBody>
      </p:sp>
      <p:sp>
        <p:nvSpPr>
          <p:cNvPr id="68" name="Text Placeholder 59">
            <a:extLst>
              <a:ext uri="{FF2B5EF4-FFF2-40B4-BE49-F238E27FC236}">
                <a16:creationId xmlns:a16="http://schemas.microsoft.com/office/drawing/2014/main" id="{0B9B68BC-C3D4-CF6A-8E33-BB47F33A55F8}"/>
              </a:ext>
            </a:extLst>
          </p:cNvPr>
          <p:cNvSpPr>
            <a:spLocks noGrp="1"/>
          </p:cNvSpPr>
          <p:nvPr>
            <p:ph type="body" sz="quarter" idx="17" hasCustomPrompt="1"/>
          </p:nvPr>
        </p:nvSpPr>
        <p:spPr>
          <a:xfrm>
            <a:off x="5986463" y="3657443"/>
            <a:ext cx="1204033" cy="830997"/>
          </a:xfrm>
        </p:spPr>
        <p:txBody>
          <a:bodyPr lIns="0" anchor="ctr">
            <a:normAutofit/>
          </a:bodyPr>
          <a:lstStyle>
            <a:lvl1pPr marL="0" indent="0" algn="l" defTabSz="914400" rtl="0" eaLnBrk="1" latinLnBrk="0" hangingPunct="1">
              <a:buNone/>
              <a:defRPr lang="de-AT" sz="4800" kern="1200" dirty="0">
                <a:solidFill>
                  <a:schemeClr val="tx1"/>
                </a:solidFill>
                <a:latin typeface="Trenda-Black" panose="00000900000000000000" pitchFamily="2" charset="0"/>
                <a:ea typeface="+mn-ea"/>
                <a:cs typeface="+mn-cs"/>
              </a:defRPr>
            </a:lvl1pPr>
          </a:lstStyle>
          <a:p>
            <a:pPr lvl="0"/>
            <a:r>
              <a:rPr lang="de-AT"/>
              <a:t>xx</a:t>
            </a:r>
          </a:p>
        </p:txBody>
      </p:sp>
      <p:sp>
        <p:nvSpPr>
          <p:cNvPr id="69" name="Text Placeholder 59">
            <a:extLst>
              <a:ext uri="{FF2B5EF4-FFF2-40B4-BE49-F238E27FC236}">
                <a16:creationId xmlns:a16="http://schemas.microsoft.com/office/drawing/2014/main" id="{FE13E5E3-9183-11C0-D2DE-4BEFDF49D4D6}"/>
              </a:ext>
            </a:extLst>
          </p:cNvPr>
          <p:cNvSpPr>
            <a:spLocks noGrp="1"/>
          </p:cNvSpPr>
          <p:nvPr>
            <p:ph type="body" sz="quarter" idx="18" hasCustomPrompt="1"/>
          </p:nvPr>
        </p:nvSpPr>
        <p:spPr>
          <a:xfrm>
            <a:off x="5986463" y="4945323"/>
            <a:ext cx="1204033" cy="830997"/>
          </a:xfrm>
        </p:spPr>
        <p:txBody>
          <a:bodyPr lIns="0" anchor="ctr">
            <a:normAutofit/>
          </a:bodyPr>
          <a:lstStyle>
            <a:lvl1pPr marL="0" indent="0" algn="l" defTabSz="914400" rtl="0" eaLnBrk="1" latinLnBrk="0" hangingPunct="1">
              <a:buNone/>
              <a:defRPr lang="de-AT" sz="4800" kern="1200" dirty="0">
                <a:solidFill>
                  <a:schemeClr val="tx1"/>
                </a:solidFill>
                <a:latin typeface="Trenda-Black" panose="00000900000000000000" pitchFamily="2" charset="0"/>
                <a:ea typeface="+mn-ea"/>
                <a:cs typeface="+mn-cs"/>
              </a:defRPr>
            </a:lvl1pPr>
          </a:lstStyle>
          <a:p>
            <a:pPr lvl="0"/>
            <a:r>
              <a:rPr lang="de-AT"/>
              <a:t>xx</a:t>
            </a:r>
          </a:p>
        </p:txBody>
      </p:sp>
      <p:sp>
        <p:nvSpPr>
          <p:cNvPr id="70" name="Text Placeholder 65">
            <a:extLst>
              <a:ext uri="{FF2B5EF4-FFF2-40B4-BE49-F238E27FC236}">
                <a16:creationId xmlns:a16="http://schemas.microsoft.com/office/drawing/2014/main" id="{B8FADD9A-402E-75CE-8B40-6B648B05C180}"/>
              </a:ext>
            </a:extLst>
          </p:cNvPr>
          <p:cNvSpPr>
            <a:spLocks noGrp="1"/>
          </p:cNvSpPr>
          <p:nvPr>
            <p:ph type="body" sz="quarter" idx="19" hasCustomPrompt="1"/>
          </p:nvPr>
        </p:nvSpPr>
        <p:spPr>
          <a:xfrm>
            <a:off x="7457249" y="2785061"/>
            <a:ext cx="3905123" cy="415498"/>
          </a:xfrm>
        </p:spPr>
        <p:txBody>
          <a:bodyPr lIns="0">
            <a:normAutofit/>
          </a:bodyPr>
          <a:lstStyle>
            <a:lvl1pPr marL="0" indent="0" algn="l" defTabSz="914400" rtl="0" eaLnBrk="1" latinLnBrk="0" hangingPunct="1">
              <a:buNone/>
              <a:defRPr lang="de-AT" sz="105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sp>
        <p:nvSpPr>
          <p:cNvPr id="71" name="Text Placeholder 65">
            <a:extLst>
              <a:ext uri="{FF2B5EF4-FFF2-40B4-BE49-F238E27FC236}">
                <a16:creationId xmlns:a16="http://schemas.microsoft.com/office/drawing/2014/main" id="{D63A3EFC-0A07-7BFE-8678-49C8D05D85A4}"/>
              </a:ext>
            </a:extLst>
          </p:cNvPr>
          <p:cNvSpPr>
            <a:spLocks noGrp="1"/>
          </p:cNvSpPr>
          <p:nvPr>
            <p:ph type="body" sz="quarter" idx="20" hasCustomPrompt="1"/>
          </p:nvPr>
        </p:nvSpPr>
        <p:spPr>
          <a:xfrm>
            <a:off x="7457249" y="4072942"/>
            <a:ext cx="3905123" cy="415498"/>
          </a:xfrm>
        </p:spPr>
        <p:txBody>
          <a:bodyPr lIns="0">
            <a:normAutofit/>
          </a:bodyPr>
          <a:lstStyle>
            <a:lvl1pPr marL="0" indent="0" algn="l" defTabSz="914400" rtl="0" eaLnBrk="1" latinLnBrk="0" hangingPunct="1">
              <a:buNone/>
              <a:defRPr lang="de-AT" sz="105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sp>
        <p:nvSpPr>
          <p:cNvPr id="72" name="Text Placeholder 65">
            <a:extLst>
              <a:ext uri="{FF2B5EF4-FFF2-40B4-BE49-F238E27FC236}">
                <a16:creationId xmlns:a16="http://schemas.microsoft.com/office/drawing/2014/main" id="{5DDF5C8E-76AA-62FE-4111-53C4D0616F40}"/>
              </a:ext>
            </a:extLst>
          </p:cNvPr>
          <p:cNvSpPr>
            <a:spLocks noGrp="1"/>
          </p:cNvSpPr>
          <p:nvPr>
            <p:ph type="body" sz="quarter" idx="21" hasCustomPrompt="1"/>
          </p:nvPr>
        </p:nvSpPr>
        <p:spPr>
          <a:xfrm>
            <a:off x="7457249" y="5360822"/>
            <a:ext cx="3905123" cy="415498"/>
          </a:xfrm>
        </p:spPr>
        <p:txBody>
          <a:bodyPr lIns="0">
            <a:normAutofit/>
          </a:bodyPr>
          <a:lstStyle>
            <a:lvl1pPr marL="0" indent="0" algn="l" defTabSz="914400" rtl="0" eaLnBrk="1" latinLnBrk="0" hangingPunct="1">
              <a:buNone/>
              <a:defRPr lang="de-AT" sz="105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sp>
        <p:nvSpPr>
          <p:cNvPr id="73" name="Text Placeholder 61">
            <a:extLst>
              <a:ext uri="{FF2B5EF4-FFF2-40B4-BE49-F238E27FC236}">
                <a16:creationId xmlns:a16="http://schemas.microsoft.com/office/drawing/2014/main" id="{B2A0CCCE-595D-888F-A9BE-99D6CFED3C13}"/>
              </a:ext>
            </a:extLst>
          </p:cNvPr>
          <p:cNvSpPr>
            <a:spLocks noGrp="1"/>
          </p:cNvSpPr>
          <p:nvPr>
            <p:ph type="body" sz="quarter" idx="22" hasCustomPrompt="1"/>
          </p:nvPr>
        </p:nvSpPr>
        <p:spPr>
          <a:xfrm>
            <a:off x="7457249" y="2369562"/>
            <a:ext cx="3905123"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74" name="Text Placeholder 61">
            <a:extLst>
              <a:ext uri="{FF2B5EF4-FFF2-40B4-BE49-F238E27FC236}">
                <a16:creationId xmlns:a16="http://schemas.microsoft.com/office/drawing/2014/main" id="{5E2FB9EC-239E-9479-6993-3E2E6C56FF1E}"/>
              </a:ext>
            </a:extLst>
          </p:cNvPr>
          <p:cNvSpPr>
            <a:spLocks noGrp="1"/>
          </p:cNvSpPr>
          <p:nvPr>
            <p:ph type="body" sz="quarter" idx="23" hasCustomPrompt="1"/>
          </p:nvPr>
        </p:nvSpPr>
        <p:spPr>
          <a:xfrm>
            <a:off x="7457249" y="3657443"/>
            <a:ext cx="3905123"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75" name="Text Placeholder 61">
            <a:extLst>
              <a:ext uri="{FF2B5EF4-FFF2-40B4-BE49-F238E27FC236}">
                <a16:creationId xmlns:a16="http://schemas.microsoft.com/office/drawing/2014/main" id="{C3C06E56-D721-3FD9-EE87-F3CD881455AE}"/>
              </a:ext>
            </a:extLst>
          </p:cNvPr>
          <p:cNvSpPr>
            <a:spLocks noGrp="1"/>
          </p:cNvSpPr>
          <p:nvPr>
            <p:ph type="body" sz="quarter" idx="24" hasCustomPrompt="1"/>
          </p:nvPr>
        </p:nvSpPr>
        <p:spPr>
          <a:xfrm>
            <a:off x="7457249" y="4945323"/>
            <a:ext cx="3905123"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Tree>
    <p:extLst>
      <p:ext uri="{BB962C8B-B14F-4D97-AF65-F5344CB8AC3E}">
        <p14:creationId xmlns:p14="http://schemas.microsoft.com/office/powerpoint/2010/main" val="888321696"/>
      </p:ext>
    </p:extLst>
  </p:cSld>
  <p:clrMapOvr>
    <a:masterClrMapping/>
  </p:clrMapOvr>
  <p:extLst>
    <p:ext uri="{DCECCB84-F9BA-43D5-87BE-67443E8EF086}">
      <p15:sldGuideLst xmlns:p15="http://schemas.microsoft.com/office/powerpoint/2012/main"/>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8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303302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hasCustomPrompt="1"/>
          </p:nvPr>
        </p:nvSpPr>
        <p:spPr>
          <a:xfrm>
            <a:off x="1260003" y="2340001"/>
            <a:ext cx="3348574" cy="1581787"/>
          </a:xfrm>
        </p:spPr>
        <p:txBody>
          <a:bodyPr vert="horz">
            <a:noAutofit/>
          </a:bodyPr>
          <a:lstStyle>
            <a:lvl1pPr>
              <a:defRPr sz="6600"/>
            </a:lvl1pPr>
          </a:lstStyle>
          <a:p>
            <a:r>
              <a:rPr lang="de-DE"/>
              <a:t>Agenda</a:t>
            </a:r>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4" y="4176996"/>
            <a:ext cx="3348574" cy="566983"/>
          </a:xfrm>
        </p:spPr>
        <p:txBody>
          <a:bodyPr tIns="46800" rIns="90000" bIns="46800">
            <a:normAutofit/>
          </a:bodyPr>
          <a:lstStyle>
            <a:lvl1pPr marL="0" indent="0">
              <a:lnSpc>
                <a:spcPct val="100000"/>
              </a:lnSpc>
              <a:spcBef>
                <a:spcPts val="0"/>
              </a:spcBef>
              <a:buNone/>
              <a:defRPr sz="1400"/>
            </a:lvl1pPr>
          </a:lstStyle>
          <a:p>
            <a:pPr lvl="0"/>
            <a:endParaRPr lang="de-AT"/>
          </a:p>
        </p:txBody>
      </p:sp>
      <p:cxnSp>
        <p:nvCxnSpPr>
          <p:cNvPr id="56" name="Gerader Verbinder 28">
            <a:extLst>
              <a:ext uri="{FF2B5EF4-FFF2-40B4-BE49-F238E27FC236}">
                <a16:creationId xmlns:a16="http://schemas.microsoft.com/office/drawing/2014/main" id="{C799919A-3F57-B1ED-7F48-522A2CDC953C}"/>
              </a:ext>
            </a:extLst>
          </p:cNvPr>
          <p:cNvCxnSpPr>
            <a:cxnSpLocks/>
          </p:cNvCxnSpPr>
          <p:nvPr/>
        </p:nvCxnSpPr>
        <p:spPr>
          <a:xfrm>
            <a:off x="5880834" y="894290"/>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 Placeholder 59">
            <a:extLst>
              <a:ext uri="{FF2B5EF4-FFF2-40B4-BE49-F238E27FC236}">
                <a16:creationId xmlns:a16="http://schemas.microsoft.com/office/drawing/2014/main" id="{D8C074D5-17BF-CE17-7DCA-DAF79C833938}"/>
              </a:ext>
            </a:extLst>
          </p:cNvPr>
          <p:cNvSpPr>
            <a:spLocks noGrp="1"/>
          </p:cNvSpPr>
          <p:nvPr>
            <p:ph type="body" sz="quarter" idx="13" hasCustomPrompt="1"/>
          </p:nvPr>
        </p:nvSpPr>
        <p:spPr>
          <a:xfrm>
            <a:off x="4761670" y="839998"/>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62" name="Text Placeholder 61">
            <a:extLst>
              <a:ext uri="{FF2B5EF4-FFF2-40B4-BE49-F238E27FC236}">
                <a16:creationId xmlns:a16="http://schemas.microsoft.com/office/drawing/2014/main" id="{433BEA4E-07A1-94DC-867B-C1E6807CBF46}"/>
              </a:ext>
            </a:extLst>
          </p:cNvPr>
          <p:cNvSpPr>
            <a:spLocks noGrp="1"/>
          </p:cNvSpPr>
          <p:nvPr>
            <p:ph type="body" sz="quarter" idx="14" hasCustomPrompt="1"/>
          </p:nvPr>
        </p:nvSpPr>
        <p:spPr>
          <a:xfrm>
            <a:off x="6065123" y="839998"/>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66" name="Text Placeholder 65">
            <a:extLst>
              <a:ext uri="{FF2B5EF4-FFF2-40B4-BE49-F238E27FC236}">
                <a16:creationId xmlns:a16="http://schemas.microsoft.com/office/drawing/2014/main" id="{5616FB08-013D-92AE-2DBF-8789966D862B}"/>
              </a:ext>
            </a:extLst>
          </p:cNvPr>
          <p:cNvSpPr>
            <a:spLocks noGrp="1"/>
          </p:cNvSpPr>
          <p:nvPr>
            <p:ph type="body" sz="quarter" idx="15" hasCustomPrompt="1"/>
          </p:nvPr>
        </p:nvSpPr>
        <p:spPr>
          <a:xfrm>
            <a:off x="6065123" y="1255497"/>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41" name="Gerader Verbinder 28">
            <a:extLst>
              <a:ext uri="{FF2B5EF4-FFF2-40B4-BE49-F238E27FC236}">
                <a16:creationId xmlns:a16="http://schemas.microsoft.com/office/drawing/2014/main" id="{C9F713AA-EC4F-2CD9-CB9A-D0BD4CF901C3}"/>
              </a:ext>
            </a:extLst>
          </p:cNvPr>
          <p:cNvCxnSpPr>
            <a:cxnSpLocks/>
          </p:cNvCxnSpPr>
          <p:nvPr userDrawn="1"/>
        </p:nvCxnSpPr>
        <p:spPr>
          <a:xfrm>
            <a:off x="5880834" y="2253657"/>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 Placeholder 59">
            <a:extLst>
              <a:ext uri="{FF2B5EF4-FFF2-40B4-BE49-F238E27FC236}">
                <a16:creationId xmlns:a16="http://schemas.microsoft.com/office/drawing/2014/main" id="{2B9251D0-1428-B38B-5710-8FE59B9FAC72}"/>
              </a:ext>
            </a:extLst>
          </p:cNvPr>
          <p:cNvSpPr>
            <a:spLocks noGrp="1"/>
          </p:cNvSpPr>
          <p:nvPr>
            <p:ph type="body" sz="quarter" idx="16" hasCustomPrompt="1"/>
          </p:nvPr>
        </p:nvSpPr>
        <p:spPr>
          <a:xfrm>
            <a:off x="4761670" y="2199365"/>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43" name="Text Placeholder 61">
            <a:extLst>
              <a:ext uri="{FF2B5EF4-FFF2-40B4-BE49-F238E27FC236}">
                <a16:creationId xmlns:a16="http://schemas.microsoft.com/office/drawing/2014/main" id="{8543CFB3-9401-9327-D022-40186C388077}"/>
              </a:ext>
            </a:extLst>
          </p:cNvPr>
          <p:cNvSpPr>
            <a:spLocks noGrp="1"/>
          </p:cNvSpPr>
          <p:nvPr>
            <p:ph type="body" sz="quarter" idx="17" hasCustomPrompt="1"/>
          </p:nvPr>
        </p:nvSpPr>
        <p:spPr>
          <a:xfrm>
            <a:off x="6065123" y="2199365"/>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45" name="Text Placeholder 65">
            <a:extLst>
              <a:ext uri="{FF2B5EF4-FFF2-40B4-BE49-F238E27FC236}">
                <a16:creationId xmlns:a16="http://schemas.microsoft.com/office/drawing/2014/main" id="{06E30B9E-D6EB-E6EB-8E8E-E4E55EB3F68A}"/>
              </a:ext>
            </a:extLst>
          </p:cNvPr>
          <p:cNvSpPr>
            <a:spLocks noGrp="1"/>
          </p:cNvSpPr>
          <p:nvPr>
            <p:ph type="body" sz="quarter" idx="18" hasCustomPrompt="1"/>
          </p:nvPr>
        </p:nvSpPr>
        <p:spPr>
          <a:xfrm>
            <a:off x="6065123" y="2614864"/>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46" name="Gerader Verbinder 28">
            <a:extLst>
              <a:ext uri="{FF2B5EF4-FFF2-40B4-BE49-F238E27FC236}">
                <a16:creationId xmlns:a16="http://schemas.microsoft.com/office/drawing/2014/main" id="{6B332BFF-D1C7-30B7-066D-D3C015E65B95}"/>
              </a:ext>
            </a:extLst>
          </p:cNvPr>
          <p:cNvCxnSpPr>
            <a:cxnSpLocks/>
          </p:cNvCxnSpPr>
          <p:nvPr userDrawn="1"/>
        </p:nvCxnSpPr>
        <p:spPr>
          <a:xfrm>
            <a:off x="9545397" y="894290"/>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 Placeholder 59">
            <a:extLst>
              <a:ext uri="{FF2B5EF4-FFF2-40B4-BE49-F238E27FC236}">
                <a16:creationId xmlns:a16="http://schemas.microsoft.com/office/drawing/2014/main" id="{CB330EEC-A74F-4893-04D8-B937D4A77B10}"/>
              </a:ext>
            </a:extLst>
          </p:cNvPr>
          <p:cNvSpPr>
            <a:spLocks noGrp="1"/>
          </p:cNvSpPr>
          <p:nvPr>
            <p:ph type="body" sz="quarter" idx="19" hasCustomPrompt="1"/>
          </p:nvPr>
        </p:nvSpPr>
        <p:spPr>
          <a:xfrm>
            <a:off x="8426233" y="839998"/>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48" name="Text Placeholder 61">
            <a:extLst>
              <a:ext uri="{FF2B5EF4-FFF2-40B4-BE49-F238E27FC236}">
                <a16:creationId xmlns:a16="http://schemas.microsoft.com/office/drawing/2014/main" id="{FD37E256-BDE8-71A6-C8B1-27DECA40BAED}"/>
              </a:ext>
            </a:extLst>
          </p:cNvPr>
          <p:cNvSpPr>
            <a:spLocks noGrp="1"/>
          </p:cNvSpPr>
          <p:nvPr>
            <p:ph type="body" sz="quarter" idx="20" hasCustomPrompt="1"/>
          </p:nvPr>
        </p:nvSpPr>
        <p:spPr>
          <a:xfrm>
            <a:off x="9729686" y="839998"/>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49" name="Text Placeholder 65">
            <a:extLst>
              <a:ext uri="{FF2B5EF4-FFF2-40B4-BE49-F238E27FC236}">
                <a16:creationId xmlns:a16="http://schemas.microsoft.com/office/drawing/2014/main" id="{4249016A-9737-6AA5-320B-9B33C1B5F16B}"/>
              </a:ext>
            </a:extLst>
          </p:cNvPr>
          <p:cNvSpPr>
            <a:spLocks noGrp="1"/>
          </p:cNvSpPr>
          <p:nvPr>
            <p:ph type="body" sz="quarter" idx="21" hasCustomPrompt="1"/>
          </p:nvPr>
        </p:nvSpPr>
        <p:spPr>
          <a:xfrm>
            <a:off x="9729686" y="1255497"/>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50" name="Gerader Verbinder 28">
            <a:extLst>
              <a:ext uri="{FF2B5EF4-FFF2-40B4-BE49-F238E27FC236}">
                <a16:creationId xmlns:a16="http://schemas.microsoft.com/office/drawing/2014/main" id="{A8D1F461-3689-DF7E-F421-0959AC722742}"/>
              </a:ext>
            </a:extLst>
          </p:cNvPr>
          <p:cNvCxnSpPr>
            <a:cxnSpLocks/>
          </p:cNvCxnSpPr>
          <p:nvPr userDrawn="1"/>
        </p:nvCxnSpPr>
        <p:spPr>
          <a:xfrm>
            <a:off x="9545397" y="2253657"/>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 Placeholder 59">
            <a:extLst>
              <a:ext uri="{FF2B5EF4-FFF2-40B4-BE49-F238E27FC236}">
                <a16:creationId xmlns:a16="http://schemas.microsoft.com/office/drawing/2014/main" id="{93008E77-FE27-17E7-0A3F-5D6A6F797FFA}"/>
              </a:ext>
            </a:extLst>
          </p:cNvPr>
          <p:cNvSpPr>
            <a:spLocks noGrp="1"/>
          </p:cNvSpPr>
          <p:nvPr>
            <p:ph type="body" sz="quarter" idx="22" hasCustomPrompt="1"/>
          </p:nvPr>
        </p:nvSpPr>
        <p:spPr>
          <a:xfrm>
            <a:off x="8426233" y="2199365"/>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53" name="Text Placeholder 61">
            <a:extLst>
              <a:ext uri="{FF2B5EF4-FFF2-40B4-BE49-F238E27FC236}">
                <a16:creationId xmlns:a16="http://schemas.microsoft.com/office/drawing/2014/main" id="{F1E31195-77B1-C842-159F-61020E6F1E0D}"/>
              </a:ext>
            </a:extLst>
          </p:cNvPr>
          <p:cNvSpPr>
            <a:spLocks noGrp="1"/>
          </p:cNvSpPr>
          <p:nvPr>
            <p:ph type="body" sz="quarter" idx="23" hasCustomPrompt="1"/>
          </p:nvPr>
        </p:nvSpPr>
        <p:spPr>
          <a:xfrm>
            <a:off x="9729686" y="2199365"/>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54" name="Text Placeholder 65">
            <a:extLst>
              <a:ext uri="{FF2B5EF4-FFF2-40B4-BE49-F238E27FC236}">
                <a16:creationId xmlns:a16="http://schemas.microsoft.com/office/drawing/2014/main" id="{D9C3D887-76DB-88C8-8656-A1E503B67EA6}"/>
              </a:ext>
            </a:extLst>
          </p:cNvPr>
          <p:cNvSpPr>
            <a:spLocks noGrp="1"/>
          </p:cNvSpPr>
          <p:nvPr>
            <p:ph type="body" sz="quarter" idx="24" hasCustomPrompt="1"/>
          </p:nvPr>
        </p:nvSpPr>
        <p:spPr>
          <a:xfrm>
            <a:off x="9729686" y="2614864"/>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82" name="Gerader Verbinder 28">
            <a:extLst>
              <a:ext uri="{FF2B5EF4-FFF2-40B4-BE49-F238E27FC236}">
                <a16:creationId xmlns:a16="http://schemas.microsoft.com/office/drawing/2014/main" id="{08816460-C126-F8A1-A04C-3305CBCAF8AB}"/>
              </a:ext>
            </a:extLst>
          </p:cNvPr>
          <p:cNvCxnSpPr>
            <a:cxnSpLocks/>
          </p:cNvCxnSpPr>
          <p:nvPr userDrawn="1"/>
        </p:nvCxnSpPr>
        <p:spPr>
          <a:xfrm>
            <a:off x="5880834" y="3599116"/>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83" name="Text Placeholder 59">
            <a:extLst>
              <a:ext uri="{FF2B5EF4-FFF2-40B4-BE49-F238E27FC236}">
                <a16:creationId xmlns:a16="http://schemas.microsoft.com/office/drawing/2014/main" id="{7D1B45D0-FA98-79AE-6A0F-A226F357521B}"/>
              </a:ext>
            </a:extLst>
          </p:cNvPr>
          <p:cNvSpPr>
            <a:spLocks noGrp="1"/>
          </p:cNvSpPr>
          <p:nvPr>
            <p:ph type="body" sz="quarter" idx="25" hasCustomPrompt="1"/>
          </p:nvPr>
        </p:nvSpPr>
        <p:spPr>
          <a:xfrm>
            <a:off x="4761670" y="3544824"/>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84" name="Text Placeholder 61">
            <a:extLst>
              <a:ext uri="{FF2B5EF4-FFF2-40B4-BE49-F238E27FC236}">
                <a16:creationId xmlns:a16="http://schemas.microsoft.com/office/drawing/2014/main" id="{267323EB-56F3-4D01-B38E-CA8E75F16DAF}"/>
              </a:ext>
            </a:extLst>
          </p:cNvPr>
          <p:cNvSpPr>
            <a:spLocks noGrp="1"/>
          </p:cNvSpPr>
          <p:nvPr>
            <p:ph type="body" sz="quarter" idx="26" hasCustomPrompt="1"/>
          </p:nvPr>
        </p:nvSpPr>
        <p:spPr>
          <a:xfrm>
            <a:off x="6065123" y="3544824"/>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85" name="Text Placeholder 65">
            <a:extLst>
              <a:ext uri="{FF2B5EF4-FFF2-40B4-BE49-F238E27FC236}">
                <a16:creationId xmlns:a16="http://schemas.microsoft.com/office/drawing/2014/main" id="{323B054D-EAE2-7791-343F-5E47C4BDA52E}"/>
              </a:ext>
            </a:extLst>
          </p:cNvPr>
          <p:cNvSpPr>
            <a:spLocks noGrp="1"/>
          </p:cNvSpPr>
          <p:nvPr>
            <p:ph type="body" sz="quarter" idx="27" hasCustomPrompt="1"/>
          </p:nvPr>
        </p:nvSpPr>
        <p:spPr>
          <a:xfrm>
            <a:off x="6065123" y="3960323"/>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86" name="Gerader Verbinder 28">
            <a:extLst>
              <a:ext uri="{FF2B5EF4-FFF2-40B4-BE49-F238E27FC236}">
                <a16:creationId xmlns:a16="http://schemas.microsoft.com/office/drawing/2014/main" id="{81487A3C-9CED-2FBE-5C2B-D67FC27006B1}"/>
              </a:ext>
            </a:extLst>
          </p:cNvPr>
          <p:cNvCxnSpPr>
            <a:cxnSpLocks/>
          </p:cNvCxnSpPr>
          <p:nvPr userDrawn="1"/>
        </p:nvCxnSpPr>
        <p:spPr>
          <a:xfrm>
            <a:off x="5880834" y="4958483"/>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87" name="Text Placeholder 59">
            <a:extLst>
              <a:ext uri="{FF2B5EF4-FFF2-40B4-BE49-F238E27FC236}">
                <a16:creationId xmlns:a16="http://schemas.microsoft.com/office/drawing/2014/main" id="{C01D5717-256F-D625-0072-4E659042DBAB}"/>
              </a:ext>
            </a:extLst>
          </p:cNvPr>
          <p:cNvSpPr>
            <a:spLocks noGrp="1"/>
          </p:cNvSpPr>
          <p:nvPr>
            <p:ph type="body" sz="quarter" idx="28" hasCustomPrompt="1"/>
          </p:nvPr>
        </p:nvSpPr>
        <p:spPr>
          <a:xfrm>
            <a:off x="4761670" y="4904191"/>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88" name="Text Placeholder 61">
            <a:extLst>
              <a:ext uri="{FF2B5EF4-FFF2-40B4-BE49-F238E27FC236}">
                <a16:creationId xmlns:a16="http://schemas.microsoft.com/office/drawing/2014/main" id="{B74FA0C2-7409-F5FC-927A-DB0AF33CA830}"/>
              </a:ext>
            </a:extLst>
          </p:cNvPr>
          <p:cNvSpPr>
            <a:spLocks noGrp="1"/>
          </p:cNvSpPr>
          <p:nvPr>
            <p:ph type="body" sz="quarter" idx="29" hasCustomPrompt="1"/>
          </p:nvPr>
        </p:nvSpPr>
        <p:spPr>
          <a:xfrm>
            <a:off x="6065123" y="4904191"/>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89" name="Text Placeholder 65">
            <a:extLst>
              <a:ext uri="{FF2B5EF4-FFF2-40B4-BE49-F238E27FC236}">
                <a16:creationId xmlns:a16="http://schemas.microsoft.com/office/drawing/2014/main" id="{CD623D88-FF94-CA6C-AF1D-9CBBCCD173CE}"/>
              </a:ext>
            </a:extLst>
          </p:cNvPr>
          <p:cNvSpPr>
            <a:spLocks noGrp="1"/>
          </p:cNvSpPr>
          <p:nvPr>
            <p:ph type="body" sz="quarter" idx="30" hasCustomPrompt="1"/>
          </p:nvPr>
        </p:nvSpPr>
        <p:spPr>
          <a:xfrm>
            <a:off x="6065123" y="5319690"/>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90" name="Gerader Verbinder 28">
            <a:extLst>
              <a:ext uri="{FF2B5EF4-FFF2-40B4-BE49-F238E27FC236}">
                <a16:creationId xmlns:a16="http://schemas.microsoft.com/office/drawing/2014/main" id="{5FE1E18D-239C-B266-5564-821E211D28D9}"/>
              </a:ext>
            </a:extLst>
          </p:cNvPr>
          <p:cNvCxnSpPr>
            <a:cxnSpLocks/>
          </p:cNvCxnSpPr>
          <p:nvPr userDrawn="1"/>
        </p:nvCxnSpPr>
        <p:spPr>
          <a:xfrm>
            <a:off x="9545397" y="3599116"/>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 Placeholder 59">
            <a:extLst>
              <a:ext uri="{FF2B5EF4-FFF2-40B4-BE49-F238E27FC236}">
                <a16:creationId xmlns:a16="http://schemas.microsoft.com/office/drawing/2014/main" id="{65CB816B-6D56-DFB1-7F04-ECC6A34F0770}"/>
              </a:ext>
            </a:extLst>
          </p:cNvPr>
          <p:cNvSpPr>
            <a:spLocks noGrp="1"/>
          </p:cNvSpPr>
          <p:nvPr>
            <p:ph type="body" sz="quarter" idx="31" hasCustomPrompt="1"/>
          </p:nvPr>
        </p:nvSpPr>
        <p:spPr>
          <a:xfrm>
            <a:off x="8426233" y="3544824"/>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92" name="Text Placeholder 61">
            <a:extLst>
              <a:ext uri="{FF2B5EF4-FFF2-40B4-BE49-F238E27FC236}">
                <a16:creationId xmlns:a16="http://schemas.microsoft.com/office/drawing/2014/main" id="{FB04D448-91A8-EE2D-CCDB-FB7232928096}"/>
              </a:ext>
            </a:extLst>
          </p:cNvPr>
          <p:cNvSpPr>
            <a:spLocks noGrp="1"/>
          </p:cNvSpPr>
          <p:nvPr>
            <p:ph type="body" sz="quarter" idx="32" hasCustomPrompt="1"/>
          </p:nvPr>
        </p:nvSpPr>
        <p:spPr>
          <a:xfrm>
            <a:off x="9729686" y="3544824"/>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93" name="Text Placeholder 65">
            <a:extLst>
              <a:ext uri="{FF2B5EF4-FFF2-40B4-BE49-F238E27FC236}">
                <a16:creationId xmlns:a16="http://schemas.microsoft.com/office/drawing/2014/main" id="{DD5EEAD1-97C6-CE08-4581-72A527233F21}"/>
              </a:ext>
            </a:extLst>
          </p:cNvPr>
          <p:cNvSpPr>
            <a:spLocks noGrp="1"/>
          </p:cNvSpPr>
          <p:nvPr>
            <p:ph type="body" sz="quarter" idx="33" hasCustomPrompt="1"/>
          </p:nvPr>
        </p:nvSpPr>
        <p:spPr>
          <a:xfrm>
            <a:off x="9729686" y="3960323"/>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94" name="Gerader Verbinder 28">
            <a:extLst>
              <a:ext uri="{FF2B5EF4-FFF2-40B4-BE49-F238E27FC236}">
                <a16:creationId xmlns:a16="http://schemas.microsoft.com/office/drawing/2014/main" id="{556D8EF0-B9A3-681B-EDB3-CEB709E888E3}"/>
              </a:ext>
            </a:extLst>
          </p:cNvPr>
          <p:cNvCxnSpPr>
            <a:cxnSpLocks/>
          </p:cNvCxnSpPr>
          <p:nvPr userDrawn="1"/>
        </p:nvCxnSpPr>
        <p:spPr>
          <a:xfrm>
            <a:off x="9545397" y="4958483"/>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95" name="Text Placeholder 59">
            <a:extLst>
              <a:ext uri="{FF2B5EF4-FFF2-40B4-BE49-F238E27FC236}">
                <a16:creationId xmlns:a16="http://schemas.microsoft.com/office/drawing/2014/main" id="{061B8AC0-3F09-C6F9-E46D-71218B90DAF1}"/>
              </a:ext>
            </a:extLst>
          </p:cNvPr>
          <p:cNvSpPr>
            <a:spLocks noGrp="1"/>
          </p:cNvSpPr>
          <p:nvPr>
            <p:ph type="body" sz="quarter" idx="34" hasCustomPrompt="1"/>
          </p:nvPr>
        </p:nvSpPr>
        <p:spPr>
          <a:xfrm>
            <a:off x="8426233" y="4904191"/>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96" name="Text Placeholder 61">
            <a:extLst>
              <a:ext uri="{FF2B5EF4-FFF2-40B4-BE49-F238E27FC236}">
                <a16:creationId xmlns:a16="http://schemas.microsoft.com/office/drawing/2014/main" id="{07C7409A-DDA1-F731-AC36-91B8B6535B76}"/>
              </a:ext>
            </a:extLst>
          </p:cNvPr>
          <p:cNvSpPr>
            <a:spLocks noGrp="1"/>
          </p:cNvSpPr>
          <p:nvPr>
            <p:ph type="body" sz="quarter" idx="35" hasCustomPrompt="1"/>
          </p:nvPr>
        </p:nvSpPr>
        <p:spPr>
          <a:xfrm>
            <a:off x="9729686" y="4904191"/>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97" name="Text Placeholder 65">
            <a:extLst>
              <a:ext uri="{FF2B5EF4-FFF2-40B4-BE49-F238E27FC236}">
                <a16:creationId xmlns:a16="http://schemas.microsoft.com/office/drawing/2014/main" id="{46EB69EF-9C71-FAFB-8303-8EDB5075C7AF}"/>
              </a:ext>
            </a:extLst>
          </p:cNvPr>
          <p:cNvSpPr>
            <a:spLocks noGrp="1"/>
          </p:cNvSpPr>
          <p:nvPr>
            <p:ph type="body" sz="quarter" idx="36" hasCustomPrompt="1"/>
          </p:nvPr>
        </p:nvSpPr>
        <p:spPr>
          <a:xfrm>
            <a:off x="9729686" y="5319690"/>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spTree>
    <p:extLst>
      <p:ext uri="{BB962C8B-B14F-4D97-AF65-F5344CB8AC3E}">
        <p14:creationId xmlns:p14="http://schemas.microsoft.com/office/powerpoint/2010/main" val="2681736788"/>
      </p:ext>
    </p:extLst>
  </p:cSld>
  <p:clrMapOvr>
    <a:masterClrMapping/>
  </p:clrMapOvr>
  <p:extLst>
    <p:ext uri="{DCECCB84-F9BA-43D5-87BE-67443E8EF086}">
      <p15:sldGuideLst xmlns:p15="http://schemas.microsoft.com/office/powerpoint/2012/main"/>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0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303302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hasCustomPrompt="1"/>
          </p:nvPr>
        </p:nvSpPr>
        <p:spPr>
          <a:xfrm>
            <a:off x="1260003" y="2340001"/>
            <a:ext cx="3348574" cy="1581787"/>
          </a:xfrm>
        </p:spPr>
        <p:txBody>
          <a:bodyPr vert="horz">
            <a:noAutofit/>
          </a:bodyPr>
          <a:lstStyle>
            <a:lvl1pPr>
              <a:defRPr sz="6600"/>
            </a:lvl1pPr>
          </a:lstStyle>
          <a:p>
            <a:r>
              <a:rPr lang="de-DE"/>
              <a:t>Agenda</a:t>
            </a:r>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4" y="4176996"/>
            <a:ext cx="3348574" cy="566983"/>
          </a:xfrm>
        </p:spPr>
        <p:txBody>
          <a:bodyPr tIns="46800" rIns="90000" bIns="46800">
            <a:normAutofit/>
          </a:bodyPr>
          <a:lstStyle>
            <a:lvl1pPr marL="0" indent="0">
              <a:lnSpc>
                <a:spcPct val="100000"/>
              </a:lnSpc>
              <a:spcBef>
                <a:spcPts val="0"/>
              </a:spcBef>
              <a:buNone/>
              <a:defRPr sz="1400"/>
            </a:lvl1pPr>
          </a:lstStyle>
          <a:p>
            <a:pPr lvl="0"/>
            <a:endParaRPr lang="de-AT"/>
          </a:p>
        </p:txBody>
      </p:sp>
      <p:cxnSp>
        <p:nvCxnSpPr>
          <p:cNvPr id="56" name="Gerader Verbinder 28">
            <a:extLst>
              <a:ext uri="{FF2B5EF4-FFF2-40B4-BE49-F238E27FC236}">
                <a16:creationId xmlns:a16="http://schemas.microsoft.com/office/drawing/2014/main" id="{C799919A-3F57-B1ED-7F48-522A2CDC953C}"/>
              </a:ext>
            </a:extLst>
          </p:cNvPr>
          <p:cNvCxnSpPr>
            <a:cxnSpLocks/>
          </p:cNvCxnSpPr>
          <p:nvPr/>
        </p:nvCxnSpPr>
        <p:spPr>
          <a:xfrm>
            <a:off x="5880834" y="571202"/>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 Placeholder 59">
            <a:extLst>
              <a:ext uri="{FF2B5EF4-FFF2-40B4-BE49-F238E27FC236}">
                <a16:creationId xmlns:a16="http://schemas.microsoft.com/office/drawing/2014/main" id="{D8C074D5-17BF-CE17-7DCA-DAF79C833938}"/>
              </a:ext>
            </a:extLst>
          </p:cNvPr>
          <p:cNvSpPr>
            <a:spLocks noGrp="1"/>
          </p:cNvSpPr>
          <p:nvPr>
            <p:ph type="body" sz="quarter" idx="13" hasCustomPrompt="1"/>
          </p:nvPr>
        </p:nvSpPr>
        <p:spPr>
          <a:xfrm>
            <a:off x="4761670" y="516910"/>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62" name="Text Placeholder 61">
            <a:extLst>
              <a:ext uri="{FF2B5EF4-FFF2-40B4-BE49-F238E27FC236}">
                <a16:creationId xmlns:a16="http://schemas.microsoft.com/office/drawing/2014/main" id="{433BEA4E-07A1-94DC-867B-C1E6807CBF46}"/>
              </a:ext>
            </a:extLst>
          </p:cNvPr>
          <p:cNvSpPr>
            <a:spLocks noGrp="1"/>
          </p:cNvSpPr>
          <p:nvPr>
            <p:ph type="body" sz="quarter" idx="14" hasCustomPrompt="1"/>
          </p:nvPr>
        </p:nvSpPr>
        <p:spPr>
          <a:xfrm>
            <a:off x="6065123" y="516910"/>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66" name="Text Placeholder 65">
            <a:extLst>
              <a:ext uri="{FF2B5EF4-FFF2-40B4-BE49-F238E27FC236}">
                <a16:creationId xmlns:a16="http://schemas.microsoft.com/office/drawing/2014/main" id="{5616FB08-013D-92AE-2DBF-8789966D862B}"/>
              </a:ext>
            </a:extLst>
          </p:cNvPr>
          <p:cNvSpPr>
            <a:spLocks noGrp="1"/>
          </p:cNvSpPr>
          <p:nvPr>
            <p:ph type="body" sz="quarter" idx="15" hasCustomPrompt="1"/>
          </p:nvPr>
        </p:nvSpPr>
        <p:spPr>
          <a:xfrm>
            <a:off x="6065123" y="932409"/>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41" name="Gerader Verbinder 28">
            <a:extLst>
              <a:ext uri="{FF2B5EF4-FFF2-40B4-BE49-F238E27FC236}">
                <a16:creationId xmlns:a16="http://schemas.microsoft.com/office/drawing/2014/main" id="{C9F713AA-EC4F-2CD9-CB9A-D0BD4CF901C3}"/>
              </a:ext>
            </a:extLst>
          </p:cNvPr>
          <p:cNvCxnSpPr>
            <a:cxnSpLocks/>
          </p:cNvCxnSpPr>
          <p:nvPr userDrawn="1"/>
        </p:nvCxnSpPr>
        <p:spPr>
          <a:xfrm>
            <a:off x="5880834" y="1930569"/>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 Placeholder 59">
            <a:extLst>
              <a:ext uri="{FF2B5EF4-FFF2-40B4-BE49-F238E27FC236}">
                <a16:creationId xmlns:a16="http://schemas.microsoft.com/office/drawing/2014/main" id="{2B9251D0-1428-B38B-5710-8FE59B9FAC72}"/>
              </a:ext>
            </a:extLst>
          </p:cNvPr>
          <p:cNvSpPr>
            <a:spLocks noGrp="1"/>
          </p:cNvSpPr>
          <p:nvPr>
            <p:ph type="body" sz="quarter" idx="16" hasCustomPrompt="1"/>
          </p:nvPr>
        </p:nvSpPr>
        <p:spPr>
          <a:xfrm>
            <a:off x="4761670" y="1876277"/>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43" name="Text Placeholder 61">
            <a:extLst>
              <a:ext uri="{FF2B5EF4-FFF2-40B4-BE49-F238E27FC236}">
                <a16:creationId xmlns:a16="http://schemas.microsoft.com/office/drawing/2014/main" id="{8543CFB3-9401-9327-D022-40186C388077}"/>
              </a:ext>
            </a:extLst>
          </p:cNvPr>
          <p:cNvSpPr>
            <a:spLocks noGrp="1"/>
          </p:cNvSpPr>
          <p:nvPr>
            <p:ph type="body" sz="quarter" idx="17" hasCustomPrompt="1"/>
          </p:nvPr>
        </p:nvSpPr>
        <p:spPr>
          <a:xfrm>
            <a:off x="6065123" y="1876277"/>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45" name="Text Placeholder 65">
            <a:extLst>
              <a:ext uri="{FF2B5EF4-FFF2-40B4-BE49-F238E27FC236}">
                <a16:creationId xmlns:a16="http://schemas.microsoft.com/office/drawing/2014/main" id="{06E30B9E-D6EB-E6EB-8E8E-E4E55EB3F68A}"/>
              </a:ext>
            </a:extLst>
          </p:cNvPr>
          <p:cNvSpPr>
            <a:spLocks noGrp="1"/>
          </p:cNvSpPr>
          <p:nvPr>
            <p:ph type="body" sz="quarter" idx="18" hasCustomPrompt="1"/>
          </p:nvPr>
        </p:nvSpPr>
        <p:spPr>
          <a:xfrm>
            <a:off x="6065123" y="2291776"/>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46" name="Gerader Verbinder 28">
            <a:extLst>
              <a:ext uri="{FF2B5EF4-FFF2-40B4-BE49-F238E27FC236}">
                <a16:creationId xmlns:a16="http://schemas.microsoft.com/office/drawing/2014/main" id="{6B332BFF-D1C7-30B7-066D-D3C015E65B95}"/>
              </a:ext>
            </a:extLst>
          </p:cNvPr>
          <p:cNvCxnSpPr>
            <a:cxnSpLocks/>
          </p:cNvCxnSpPr>
          <p:nvPr userDrawn="1"/>
        </p:nvCxnSpPr>
        <p:spPr>
          <a:xfrm>
            <a:off x="9545397" y="1339298"/>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 Placeholder 59">
            <a:extLst>
              <a:ext uri="{FF2B5EF4-FFF2-40B4-BE49-F238E27FC236}">
                <a16:creationId xmlns:a16="http://schemas.microsoft.com/office/drawing/2014/main" id="{CB330EEC-A74F-4893-04D8-B937D4A77B10}"/>
              </a:ext>
            </a:extLst>
          </p:cNvPr>
          <p:cNvSpPr>
            <a:spLocks noGrp="1"/>
          </p:cNvSpPr>
          <p:nvPr>
            <p:ph type="body" sz="quarter" idx="19" hasCustomPrompt="1"/>
          </p:nvPr>
        </p:nvSpPr>
        <p:spPr>
          <a:xfrm>
            <a:off x="8426233" y="1285006"/>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48" name="Text Placeholder 61">
            <a:extLst>
              <a:ext uri="{FF2B5EF4-FFF2-40B4-BE49-F238E27FC236}">
                <a16:creationId xmlns:a16="http://schemas.microsoft.com/office/drawing/2014/main" id="{FD37E256-BDE8-71A6-C8B1-27DECA40BAED}"/>
              </a:ext>
            </a:extLst>
          </p:cNvPr>
          <p:cNvSpPr>
            <a:spLocks noGrp="1"/>
          </p:cNvSpPr>
          <p:nvPr>
            <p:ph type="body" sz="quarter" idx="20" hasCustomPrompt="1"/>
          </p:nvPr>
        </p:nvSpPr>
        <p:spPr>
          <a:xfrm>
            <a:off x="9729686" y="1285006"/>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49" name="Text Placeholder 65">
            <a:extLst>
              <a:ext uri="{FF2B5EF4-FFF2-40B4-BE49-F238E27FC236}">
                <a16:creationId xmlns:a16="http://schemas.microsoft.com/office/drawing/2014/main" id="{4249016A-9737-6AA5-320B-9B33C1B5F16B}"/>
              </a:ext>
            </a:extLst>
          </p:cNvPr>
          <p:cNvSpPr>
            <a:spLocks noGrp="1"/>
          </p:cNvSpPr>
          <p:nvPr>
            <p:ph type="body" sz="quarter" idx="21" hasCustomPrompt="1"/>
          </p:nvPr>
        </p:nvSpPr>
        <p:spPr>
          <a:xfrm>
            <a:off x="9729686" y="1700505"/>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50" name="Gerader Verbinder 28">
            <a:extLst>
              <a:ext uri="{FF2B5EF4-FFF2-40B4-BE49-F238E27FC236}">
                <a16:creationId xmlns:a16="http://schemas.microsoft.com/office/drawing/2014/main" id="{A8D1F461-3689-DF7E-F421-0959AC722742}"/>
              </a:ext>
            </a:extLst>
          </p:cNvPr>
          <p:cNvCxnSpPr>
            <a:cxnSpLocks/>
          </p:cNvCxnSpPr>
          <p:nvPr userDrawn="1"/>
        </p:nvCxnSpPr>
        <p:spPr>
          <a:xfrm>
            <a:off x="9545397" y="2698665"/>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 Placeholder 59">
            <a:extLst>
              <a:ext uri="{FF2B5EF4-FFF2-40B4-BE49-F238E27FC236}">
                <a16:creationId xmlns:a16="http://schemas.microsoft.com/office/drawing/2014/main" id="{93008E77-FE27-17E7-0A3F-5D6A6F797FFA}"/>
              </a:ext>
            </a:extLst>
          </p:cNvPr>
          <p:cNvSpPr>
            <a:spLocks noGrp="1"/>
          </p:cNvSpPr>
          <p:nvPr>
            <p:ph type="body" sz="quarter" idx="22" hasCustomPrompt="1"/>
          </p:nvPr>
        </p:nvSpPr>
        <p:spPr>
          <a:xfrm>
            <a:off x="8426233" y="2644373"/>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53" name="Text Placeholder 61">
            <a:extLst>
              <a:ext uri="{FF2B5EF4-FFF2-40B4-BE49-F238E27FC236}">
                <a16:creationId xmlns:a16="http://schemas.microsoft.com/office/drawing/2014/main" id="{F1E31195-77B1-C842-159F-61020E6F1E0D}"/>
              </a:ext>
            </a:extLst>
          </p:cNvPr>
          <p:cNvSpPr>
            <a:spLocks noGrp="1"/>
          </p:cNvSpPr>
          <p:nvPr>
            <p:ph type="body" sz="quarter" idx="23" hasCustomPrompt="1"/>
          </p:nvPr>
        </p:nvSpPr>
        <p:spPr>
          <a:xfrm>
            <a:off x="9729686" y="2644373"/>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54" name="Text Placeholder 65">
            <a:extLst>
              <a:ext uri="{FF2B5EF4-FFF2-40B4-BE49-F238E27FC236}">
                <a16:creationId xmlns:a16="http://schemas.microsoft.com/office/drawing/2014/main" id="{D9C3D887-76DB-88C8-8656-A1E503B67EA6}"/>
              </a:ext>
            </a:extLst>
          </p:cNvPr>
          <p:cNvSpPr>
            <a:spLocks noGrp="1"/>
          </p:cNvSpPr>
          <p:nvPr>
            <p:ph type="body" sz="quarter" idx="24" hasCustomPrompt="1"/>
          </p:nvPr>
        </p:nvSpPr>
        <p:spPr>
          <a:xfrm>
            <a:off x="9729686" y="3059872"/>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82" name="Gerader Verbinder 28">
            <a:extLst>
              <a:ext uri="{FF2B5EF4-FFF2-40B4-BE49-F238E27FC236}">
                <a16:creationId xmlns:a16="http://schemas.microsoft.com/office/drawing/2014/main" id="{08816460-C126-F8A1-A04C-3305CBCAF8AB}"/>
              </a:ext>
            </a:extLst>
          </p:cNvPr>
          <p:cNvCxnSpPr>
            <a:cxnSpLocks/>
          </p:cNvCxnSpPr>
          <p:nvPr userDrawn="1"/>
        </p:nvCxnSpPr>
        <p:spPr>
          <a:xfrm>
            <a:off x="5880834" y="3276028"/>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83" name="Text Placeholder 59">
            <a:extLst>
              <a:ext uri="{FF2B5EF4-FFF2-40B4-BE49-F238E27FC236}">
                <a16:creationId xmlns:a16="http://schemas.microsoft.com/office/drawing/2014/main" id="{7D1B45D0-FA98-79AE-6A0F-A226F357521B}"/>
              </a:ext>
            </a:extLst>
          </p:cNvPr>
          <p:cNvSpPr>
            <a:spLocks noGrp="1"/>
          </p:cNvSpPr>
          <p:nvPr>
            <p:ph type="body" sz="quarter" idx="25" hasCustomPrompt="1"/>
          </p:nvPr>
        </p:nvSpPr>
        <p:spPr>
          <a:xfrm>
            <a:off x="4761670" y="3221736"/>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84" name="Text Placeholder 61">
            <a:extLst>
              <a:ext uri="{FF2B5EF4-FFF2-40B4-BE49-F238E27FC236}">
                <a16:creationId xmlns:a16="http://schemas.microsoft.com/office/drawing/2014/main" id="{267323EB-56F3-4D01-B38E-CA8E75F16DAF}"/>
              </a:ext>
            </a:extLst>
          </p:cNvPr>
          <p:cNvSpPr>
            <a:spLocks noGrp="1"/>
          </p:cNvSpPr>
          <p:nvPr>
            <p:ph type="body" sz="quarter" idx="26" hasCustomPrompt="1"/>
          </p:nvPr>
        </p:nvSpPr>
        <p:spPr>
          <a:xfrm>
            <a:off x="6065123" y="3221736"/>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85" name="Text Placeholder 65">
            <a:extLst>
              <a:ext uri="{FF2B5EF4-FFF2-40B4-BE49-F238E27FC236}">
                <a16:creationId xmlns:a16="http://schemas.microsoft.com/office/drawing/2014/main" id="{323B054D-EAE2-7791-343F-5E47C4BDA52E}"/>
              </a:ext>
            </a:extLst>
          </p:cNvPr>
          <p:cNvSpPr>
            <a:spLocks noGrp="1"/>
          </p:cNvSpPr>
          <p:nvPr>
            <p:ph type="body" sz="quarter" idx="27" hasCustomPrompt="1"/>
          </p:nvPr>
        </p:nvSpPr>
        <p:spPr>
          <a:xfrm>
            <a:off x="6065123" y="3637235"/>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86" name="Gerader Verbinder 28">
            <a:extLst>
              <a:ext uri="{FF2B5EF4-FFF2-40B4-BE49-F238E27FC236}">
                <a16:creationId xmlns:a16="http://schemas.microsoft.com/office/drawing/2014/main" id="{81487A3C-9CED-2FBE-5C2B-D67FC27006B1}"/>
              </a:ext>
            </a:extLst>
          </p:cNvPr>
          <p:cNvCxnSpPr>
            <a:cxnSpLocks/>
          </p:cNvCxnSpPr>
          <p:nvPr userDrawn="1"/>
        </p:nvCxnSpPr>
        <p:spPr>
          <a:xfrm>
            <a:off x="5880834" y="4635395"/>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87" name="Text Placeholder 59">
            <a:extLst>
              <a:ext uri="{FF2B5EF4-FFF2-40B4-BE49-F238E27FC236}">
                <a16:creationId xmlns:a16="http://schemas.microsoft.com/office/drawing/2014/main" id="{C01D5717-256F-D625-0072-4E659042DBAB}"/>
              </a:ext>
            </a:extLst>
          </p:cNvPr>
          <p:cNvSpPr>
            <a:spLocks noGrp="1"/>
          </p:cNvSpPr>
          <p:nvPr>
            <p:ph type="body" sz="quarter" idx="28" hasCustomPrompt="1"/>
          </p:nvPr>
        </p:nvSpPr>
        <p:spPr>
          <a:xfrm>
            <a:off x="4761670" y="4581103"/>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88" name="Text Placeholder 61">
            <a:extLst>
              <a:ext uri="{FF2B5EF4-FFF2-40B4-BE49-F238E27FC236}">
                <a16:creationId xmlns:a16="http://schemas.microsoft.com/office/drawing/2014/main" id="{B74FA0C2-7409-F5FC-927A-DB0AF33CA830}"/>
              </a:ext>
            </a:extLst>
          </p:cNvPr>
          <p:cNvSpPr>
            <a:spLocks noGrp="1"/>
          </p:cNvSpPr>
          <p:nvPr>
            <p:ph type="body" sz="quarter" idx="29" hasCustomPrompt="1"/>
          </p:nvPr>
        </p:nvSpPr>
        <p:spPr>
          <a:xfrm>
            <a:off x="6065123" y="4581103"/>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89" name="Text Placeholder 65">
            <a:extLst>
              <a:ext uri="{FF2B5EF4-FFF2-40B4-BE49-F238E27FC236}">
                <a16:creationId xmlns:a16="http://schemas.microsoft.com/office/drawing/2014/main" id="{CD623D88-FF94-CA6C-AF1D-9CBBCCD173CE}"/>
              </a:ext>
            </a:extLst>
          </p:cNvPr>
          <p:cNvSpPr>
            <a:spLocks noGrp="1"/>
          </p:cNvSpPr>
          <p:nvPr>
            <p:ph type="body" sz="quarter" idx="30" hasCustomPrompt="1"/>
          </p:nvPr>
        </p:nvSpPr>
        <p:spPr>
          <a:xfrm>
            <a:off x="6065123" y="4996602"/>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90" name="Gerader Verbinder 28">
            <a:extLst>
              <a:ext uri="{FF2B5EF4-FFF2-40B4-BE49-F238E27FC236}">
                <a16:creationId xmlns:a16="http://schemas.microsoft.com/office/drawing/2014/main" id="{5FE1E18D-239C-B266-5564-821E211D28D9}"/>
              </a:ext>
            </a:extLst>
          </p:cNvPr>
          <p:cNvCxnSpPr>
            <a:cxnSpLocks/>
          </p:cNvCxnSpPr>
          <p:nvPr userDrawn="1"/>
        </p:nvCxnSpPr>
        <p:spPr>
          <a:xfrm>
            <a:off x="9545397" y="4044124"/>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 Placeholder 59">
            <a:extLst>
              <a:ext uri="{FF2B5EF4-FFF2-40B4-BE49-F238E27FC236}">
                <a16:creationId xmlns:a16="http://schemas.microsoft.com/office/drawing/2014/main" id="{65CB816B-6D56-DFB1-7F04-ECC6A34F0770}"/>
              </a:ext>
            </a:extLst>
          </p:cNvPr>
          <p:cNvSpPr>
            <a:spLocks noGrp="1"/>
          </p:cNvSpPr>
          <p:nvPr>
            <p:ph type="body" sz="quarter" idx="31" hasCustomPrompt="1"/>
          </p:nvPr>
        </p:nvSpPr>
        <p:spPr>
          <a:xfrm>
            <a:off x="8426233" y="3989832"/>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92" name="Text Placeholder 61">
            <a:extLst>
              <a:ext uri="{FF2B5EF4-FFF2-40B4-BE49-F238E27FC236}">
                <a16:creationId xmlns:a16="http://schemas.microsoft.com/office/drawing/2014/main" id="{FB04D448-91A8-EE2D-CCDB-FB7232928096}"/>
              </a:ext>
            </a:extLst>
          </p:cNvPr>
          <p:cNvSpPr>
            <a:spLocks noGrp="1"/>
          </p:cNvSpPr>
          <p:nvPr>
            <p:ph type="body" sz="quarter" idx="32" hasCustomPrompt="1"/>
          </p:nvPr>
        </p:nvSpPr>
        <p:spPr>
          <a:xfrm>
            <a:off x="9729686" y="3989832"/>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93" name="Text Placeholder 65">
            <a:extLst>
              <a:ext uri="{FF2B5EF4-FFF2-40B4-BE49-F238E27FC236}">
                <a16:creationId xmlns:a16="http://schemas.microsoft.com/office/drawing/2014/main" id="{DD5EEAD1-97C6-CE08-4581-72A527233F21}"/>
              </a:ext>
            </a:extLst>
          </p:cNvPr>
          <p:cNvSpPr>
            <a:spLocks noGrp="1"/>
          </p:cNvSpPr>
          <p:nvPr>
            <p:ph type="body" sz="quarter" idx="33" hasCustomPrompt="1"/>
          </p:nvPr>
        </p:nvSpPr>
        <p:spPr>
          <a:xfrm>
            <a:off x="9729686" y="4405331"/>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cxnSp>
        <p:nvCxnSpPr>
          <p:cNvPr id="94" name="Gerader Verbinder 28">
            <a:extLst>
              <a:ext uri="{FF2B5EF4-FFF2-40B4-BE49-F238E27FC236}">
                <a16:creationId xmlns:a16="http://schemas.microsoft.com/office/drawing/2014/main" id="{556D8EF0-B9A3-681B-EDB3-CEB709E888E3}"/>
              </a:ext>
            </a:extLst>
          </p:cNvPr>
          <p:cNvCxnSpPr>
            <a:cxnSpLocks/>
          </p:cNvCxnSpPr>
          <p:nvPr userDrawn="1"/>
        </p:nvCxnSpPr>
        <p:spPr>
          <a:xfrm>
            <a:off x="9545397" y="5403491"/>
            <a:ext cx="0" cy="722412"/>
          </a:xfrm>
          <a:prstGeom prst="line">
            <a:avLst/>
          </a:prstGeom>
        </p:spPr>
        <p:style>
          <a:lnRef idx="1">
            <a:schemeClr val="accent1"/>
          </a:lnRef>
          <a:fillRef idx="0">
            <a:schemeClr val="accent1"/>
          </a:fillRef>
          <a:effectRef idx="0">
            <a:schemeClr val="accent1"/>
          </a:effectRef>
          <a:fontRef idx="minor">
            <a:schemeClr val="tx1"/>
          </a:fontRef>
        </p:style>
      </p:cxnSp>
      <p:sp>
        <p:nvSpPr>
          <p:cNvPr id="95" name="Text Placeholder 59">
            <a:extLst>
              <a:ext uri="{FF2B5EF4-FFF2-40B4-BE49-F238E27FC236}">
                <a16:creationId xmlns:a16="http://schemas.microsoft.com/office/drawing/2014/main" id="{061B8AC0-3F09-C6F9-E46D-71218B90DAF1}"/>
              </a:ext>
            </a:extLst>
          </p:cNvPr>
          <p:cNvSpPr>
            <a:spLocks noGrp="1"/>
          </p:cNvSpPr>
          <p:nvPr>
            <p:ph type="body" sz="quarter" idx="34" hasCustomPrompt="1"/>
          </p:nvPr>
        </p:nvSpPr>
        <p:spPr>
          <a:xfrm>
            <a:off x="8426233" y="5349199"/>
            <a:ext cx="1083699" cy="830997"/>
          </a:xfrm>
        </p:spPr>
        <p:txBody>
          <a:bodyPr lIns="0" anchor="ctr">
            <a:normAutofit/>
          </a:bodyPr>
          <a:lstStyle>
            <a:lvl1pPr marL="0" indent="0" algn="l" defTabSz="914400" rtl="0" eaLnBrk="1" latinLnBrk="0" hangingPunct="1">
              <a:buNone/>
              <a:defRPr lang="de-AT" sz="4000" kern="1200" dirty="0">
                <a:solidFill>
                  <a:schemeClr val="tx1"/>
                </a:solidFill>
                <a:latin typeface="Trenda-Black" panose="00000900000000000000" pitchFamily="2" charset="0"/>
                <a:ea typeface="+mn-ea"/>
                <a:cs typeface="+mn-cs"/>
              </a:defRPr>
            </a:lvl1pPr>
          </a:lstStyle>
          <a:p>
            <a:pPr lvl="0"/>
            <a:r>
              <a:rPr lang="de-AT"/>
              <a:t>xx</a:t>
            </a:r>
          </a:p>
        </p:txBody>
      </p:sp>
      <p:sp>
        <p:nvSpPr>
          <p:cNvPr id="96" name="Text Placeholder 61">
            <a:extLst>
              <a:ext uri="{FF2B5EF4-FFF2-40B4-BE49-F238E27FC236}">
                <a16:creationId xmlns:a16="http://schemas.microsoft.com/office/drawing/2014/main" id="{07C7409A-DDA1-F731-AC36-91B8B6535B76}"/>
              </a:ext>
            </a:extLst>
          </p:cNvPr>
          <p:cNvSpPr>
            <a:spLocks noGrp="1"/>
          </p:cNvSpPr>
          <p:nvPr>
            <p:ph type="body" sz="quarter" idx="35" hasCustomPrompt="1"/>
          </p:nvPr>
        </p:nvSpPr>
        <p:spPr>
          <a:xfrm>
            <a:off x="9729686" y="5349199"/>
            <a:ext cx="2176822" cy="369332"/>
          </a:xfrm>
        </p:spPr>
        <p:txBody>
          <a:bodyPr lIns="0" tIns="0" bIns="0" anchor="ctr">
            <a:noAutofit/>
          </a:bodyPr>
          <a:lstStyle>
            <a:lvl1pPr marL="0" indent="0" algn="l" defTabSz="914400" rtl="0" eaLnBrk="1" latinLnBrk="0" hangingPunct="1">
              <a:buNone/>
              <a:defRPr lang="de-AT" sz="1800" kern="1200" dirty="0">
                <a:solidFill>
                  <a:schemeClr val="tx1"/>
                </a:solidFill>
                <a:latin typeface="+mj-lt"/>
                <a:ea typeface="+mn-ea"/>
                <a:cs typeface="+mn-cs"/>
              </a:defRPr>
            </a:lvl1pPr>
          </a:lstStyle>
          <a:p>
            <a:r>
              <a:rPr lang="de-DE">
                <a:latin typeface="+mj-lt"/>
              </a:rPr>
              <a:t>Headline</a:t>
            </a:r>
          </a:p>
        </p:txBody>
      </p:sp>
      <p:sp>
        <p:nvSpPr>
          <p:cNvPr id="97" name="Text Placeholder 65">
            <a:extLst>
              <a:ext uri="{FF2B5EF4-FFF2-40B4-BE49-F238E27FC236}">
                <a16:creationId xmlns:a16="http://schemas.microsoft.com/office/drawing/2014/main" id="{46EB69EF-9C71-FAFB-8303-8EDB5075C7AF}"/>
              </a:ext>
            </a:extLst>
          </p:cNvPr>
          <p:cNvSpPr>
            <a:spLocks noGrp="1"/>
          </p:cNvSpPr>
          <p:nvPr>
            <p:ph type="body" sz="quarter" idx="36" hasCustomPrompt="1"/>
          </p:nvPr>
        </p:nvSpPr>
        <p:spPr>
          <a:xfrm>
            <a:off x="9729686" y="5764698"/>
            <a:ext cx="2176822" cy="660326"/>
          </a:xfrm>
        </p:spPr>
        <p:txBody>
          <a:bodyPr lIns="0">
            <a:noAutofit/>
          </a:bodyPr>
          <a:lstStyle>
            <a:lvl1pPr marL="0" indent="0" algn="l" defTabSz="914400" rtl="0" eaLnBrk="1" latinLnBrk="0" hangingPunct="1">
              <a:buNone/>
              <a:defRPr lang="de-AT" sz="1000" kern="1200" dirty="0">
                <a:solidFill>
                  <a:schemeClr val="tx1"/>
                </a:solidFill>
                <a:latin typeface="+mn-lt"/>
                <a:ea typeface="+mn-ea"/>
                <a:cs typeface="+mn-cs"/>
              </a:defRPr>
            </a:lvl1pPr>
          </a:lstStyle>
          <a:p>
            <a:r>
              <a:rPr lang="de-DE" sz="1050"/>
              <a:t>Lorem ipsum dolor sit amet, consectetur adipiscing elit, sed do eiusmod tempor incididunt ut labore et dolore magna</a:t>
            </a:r>
          </a:p>
        </p:txBody>
      </p:sp>
    </p:spTree>
    <p:extLst>
      <p:ext uri="{BB962C8B-B14F-4D97-AF65-F5344CB8AC3E}">
        <p14:creationId xmlns:p14="http://schemas.microsoft.com/office/powerpoint/2010/main" val="1681838828"/>
      </p:ext>
    </p:extLst>
  </p:cSld>
  <p:clrMapOvr>
    <a:masterClrMapping/>
  </p:clrMapOvr>
  <p:extLst>
    <p:ext uri="{DCECCB84-F9BA-43D5-87BE-67443E8EF086}">
      <p15:sldGuideLst xmlns:p15="http://schemas.microsoft.com/office/powerpoint/2012/main"/>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3575D7E-7FD2-3F32-E9F9-4C20CCDD6162}"/>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A7615AED-CEA5-C926-6C1E-264E057FE36F}"/>
              </a:ext>
            </a:extLst>
          </p:cNvPr>
          <p:cNvSpPr>
            <a:spLocks noGrp="1"/>
          </p:cNvSpPr>
          <p:nvPr>
            <p:ph type="ftr" sz="quarter" idx="11"/>
          </p:nvPr>
        </p:nvSpPr>
        <p:spPr/>
        <p:txBody>
          <a:bodyPr/>
          <a:lstStyle/>
          <a:p>
            <a:endParaRPr lang="de-DE"/>
          </a:p>
        </p:txBody>
      </p:sp>
      <p:sp>
        <p:nvSpPr>
          <p:cNvPr id="5" name="Datumsplatzhalter 4">
            <a:extLst>
              <a:ext uri="{FF2B5EF4-FFF2-40B4-BE49-F238E27FC236}">
                <a16:creationId xmlns:a16="http://schemas.microsoft.com/office/drawing/2014/main" id="{056AD9F8-E3B4-B187-537E-5E5488CA4CE8}"/>
              </a:ext>
            </a:extLst>
          </p:cNvPr>
          <p:cNvSpPr>
            <a:spLocks noGrp="1"/>
          </p:cNvSpPr>
          <p:nvPr>
            <p:ph type="dt" sz="half" idx="12"/>
          </p:nvPr>
        </p:nvSpPr>
        <p:spPr/>
        <p:txBody>
          <a:bodyPr/>
          <a:lstStyle/>
          <a:p>
            <a:fld id="{A05EA14A-2421-468E-83A6-65D6DCF26FC0}" type="datetimeFigureOut">
              <a:rPr lang="de-DE" smtClean="0"/>
              <a:pPr/>
              <a:t>01.12.2025</a:t>
            </a:fld>
            <a:endParaRPr lang="de-DE"/>
          </a:p>
        </p:txBody>
      </p:sp>
      <p:sp>
        <p:nvSpPr>
          <p:cNvPr id="11" name="Parallelogramm 10">
            <a:extLst>
              <a:ext uri="{FF2B5EF4-FFF2-40B4-BE49-F238E27FC236}">
                <a16:creationId xmlns:a16="http://schemas.microsoft.com/office/drawing/2014/main" id="{800AC1EE-1148-E72D-3B2B-4D8851DBFAB6}"/>
              </a:ext>
            </a:extLst>
          </p:cNvPr>
          <p:cNvSpPr>
            <a:spLocks/>
          </p:cNvSpPr>
          <p:nvPr userDrawn="1"/>
        </p:nvSpPr>
        <p:spPr>
          <a:xfrm flipH="1">
            <a:off x="4351474" y="-12343"/>
            <a:ext cx="4458595" cy="6870343"/>
          </a:xfrm>
          <a:prstGeom prst="parallelogram">
            <a:avLst>
              <a:gd name="adj" fmla="val 61872"/>
            </a:avLst>
          </a:prstGeom>
          <a:pattFill prst="pct10">
            <a:fgClr>
              <a:schemeClr val="accent6">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rgbClr val="E1DEE2"/>
              </a:solidFill>
            </a:endParaRPr>
          </a:p>
        </p:txBody>
      </p:sp>
      <p:sp>
        <p:nvSpPr>
          <p:cNvPr id="25" name="Textplatzhalter 17">
            <a:extLst>
              <a:ext uri="{FF2B5EF4-FFF2-40B4-BE49-F238E27FC236}">
                <a16:creationId xmlns:a16="http://schemas.microsoft.com/office/drawing/2014/main" id="{34801CBE-77F0-E7C5-C0F8-C731BE93E6E1}"/>
              </a:ext>
            </a:extLst>
          </p:cNvPr>
          <p:cNvSpPr>
            <a:spLocks noGrp="1"/>
          </p:cNvSpPr>
          <p:nvPr>
            <p:ph type="body" sz="quarter" idx="13"/>
          </p:nvPr>
        </p:nvSpPr>
        <p:spPr>
          <a:xfrm>
            <a:off x="1263341" y="1624002"/>
            <a:ext cx="4171950" cy="2519363"/>
          </a:xfrm>
        </p:spPr>
        <p:txBody>
          <a:bodyPr>
            <a:noAutofit/>
          </a:bodyPr>
          <a:lstStyle>
            <a:lvl1pPr marL="0" indent="0">
              <a:buNone/>
              <a:defRPr sz="8800">
                <a:latin typeface="+mj-lt"/>
              </a:defRPr>
            </a:lvl1pPr>
            <a:lvl2pPr>
              <a:defRPr sz="6000">
                <a:latin typeface="+mj-lt"/>
              </a:defRPr>
            </a:lvl2pPr>
            <a:lvl3pPr>
              <a:defRPr sz="6000">
                <a:latin typeface="+mj-lt"/>
              </a:defRPr>
            </a:lvl3pPr>
            <a:lvl4pPr>
              <a:defRPr sz="6000">
                <a:latin typeface="+mj-lt"/>
              </a:defRPr>
            </a:lvl4pPr>
            <a:lvl5pPr>
              <a:defRPr sz="6000">
                <a:latin typeface="+mj-lt"/>
              </a:defRPr>
            </a:lvl5pPr>
          </a:lstStyle>
          <a:p>
            <a:pPr lvl="0"/>
            <a:endParaRPr lang="de-DE"/>
          </a:p>
        </p:txBody>
      </p:sp>
      <p:sp>
        <p:nvSpPr>
          <p:cNvPr id="26" name="Textplatzhalter 23">
            <a:extLst>
              <a:ext uri="{FF2B5EF4-FFF2-40B4-BE49-F238E27FC236}">
                <a16:creationId xmlns:a16="http://schemas.microsoft.com/office/drawing/2014/main" id="{B406AD35-E0B2-840E-7E2E-37FBF82C5EE6}"/>
              </a:ext>
            </a:extLst>
          </p:cNvPr>
          <p:cNvSpPr>
            <a:spLocks noGrp="1"/>
          </p:cNvSpPr>
          <p:nvPr>
            <p:ph type="body" sz="quarter" idx="17"/>
          </p:nvPr>
        </p:nvSpPr>
        <p:spPr>
          <a:xfrm>
            <a:off x="1262814" y="4221163"/>
            <a:ext cx="4171950" cy="687387"/>
          </a:xfrm>
        </p:spPr>
        <p:txBody>
          <a:bodyPr>
            <a:noAutofit/>
          </a:bodyPr>
          <a:lstStyle>
            <a:lvl1pPr marL="0" indent="0">
              <a:buNone/>
              <a:defRPr sz="1400"/>
            </a:lvl1pPr>
            <a:lvl2pPr>
              <a:defRPr sz="1200"/>
            </a:lvl2pPr>
            <a:lvl3pPr>
              <a:defRPr sz="1200"/>
            </a:lvl3pPr>
            <a:lvl4pPr>
              <a:defRPr sz="1200"/>
            </a:lvl4pPr>
            <a:lvl5pPr>
              <a:defRPr sz="1200"/>
            </a:lvl5pPr>
          </a:lstStyle>
          <a:p>
            <a:pPr lvl="0"/>
            <a:endParaRPr lang="de-DE"/>
          </a:p>
        </p:txBody>
      </p:sp>
      <p:sp>
        <p:nvSpPr>
          <p:cNvPr id="27" name="Textplatzhalter 28">
            <a:extLst>
              <a:ext uri="{FF2B5EF4-FFF2-40B4-BE49-F238E27FC236}">
                <a16:creationId xmlns:a16="http://schemas.microsoft.com/office/drawing/2014/main" id="{97D0CF13-CAEE-5D5F-B4E4-F45BECBFA27D}"/>
              </a:ext>
            </a:extLst>
          </p:cNvPr>
          <p:cNvSpPr>
            <a:spLocks noGrp="1"/>
          </p:cNvSpPr>
          <p:nvPr>
            <p:ph type="body" sz="quarter" idx="18" hasCustomPrompt="1"/>
          </p:nvPr>
        </p:nvSpPr>
        <p:spPr>
          <a:xfrm>
            <a:off x="5158816" y="494759"/>
            <a:ext cx="908050" cy="831850"/>
          </a:xfrm>
        </p:spPr>
        <p:txBody>
          <a:bodyPr/>
          <a:lstStyle>
            <a:lvl1pPr marL="0" indent="0">
              <a:buNone/>
              <a:defRPr sz="4800">
                <a:solidFill>
                  <a:schemeClr val="accent5">
                    <a:lumMod val="40000"/>
                    <a:lumOff val="60000"/>
                  </a:schemeClr>
                </a:solidFill>
                <a:latin typeface="+mj-lt"/>
              </a:defRPr>
            </a:lvl1pPr>
          </a:lstStyle>
          <a:p>
            <a:pPr lvl="0"/>
            <a:r>
              <a:rPr lang="de-DE"/>
              <a:t>xx</a:t>
            </a:r>
          </a:p>
        </p:txBody>
      </p:sp>
      <p:sp>
        <p:nvSpPr>
          <p:cNvPr id="28" name="Textplatzhalter 28">
            <a:extLst>
              <a:ext uri="{FF2B5EF4-FFF2-40B4-BE49-F238E27FC236}">
                <a16:creationId xmlns:a16="http://schemas.microsoft.com/office/drawing/2014/main" id="{2E2B740A-8927-7CEC-3B5B-9124934172A0}"/>
              </a:ext>
            </a:extLst>
          </p:cNvPr>
          <p:cNvSpPr>
            <a:spLocks noGrp="1"/>
          </p:cNvSpPr>
          <p:nvPr>
            <p:ph type="body" sz="quarter" idx="19" hasCustomPrompt="1"/>
          </p:nvPr>
        </p:nvSpPr>
        <p:spPr>
          <a:xfrm>
            <a:off x="5783418" y="2219174"/>
            <a:ext cx="908050" cy="831850"/>
          </a:xfrm>
        </p:spPr>
        <p:txBody>
          <a:bodyPr/>
          <a:lstStyle>
            <a:lvl1pPr marL="0" indent="0">
              <a:buNone/>
              <a:defRPr sz="4800">
                <a:solidFill>
                  <a:schemeClr val="accent1"/>
                </a:solidFill>
                <a:latin typeface="+mj-lt"/>
              </a:defRPr>
            </a:lvl1pPr>
          </a:lstStyle>
          <a:p>
            <a:pPr lvl="0"/>
            <a:r>
              <a:rPr lang="de-DE"/>
              <a:t>xx</a:t>
            </a:r>
          </a:p>
        </p:txBody>
      </p:sp>
      <p:sp>
        <p:nvSpPr>
          <p:cNvPr id="30" name="Textplatzhalter 28">
            <a:extLst>
              <a:ext uri="{FF2B5EF4-FFF2-40B4-BE49-F238E27FC236}">
                <a16:creationId xmlns:a16="http://schemas.microsoft.com/office/drawing/2014/main" id="{81EED5A8-D7CD-8D93-9BB4-9F2FFF3752C5}"/>
              </a:ext>
            </a:extLst>
          </p:cNvPr>
          <p:cNvSpPr>
            <a:spLocks noGrp="1"/>
          </p:cNvSpPr>
          <p:nvPr>
            <p:ph type="body" sz="quarter" idx="21" hasCustomPrompt="1"/>
          </p:nvPr>
        </p:nvSpPr>
        <p:spPr>
          <a:xfrm>
            <a:off x="6426150" y="3733074"/>
            <a:ext cx="908050" cy="831850"/>
          </a:xfrm>
        </p:spPr>
        <p:txBody>
          <a:bodyPr/>
          <a:lstStyle>
            <a:lvl1pPr marL="0" indent="0">
              <a:buNone/>
              <a:defRPr sz="4800">
                <a:solidFill>
                  <a:schemeClr val="accent5"/>
                </a:solidFill>
                <a:latin typeface="+mj-lt"/>
              </a:defRPr>
            </a:lvl1pPr>
          </a:lstStyle>
          <a:p>
            <a:pPr lvl="0"/>
            <a:r>
              <a:rPr lang="de-DE"/>
              <a:t>xx</a:t>
            </a:r>
          </a:p>
        </p:txBody>
      </p:sp>
      <p:sp>
        <p:nvSpPr>
          <p:cNvPr id="31" name="Textplatzhalter 28">
            <a:extLst>
              <a:ext uri="{FF2B5EF4-FFF2-40B4-BE49-F238E27FC236}">
                <a16:creationId xmlns:a16="http://schemas.microsoft.com/office/drawing/2014/main" id="{C83D2235-6D75-F42B-A29B-E72E1409C3B7}"/>
              </a:ext>
            </a:extLst>
          </p:cNvPr>
          <p:cNvSpPr>
            <a:spLocks noGrp="1"/>
          </p:cNvSpPr>
          <p:nvPr>
            <p:ph type="body" sz="quarter" idx="22" hasCustomPrompt="1"/>
          </p:nvPr>
        </p:nvSpPr>
        <p:spPr>
          <a:xfrm>
            <a:off x="7114586" y="5400001"/>
            <a:ext cx="908050" cy="831850"/>
          </a:xfrm>
        </p:spPr>
        <p:txBody>
          <a:bodyPr/>
          <a:lstStyle>
            <a:lvl1pPr marL="0" indent="0">
              <a:buNone/>
              <a:defRPr sz="4800">
                <a:solidFill>
                  <a:schemeClr val="accent5">
                    <a:lumMod val="50000"/>
                  </a:schemeClr>
                </a:solidFill>
                <a:latin typeface="+mj-lt"/>
              </a:defRPr>
            </a:lvl1pPr>
          </a:lstStyle>
          <a:p>
            <a:pPr lvl="0"/>
            <a:r>
              <a:rPr lang="de-DE"/>
              <a:t>xx</a:t>
            </a:r>
          </a:p>
        </p:txBody>
      </p:sp>
      <p:sp>
        <p:nvSpPr>
          <p:cNvPr id="32" name="Textplatzhalter 30">
            <a:extLst>
              <a:ext uri="{FF2B5EF4-FFF2-40B4-BE49-F238E27FC236}">
                <a16:creationId xmlns:a16="http://schemas.microsoft.com/office/drawing/2014/main" id="{5B572E85-AAFF-D903-AF0D-EBF9BBDBBCFA}"/>
              </a:ext>
            </a:extLst>
          </p:cNvPr>
          <p:cNvSpPr>
            <a:spLocks noGrp="1"/>
          </p:cNvSpPr>
          <p:nvPr>
            <p:ph type="body" sz="quarter" idx="23"/>
          </p:nvPr>
        </p:nvSpPr>
        <p:spPr>
          <a:xfrm>
            <a:off x="6966466" y="198418"/>
            <a:ext cx="2996310" cy="422275"/>
          </a:xfrm>
        </p:spPr>
        <p:txBody>
          <a:bodyPr/>
          <a:lstStyle>
            <a:lvl1pPr marL="0" indent="0">
              <a:buNone/>
              <a:defRPr>
                <a:solidFill>
                  <a:schemeClr val="accent5">
                    <a:lumMod val="40000"/>
                    <a:lumOff val="60000"/>
                  </a:schemeClr>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3" name="Textplatzhalter 32">
            <a:extLst>
              <a:ext uri="{FF2B5EF4-FFF2-40B4-BE49-F238E27FC236}">
                <a16:creationId xmlns:a16="http://schemas.microsoft.com/office/drawing/2014/main" id="{D0A8ED8A-F862-622A-8341-39D7153F1459}"/>
              </a:ext>
            </a:extLst>
          </p:cNvPr>
          <p:cNvSpPr>
            <a:spLocks noGrp="1"/>
          </p:cNvSpPr>
          <p:nvPr>
            <p:ph type="body" sz="quarter" idx="20"/>
          </p:nvPr>
        </p:nvSpPr>
        <p:spPr>
          <a:xfrm>
            <a:off x="6966466" y="700068"/>
            <a:ext cx="2996310" cy="739931"/>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
        <p:nvSpPr>
          <p:cNvPr id="34" name="Textplatzhalter 30">
            <a:extLst>
              <a:ext uri="{FF2B5EF4-FFF2-40B4-BE49-F238E27FC236}">
                <a16:creationId xmlns:a16="http://schemas.microsoft.com/office/drawing/2014/main" id="{11FE539B-4CE7-6EE7-645D-2671A5EB4168}"/>
              </a:ext>
            </a:extLst>
          </p:cNvPr>
          <p:cNvSpPr>
            <a:spLocks noGrp="1"/>
          </p:cNvSpPr>
          <p:nvPr>
            <p:ph type="body" sz="quarter" idx="24"/>
          </p:nvPr>
        </p:nvSpPr>
        <p:spPr>
          <a:xfrm>
            <a:off x="7568611" y="1897941"/>
            <a:ext cx="2996310" cy="422275"/>
          </a:xfrm>
        </p:spPr>
        <p:txBody>
          <a:bodyPr/>
          <a:lstStyle>
            <a:lvl1pPr marL="0" indent="0">
              <a:buNone/>
              <a:defRPr>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5" name="Textplatzhalter 32">
            <a:extLst>
              <a:ext uri="{FF2B5EF4-FFF2-40B4-BE49-F238E27FC236}">
                <a16:creationId xmlns:a16="http://schemas.microsoft.com/office/drawing/2014/main" id="{B7D213CE-CD76-0A6B-0F36-A2EE4EE19D02}"/>
              </a:ext>
            </a:extLst>
          </p:cNvPr>
          <p:cNvSpPr>
            <a:spLocks noGrp="1"/>
          </p:cNvSpPr>
          <p:nvPr>
            <p:ph type="body" sz="quarter" idx="25"/>
          </p:nvPr>
        </p:nvSpPr>
        <p:spPr>
          <a:xfrm>
            <a:off x="7568611" y="2399591"/>
            <a:ext cx="2996310" cy="739931"/>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
        <p:nvSpPr>
          <p:cNvPr id="36" name="Textplatzhalter 30">
            <a:extLst>
              <a:ext uri="{FF2B5EF4-FFF2-40B4-BE49-F238E27FC236}">
                <a16:creationId xmlns:a16="http://schemas.microsoft.com/office/drawing/2014/main" id="{7734F92C-B230-67C3-7D58-80DDE8F7C9E6}"/>
              </a:ext>
            </a:extLst>
          </p:cNvPr>
          <p:cNvSpPr>
            <a:spLocks noGrp="1"/>
          </p:cNvSpPr>
          <p:nvPr>
            <p:ph type="body" sz="quarter" idx="26"/>
          </p:nvPr>
        </p:nvSpPr>
        <p:spPr>
          <a:xfrm>
            <a:off x="8326113" y="3446502"/>
            <a:ext cx="2996310" cy="422275"/>
          </a:xfrm>
        </p:spPr>
        <p:txBody>
          <a:bodyPr/>
          <a:lstStyle>
            <a:lvl1pPr marL="0" indent="0">
              <a:buNone/>
              <a:defRPr>
                <a:solidFill>
                  <a:schemeClr val="accent5"/>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7" name="Textplatzhalter 32">
            <a:extLst>
              <a:ext uri="{FF2B5EF4-FFF2-40B4-BE49-F238E27FC236}">
                <a16:creationId xmlns:a16="http://schemas.microsoft.com/office/drawing/2014/main" id="{E9D9781E-B897-1378-A48D-11BFC3FF8B5E}"/>
              </a:ext>
            </a:extLst>
          </p:cNvPr>
          <p:cNvSpPr>
            <a:spLocks noGrp="1"/>
          </p:cNvSpPr>
          <p:nvPr>
            <p:ph type="body" sz="quarter" idx="27"/>
          </p:nvPr>
        </p:nvSpPr>
        <p:spPr>
          <a:xfrm>
            <a:off x="8326113" y="3948152"/>
            <a:ext cx="2996310" cy="739931"/>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
        <p:nvSpPr>
          <p:cNvPr id="38" name="Textplatzhalter 30">
            <a:extLst>
              <a:ext uri="{FF2B5EF4-FFF2-40B4-BE49-F238E27FC236}">
                <a16:creationId xmlns:a16="http://schemas.microsoft.com/office/drawing/2014/main" id="{D96F14E0-24BB-4189-29A4-9364FFCC9D38}"/>
              </a:ext>
            </a:extLst>
          </p:cNvPr>
          <p:cNvSpPr>
            <a:spLocks noGrp="1"/>
          </p:cNvSpPr>
          <p:nvPr>
            <p:ph type="body" sz="quarter" idx="28"/>
          </p:nvPr>
        </p:nvSpPr>
        <p:spPr>
          <a:xfrm>
            <a:off x="9066766" y="5156629"/>
            <a:ext cx="2996310" cy="422275"/>
          </a:xfrm>
        </p:spPr>
        <p:txBody>
          <a:bodyPr/>
          <a:lstStyle>
            <a:lvl1pPr marL="0" indent="0">
              <a:buNone/>
              <a:defRPr>
                <a:solidFill>
                  <a:schemeClr val="accent5">
                    <a:lumMod val="50000"/>
                  </a:schemeClr>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9" name="Textplatzhalter 32">
            <a:extLst>
              <a:ext uri="{FF2B5EF4-FFF2-40B4-BE49-F238E27FC236}">
                <a16:creationId xmlns:a16="http://schemas.microsoft.com/office/drawing/2014/main" id="{C3E24B27-8C3B-CCDD-B267-06E20B922D5E}"/>
              </a:ext>
            </a:extLst>
          </p:cNvPr>
          <p:cNvSpPr>
            <a:spLocks noGrp="1"/>
          </p:cNvSpPr>
          <p:nvPr>
            <p:ph type="body" sz="quarter" idx="29"/>
          </p:nvPr>
        </p:nvSpPr>
        <p:spPr>
          <a:xfrm>
            <a:off x="9066766" y="5658279"/>
            <a:ext cx="2996310" cy="739931"/>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Tree>
    <p:extLst>
      <p:ext uri="{BB962C8B-B14F-4D97-AF65-F5344CB8AC3E}">
        <p14:creationId xmlns:p14="http://schemas.microsoft.com/office/powerpoint/2010/main" val="32719572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2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17823817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16" name="Rectangle 15">
            <a:extLst>
              <a:ext uri="{FF2B5EF4-FFF2-40B4-BE49-F238E27FC236}">
                <a16:creationId xmlns:a16="http://schemas.microsoft.com/office/drawing/2014/main" id="{05C7FC3A-00A0-4985-89EB-C161C5DAEAE5}"/>
              </a:ext>
            </a:extLst>
          </p:cNvPr>
          <p:cNvSpPr/>
          <p:nvPr userDrawn="1"/>
        </p:nvSpPr>
        <p:spPr>
          <a:xfrm>
            <a:off x="1258647" y="1619250"/>
            <a:ext cx="10561878"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20" name="Rectangle 19">
            <a:extLst>
              <a:ext uri="{FF2B5EF4-FFF2-40B4-BE49-F238E27FC236}">
                <a16:creationId xmlns:a16="http://schemas.microsoft.com/office/drawing/2014/main" id="{EDE786B2-4045-7D1B-94CC-89A59D7C1707}"/>
              </a:ext>
            </a:extLst>
          </p:cNvPr>
          <p:cNvSpPr/>
          <p:nvPr userDrawn="1"/>
        </p:nvSpPr>
        <p:spPr>
          <a:xfrm rot="10800000" flipV="1">
            <a:off x="1258646" y="2022687"/>
            <a:ext cx="10561879" cy="445431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23" name="Text Placeholder 9">
            <a:extLst>
              <a:ext uri="{FF2B5EF4-FFF2-40B4-BE49-F238E27FC236}">
                <a16:creationId xmlns:a16="http://schemas.microsoft.com/office/drawing/2014/main" id="{40C022CF-E030-965E-3C3F-A559FE58210A}"/>
              </a:ext>
            </a:extLst>
          </p:cNvPr>
          <p:cNvSpPr>
            <a:spLocks noGrp="1"/>
          </p:cNvSpPr>
          <p:nvPr>
            <p:ph type="body" sz="quarter" idx="13"/>
          </p:nvPr>
        </p:nvSpPr>
        <p:spPr>
          <a:xfrm>
            <a:off x="1448656" y="1670400"/>
            <a:ext cx="10115754"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endParaRPr lang="de-AT"/>
          </a:p>
        </p:txBody>
      </p:sp>
      <p:sp>
        <p:nvSpPr>
          <p:cNvPr id="24" name="Text Placeholder 9">
            <a:extLst>
              <a:ext uri="{FF2B5EF4-FFF2-40B4-BE49-F238E27FC236}">
                <a16:creationId xmlns:a16="http://schemas.microsoft.com/office/drawing/2014/main" id="{021E142B-9ACB-0B9A-2226-389E63FE4B86}"/>
              </a:ext>
            </a:extLst>
          </p:cNvPr>
          <p:cNvSpPr>
            <a:spLocks noGrp="1"/>
          </p:cNvSpPr>
          <p:nvPr>
            <p:ph type="body" sz="quarter" idx="15"/>
          </p:nvPr>
        </p:nvSpPr>
        <p:spPr>
          <a:xfrm>
            <a:off x="1448656" y="2173570"/>
            <a:ext cx="10115754" cy="4152547"/>
          </a:xfrm>
        </p:spPr>
        <p:txBody>
          <a:bodyPr lIns="90000" tIns="46800" rIns="90000" bIns="46800">
            <a:normAutofit/>
          </a:bodyPr>
          <a:lstStyle>
            <a:lvl1pPr marL="0" indent="0">
              <a:lnSpc>
                <a:spcPct val="100000"/>
              </a:lnSpc>
              <a:spcBef>
                <a:spcPts val="0"/>
              </a:spcBef>
              <a:buNone/>
              <a:defRPr sz="1200"/>
            </a:lvl1pPr>
          </a:lstStyle>
          <a:p>
            <a:pPr lvl="0"/>
            <a:endParaRPr lang="de-AT"/>
          </a:p>
        </p:txBody>
      </p:sp>
    </p:spTree>
    <p:extLst>
      <p:ext uri="{BB962C8B-B14F-4D97-AF65-F5344CB8AC3E}">
        <p14:creationId xmlns:p14="http://schemas.microsoft.com/office/powerpoint/2010/main" val="1478751760"/>
      </p:ext>
    </p:extLst>
  </p:cSld>
  <p:clrMapOvr>
    <a:masterClrMapping/>
  </p:clrMapOvr>
  <p:extLst>
    <p:ext uri="{DCECCB84-F9BA-43D5-87BE-67443E8EF086}">
      <p15:sldGuideLst xmlns:p15="http://schemas.microsoft.com/office/powerpoint/2012/main"/>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827573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 Placeholder 9">
            <a:extLst>
              <a:ext uri="{FF2B5EF4-FFF2-40B4-BE49-F238E27FC236}">
                <a16:creationId xmlns:a16="http://schemas.microsoft.com/office/drawing/2014/main" id="{DFF864C4-15BA-5BE0-B083-CC15E4337639}"/>
              </a:ext>
            </a:extLst>
          </p:cNvPr>
          <p:cNvSpPr>
            <a:spLocks noGrp="1"/>
          </p:cNvSpPr>
          <p:nvPr>
            <p:ph type="body" sz="quarter" idx="15"/>
          </p:nvPr>
        </p:nvSpPr>
        <p:spPr>
          <a:xfrm>
            <a:off x="1258643" y="1626768"/>
            <a:ext cx="6426425" cy="4850231"/>
          </a:xfrm>
        </p:spPr>
        <p:txBody>
          <a:bodyPr lIns="90000" tIns="46800" rIns="90000" bIns="46800">
            <a:normAutofit/>
          </a:bodyPr>
          <a:lstStyle>
            <a:lvl1pPr marL="0" indent="0">
              <a:lnSpc>
                <a:spcPct val="100000"/>
              </a:lnSpc>
              <a:spcBef>
                <a:spcPts val="0"/>
              </a:spcBef>
              <a:buNone/>
              <a:defRPr sz="1200"/>
            </a:lvl1pPr>
          </a:lstStyle>
          <a:p>
            <a:pPr lvl="0"/>
            <a:endParaRPr lang="de-AT"/>
          </a:p>
        </p:txBody>
      </p:sp>
      <p:sp>
        <p:nvSpPr>
          <p:cNvPr id="13" name="Picture Placeholder 12">
            <a:extLst>
              <a:ext uri="{FF2B5EF4-FFF2-40B4-BE49-F238E27FC236}">
                <a16:creationId xmlns:a16="http://schemas.microsoft.com/office/drawing/2014/main" id="{1AAA8470-2647-C490-5ADD-90EE5000BA15}"/>
              </a:ext>
            </a:extLst>
          </p:cNvPr>
          <p:cNvSpPr>
            <a:spLocks noGrp="1"/>
          </p:cNvSpPr>
          <p:nvPr>
            <p:ph type="pic" sz="quarter" idx="16"/>
          </p:nvPr>
        </p:nvSpPr>
        <p:spPr>
          <a:xfrm>
            <a:off x="7816850" y="-1"/>
            <a:ext cx="4375150" cy="6858000"/>
          </a:xfrm>
          <a:custGeom>
            <a:avLst/>
            <a:gdLst>
              <a:gd name="connsiteX0" fmla="*/ 0 w 4003674"/>
              <a:gd name="connsiteY0" fmla="*/ 0 h 5037001"/>
              <a:gd name="connsiteX1" fmla="*/ 4003674 w 4003674"/>
              <a:gd name="connsiteY1" fmla="*/ 0 h 5037001"/>
              <a:gd name="connsiteX2" fmla="*/ 4003674 w 4003674"/>
              <a:gd name="connsiteY2" fmla="*/ 5037001 h 5037001"/>
              <a:gd name="connsiteX3" fmla="*/ 0 w 4003674"/>
              <a:gd name="connsiteY3" fmla="*/ 5037001 h 5037001"/>
            </a:gdLst>
            <a:ahLst/>
            <a:cxnLst>
              <a:cxn ang="0">
                <a:pos x="connsiteX0" y="connsiteY0"/>
              </a:cxn>
              <a:cxn ang="0">
                <a:pos x="connsiteX1" y="connsiteY1"/>
              </a:cxn>
              <a:cxn ang="0">
                <a:pos x="connsiteX2" y="connsiteY2"/>
              </a:cxn>
              <a:cxn ang="0">
                <a:pos x="connsiteX3" y="connsiteY3"/>
              </a:cxn>
            </a:cxnLst>
            <a:rect l="l" t="t" r="r" b="b"/>
            <a:pathLst>
              <a:path w="4003674" h="5037001">
                <a:moveTo>
                  <a:pt x="0" y="0"/>
                </a:moveTo>
                <a:lnTo>
                  <a:pt x="4003674" y="0"/>
                </a:lnTo>
                <a:lnTo>
                  <a:pt x="4003674" y="5037001"/>
                </a:lnTo>
                <a:lnTo>
                  <a:pt x="0" y="5037001"/>
                </a:lnTo>
                <a:close/>
              </a:path>
            </a:pathLst>
          </a:custGeom>
          <a:pattFill prst="pct5">
            <a:fgClr>
              <a:schemeClr val="accent1"/>
            </a:fgClr>
            <a:bgClr>
              <a:schemeClr val="bg1"/>
            </a:bgClr>
          </a:pattFill>
        </p:spPr>
        <p:txBody>
          <a:bodyPr wrap="square">
            <a:noAutofit/>
          </a:bodyPr>
          <a:lstStyle/>
          <a:p>
            <a:endParaRPr lang="de-AT"/>
          </a:p>
        </p:txBody>
      </p:sp>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6425068"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6425068" cy="301136"/>
          </a:xfrm>
        </p:spPr>
        <p:txBody>
          <a:bodyPr tIns="46800" rIns="90000" bIns="46800">
            <a:normAutofit/>
          </a:bodyPr>
          <a:lstStyle>
            <a:lvl1pPr marL="0" indent="0">
              <a:lnSpc>
                <a:spcPct val="100000"/>
              </a:lnSpc>
              <a:spcBef>
                <a:spcPts val="0"/>
              </a:spcBef>
              <a:buNone/>
              <a:defRPr sz="1400"/>
            </a:lvl1pPr>
          </a:lstStyle>
          <a:p>
            <a:pPr lvl="0"/>
            <a:endParaRPr lang="de-AT"/>
          </a:p>
        </p:txBody>
      </p:sp>
    </p:spTree>
    <p:extLst>
      <p:ext uri="{BB962C8B-B14F-4D97-AF65-F5344CB8AC3E}">
        <p14:creationId xmlns:p14="http://schemas.microsoft.com/office/powerpoint/2010/main" val="103154137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RASER Overview">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2760090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7" name="Picture Placeholder 7">
            <a:extLst>
              <a:ext uri="{FF2B5EF4-FFF2-40B4-BE49-F238E27FC236}">
                <a16:creationId xmlns:a16="http://schemas.microsoft.com/office/drawing/2014/main" id="{FD94CFDF-B3CE-8A47-3CE0-ED6FE651B248}"/>
              </a:ext>
            </a:extLst>
          </p:cNvPr>
          <p:cNvSpPr>
            <a:spLocks noGrp="1"/>
          </p:cNvSpPr>
          <p:nvPr>
            <p:ph type="pic" sz="quarter" idx="13"/>
          </p:nvPr>
        </p:nvSpPr>
        <p:spPr>
          <a:xfrm>
            <a:off x="5112776" y="1619250"/>
            <a:ext cx="7079224" cy="4103401"/>
          </a:xfr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cxnSp>
        <p:nvCxnSpPr>
          <p:cNvPr id="8" name="Gerader Verbinder 8">
            <a:extLst>
              <a:ext uri="{FF2B5EF4-FFF2-40B4-BE49-F238E27FC236}">
                <a16:creationId xmlns:a16="http://schemas.microsoft.com/office/drawing/2014/main" id="{6A2C7E47-1466-0E08-6248-2D8379212777}"/>
              </a:ext>
            </a:extLst>
          </p:cNvPr>
          <p:cNvCxnSpPr>
            <a:cxnSpLocks/>
          </p:cNvCxnSpPr>
          <p:nvPr userDrawn="1"/>
        </p:nvCxnSpPr>
        <p:spPr>
          <a:xfrm>
            <a:off x="1979422" y="1619249"/>
            <a:ext cx="0" cy="1115295"/>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98A66A57-B6EB-5900-D0AF-08B43DFDC26B}"/>
              </a:ext>
            </a:extLst>
          </p:cNvPr>
          <p:cNvCxnSpPr>
            <a:cxnSpLocks/>
          </p:cNvCxnSpPr>
          <p:nvPr userDrawn="1"/>
        </p:nvCxnSpPr>
        <p:spPr>
          <a:xfrm>
            <a:off x="1979422" y="2866733"/>
            <a:ext cx="0" cy="1115295"/>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1" name="Gerader Verbinder 8">
            <a:extLst>
              <a:ext uri="{FF2B5EF4-FFF2-40B4-BE49-F238E27FC236}">
                <a16:creationId xmlns:a16="http://schemas.microsoft.com/office/drawing/2014/main" id="{3D5A618F-5B80-8C5A-A090-352D9691117B}"/>
              </a:ext>
            </a:extLst>
          </p:cNvPr>
          <p:cNvCxnSpPr>
            <a:cxnSpLocks/>
          </p:cNvCxnSpPr>
          <p:nvPr userDrawn="1"/>
        </p:nvCxnSpPr>
        <p:spPr>
          <a:xfrm>
            <a:off x="1979422" y="4114217"/>
            <a:ext cx="0" cy="1115295"/>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3" name="Gerader Verbinder 8">
            <a:extLst>
              <a:ext uri="{FF2B5EF4-FFF2-40B4-BE49-F238E27FC236}">
                <a16:creationId xmlns:a16="http://schemas.microsoft.com/office/drawing/2014/main" id="{50EDB2D4-9243-65BB-6866-4FD0543CCAF4}"/>
              </a:ext>
            </a:extLst>
          </p:cNvPr>
          <p:cNvCxnSpPr>
            <a:cxnSpLocks/>
          </p:cNvCxnSpPr>
          <p:nvPr userDrawn="1"/>
        </p:nvCxnSpPr>
        <p:spPr>
          <a:xfrm>
            <a:off x="1979422" y="5361702"/>
            <a:ext cx="0" cy="1115295"/>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22FA3E1A-38E2-0562-A77A-6C712346C06C}"/>
              </a:ext>
            </a:extLst>
          </p:cNvPr>
          <p:cNvSpPr>
            <a:spLocks noGrp="1"/>
          </p:cNvSpPr>
          <p:nvPr>
            <p:ph type="body" sz="quarter" idx="18"/>
          </p:nvPr>
        </p:nvSpPr>
        <p:spPr>
          <a:xfrm>
            <a:off x="2078712" y="1619249"/>
            <a:ext cx="2761972" cy="366319"/>
          </a:xfrm>
        </p:spPr>
        <p:txBody>
          <a:bodyPr lIns="144000" tIns="46800" rIns="144000" bIns="46800" anchor="ctr">
            <a:normAutofit/>
          </a:bodyPr>
          <a:lstStyle>
            <a:lvl1pPr marL="0" indent="0" algn="l">
              <a:lnSpc>
                <a:spcPct val="100000"/>
              </a:lnSpc>
              <a:spcBef>
                <a:spcPts val="0"/>
              </a:spcBef>
              <a:buNone/>
              <a:defRPr sz="1600">
                <a:latin typeface="+mj-lt"/>
              </a:defRPr>
            </a:lvl1pPr>
          </a:lstStyle>
          <a:p>
            <a:pPr lvl="0"/>
            <a:endParaRPr lang="de-AT"/>
          </a:p>
        </p:txBody>
      </p:sp>
      <p:sp>
        <p:nvSpPr>
          <p:cNvPr id="17" name="Text Placeholder 9">
            <a:extLst>
              <a:ext uri="{FF2B5EF4-FFF2-40B4-BE49-F238E27FC236}">
                <a16:creationId xmlns:a16="http://schemas.microsoft.com/office/drawing/2014/main" id="{D0DE72FC-AF47-DBE0-E4C2-C6F546233D20}"/>
              </a:ext>
            </a:extLst>
          </p:cNvPr>
          <p:cNvSpPr>
            <a:spLocks noGrp="1"/>
          </p:cNvSpPr>
          <p:nvPr>
            <p:ph type="body" sz="quarter" idx="21"/>
          </p:nvPr>
        </p:nvSpPr>
        <p:spPr>
          <a:xfrm>
            <a:off x="2078712" y="1980195"/>
            <a:ext cx="2761972" cy="754349"/>
          </a:xfrm>
        </p:spPr>
        <p:txBody>
          <a:bodyPr lIns="144000" tIns="46800" rIns="14400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18" name="Text Placeholder 9">
            <a:extLst>
              <a:ext uri="{FF2B5EF4-FFF2-40B4-BE49-F238E27FC236}">
                <a16:creationId xmlns:a16="http://schemas.microsoft.com/office/drawing/2014/main" id="{DB45DEE8-3728-17E7-89A2-5108B7306061}"/>
              </a:ext>
            </a:extLst>
          </p:cNvPr>
          <p:cNvSpPr>
            <a:spLocks noGrp="1"/>
          </p:cNvSpPr>
          <p:nvPr>
            <p:ph type="body" sz="quarter" idx="22"/>
          </p:nvPr>
        </p:nvSpPr>
        <p:spPr>
          <a:xfrm>
            <a:off x="2078712" y="2866733"/>
            <a:ext cx="2761972" cy="366319"/>
          </a:xfrm>
        </p:spPr>
        <p:txBody>
          <a:bodyPr lIns="144000" tIns="46800" rIns="144000" bIns="46800" anchor="ctr">
            <a:normAutofit/>
          </a:bodyPr>
          <a:lstStyle>
            <a:lvl1pPr marL="0" indent="0" algn="l">
              <a:lnSpc>
                <a:spcPct val="100000"/>
              </a:lnSpc>
              <a:spcBef>
                <a:spcPts val="0"/>
              </a:spcBef>
              <a:buNone/>
              <a:defRPr sz="1600">
                <a:latin typeface="+mj-lt"/>
              </a:defRPr>
            </a:lvl1pPr>
          </a:lstStyle>
          <a:p>
            <a:pPr lvl="0"/>
            <a:endParaRPr lang="de-AT"/>
          </a:p>
        </p:txBody>
      </p:sp>
      <p:sp>
        <p:nvSpPr>
          <p:cNvPr id="19" name="Text Placeholder 9">
            <a:extLst>
              <a:ext uri="{FF2B5EF4-FFF2-40B4-BE49-F238E27FC236}">
                <a16:creationId xmlns:a16="http://schemas.microsoft.com/office/drawing/2014/main" id="{9EACCBCF-B3BD-ADC1-7C2C-469F8031BBF9}"/>
              </a:ext>
            </a:extLst>
          </p:cNvPr>
          <p:cNvSpPr>
            <a:spLocks noGrp="1"/>
          </p:cNvSpPr>
          <p:nvPr>
            <p:ph type="body" sz="quarter" idx="23"/>
          </p:nvPr>
        </p:nvSpPr>
        <p:spPr>
          <a:xfrm>
            <a:off x="2078712" y="3227679"/>
            <a:ext cx="2761972" cy="754349"/>
          </a:xfrm>
        </p:spPr>
        <p:txBody>
          <a:bodyPr lIns="144000" tIns="46800" rIns="14400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21" name="Text Placeholder 9">
            <a:extLst>
              <a:ext uri="{FF2B5EF4-FFF2-40B4-BE49-F238E27FC236}">
                <a16:creationId xmlns:a16="http://schemas.microsoft.com/office/drawing/2014/main" id="{2765BF0D-25D8-686A-4548-A1310F90C9C7}"/>
              </a:ext>
            </a:extLst>
          </p:cNvPr>
          <p:cNvSpPr>
            <a:spLocks noGrp="1"/>
          </p:cNvSpPr>
          <p:nvPr>
            <p:ph type="body" sz="quarter" idx="24"/>
          </p:nvPr>
        </p:nvSpPr>
        <p:spPr>
          <a:xfrm>
            <a:off x="2078712" y="4114217"/>
            <a:ext cx="2761972" cy="366319"/>
          </a:xfrm>
        </p:spPr>
        <p:txBody>
          <a:bodyPr lIns="144000" tIns="46800" rIns="144000" bIns="46800" anchor="ctr">
            <a:normAutofit/>
          </a:bodyPr>
          <a:lstStyle>
            <a:lvl1pPr marL="0" indent="0" algn="l">
              <a:lnSpc>
                <a:spcPct val="100000"/>
              </a:lnSpc>
              <a:spcBef>
                <a:spcPts val="0"/>
              </a:spcBef>
              <a:buNone/>
              <a:defRPr sz="1600">
                <a:latin typeface="+mj-lt"/>
              </a:defRPr>
            </a:lvl1pPr>
          </a:lstStyle>
          <a:p>
            <a:pPr lvl="0"/>
            <a:endParaRPr lang="de-AT"/>
          </a:p>
        </p:txBody>
      </p:sp>
      <p:sp>
        <p:nvSpPr>
          <p:cNvPr id="22" name="Text Placeholder 9">
            <a:extLst>
              <a:ext uri="{FF2B5EF4-FFF2-40B4-BE49-F238E27FC236}">
                <a16:creationId xmlns:a16="http://schemas.microsoft.com/office/drawing/2014/main" id="{3159A519-DE4A-FB3F-08C4-9AEFC84504C3}"/>
              </a:ext>
            </a:extLst>
          </p:cNvPr>
          <p:cNvSpPr>
            <a:spLocks noGrp="1"/>
          </p:cNvSpPr>
          <p:nvPr>
            <p:ph type="body" sz="quarter" idx="25"/>
          </p:nvPr>
        </p:nvSpPr>
        <p:spPr>
          <a:xfrm>
            <a:off x="2078712" y="4475163"/>
            <a:ext cx="2761972" cy="754349"/>
          </a:xfrm>
        </p:spPr>
        <p:txBody>
          <a:bodyPr lIns="144000" tIns="46800" rIns="14400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27" name="Text Placeholder 9">
            <a:extLst>
              <a:ext uri="{FF2B5EF4-FFF2-40B4-BE49-F238E27FC236}">
                <a16:creationId xmlns:a16="http://schemas.microsoft.com/office/drawing/2014/main" id="{E934450C-46FD-99C7-FDA6-23FB39E4E5F4}"/>
              </a:ext>
            </a:extLst>
          </p:cNvPr>
          <p:cNvSpPr>
            <a:spLocks noGrp="1"/>
          </p:cNvSpPr>
          <p:nvPr>
            <p:ph type="body" sz="quarter" idx="26"/>
          </p:nvPr>
        </p:nvSpPr>
        <p:spPr>
          <a:xfrm>
            <a:off x="2078712" y="5361704"/>
            <a:ext cx="2761972" cy="366319"/>
          </a:xfrm>
        </p:spPr>
        <p:txBody>
          <a:bodyPr lIns="144000" tIns="46800" rIns="144000" bIns="46800" anchor="ctr">
            <a:normAutofit/>
          </a:bodyPr>
          <a:lstStyle>
            <a:lvl1pPr marL="0" indent="0" algn="l">
              <a:lnSpc>
                <a:spcPct val="100000"/>
              </a:lnSpc>
              <a:spcBef>
                <a:spcPts val="0"/>
              </a:spcBef>
              <a:buNone/>
              <a:defRPr sz="1600">
                <a:latin typeface="+mj-lt"/>
              </a:defRPr>
            </a:lvl1pPr>
          </a:lstStyle>
          <a:p>
            <a:pPr lvl="0"/>
            <a:endParaRPr lang="de-AT"/>
          </a:p>
        </p:txBody>
      </p:sp>
      <p:sp>
        <p:nvSpPr>
          <p:cNvPr id="30" name="Text Placeholder 9">
            <a:extLst>
              <a:ext uri="{FF2B5EF4-FFF2-40B4-BE49-F238E27FC236}">
                <a16:creationId xmlns:a16="http://schemas.microsoft.com/office/drawing/2014/main" id="{362BD1F8-A921-FB48-13F2-463CFC98CB1E}"/>
              </a:ext>
            </a:extLst>
          </p:cNvPr>
          <p:cNvSpPr>
            <a:spLocks noGrp="1"/>
          </p:cNvSpPr>
          <p:nvPr>
            <p:ph type="body" sz="quarter" idx="27"/>
          </p:nvPr>
        </p:nvSpPr>
        <p:spPr>
          <a:xfrm>
            <a:off x="2078712" y="5722650"/>
            <a:ext cx="2761972" cy="754349"/>
          </a:xfrm>
        </p:spPr>
        <p:txBody>
          <a:bodyPr lIns="144000" tIns="46800" rIns="14400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12" name="Picture Placeholder 11">
            <a:extLst>
              <a:ext uri="{FF2B5EF4-FFF2-40B4-BE49-F238E27FC236}">
                <a16:creationId xmlns:a16="http://schemas.microsoft.com/office/drawing/2014/main" id="{50B76DE2-488C-7713-44A0-A42508690F87}"/>
              </a:ext>
            </a:extLst>
          </p:cNvPr>
          <p:cNvSpPr>
            <a:spLocks noGrp="1"/>
          </p:cNvSpPr>
          <p:nvPr>
            <p:ph type="pic" sz="quarter" idx="28"/>
          </p:nvPr>
        </p:nvSpPr>
        <p:spPr>
          <a:xfrm>
            <a:off x="1260001" y="1619248"/>
            <a:ext cx="613732" cy="561493"/>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14" name="Picture Placeholder 11">
            <a:extLst>
              <a:ext uri="{FF2B5EF4-FFF2-40B4-BE49-F238E27FC236}">
                <a16:creationId xmlns:a16="http://schemas.microsoft.com/office/drawing/2014/main" id="{98688320-63A9-83CD-B1ED-2801B296BFBB}"/>
              </a:ext>
            </a:extLst>
          </p:cNvPr>
          <p:cNvSpPr>
            <a:spLocks noGrp="1"/>
          </p:cNvSpPr>
          <p:nvPr>
            <p:ph type="pic" sz="quarter" idx="29"/>
          </p:nvPr>
        </p:nvSpPr>
        <p:spPr>
          <a:xfrm>
            <a:off x="1260001" y="2862553"/>
            <a:ext cx="613732" cy="561493"/>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0" name="Picture Placeholder 11">
            <a:extLst>
              <a:ext uri="{FF2B5EF4-FFF2-40B4-BE49-F238E27FC236}">
                <a16:creationId xmlns:a16="http://schemas.microsoft.com/office/drawing/2014/main" id="{7EADC24B-59F1-E3B0-51E1-5308C1EFE9F3}"/>
              </a:ext>
            </a:extLst>
          </p:cNvPr>
          <p:cNvSpPr>
            <a:spLocks noGrp="1"/>
          </p:cNvSpPr>
          <p:nvPr>
            <p:ph type="pic" sz="quarter" idx="30"/>
          </p:nvPr>
        </p:nvSpPr>
        <p:spPr>
          <a:xfrm>
            <a:off x="1260001" y="4110037"/>
            <a:ext cx="613732" cy="561493"/>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3" name="Picture Placeholder 11">
            <a:extLst>
              <a:ext uri="{FF2B5EF4-FFF2-40B4-BE49-F238E27FC236}">
                <a16:creationId xmlns:a16="http://schemas.microsoft.com/office/drawing/2014/main" id="{97EE9DFB-3104-2DFC-CF2B-08E3E5A0CACA}"/>
              </a:ext>
            </a:extLst>
          </p:cNvPr>
          <p:cNvSpPr>
            <a:spLocks noGrp="1"/>
          </p:cNvSpPr>
          <p:nvPr>
            <p:ph type="pic" sz="quarter" idx="31"/>
          </p:nvPr>
        </p:nvSpPr>
        <p:spPr>
          <a:xfrm>
            <a:off x="1260001" y="5357524"/>
            <a:ext cx="613732" cy="561493"/>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4" name="Picture Placeholder 11">
            <a:extLst>
              <a:ext uri="{FF2B5EF4-FFF2-40B4-BE49-F238E27FC236}">
                <a16:creationId xmlns:a16="http://schemas.microsoft.com/office/drawing/2014/main" id="{F0E0E831-67D3-246A-F27D-0B00CE456EDE}"/>
              </a:ext>
            </a:extLst>
          </p:cNvPr>
          <p:cNvSpPr>
            <a:spLocks noGrp="1"/>
          </p:cNvSpPr>
          <p:nvPr>
            <p:ph type="pic" sz="quarter" idx="32"/>
          </p:nvPr>
        </p:nvSpPr>
        <p:spPr>
          <a:xfrm>
            <a:off x="5112776" y="5823210"/>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5" name="Picture Placeholder 11">
            <a:extLst>
              <a:ext uri="{FF2B5EF4-FFF2-40B4-BE49-F238E27FC236}">
                <a16:creationId xmlns:a16="http://schemas.microsoft.com/office/drawing/2014/main" id="{F1835AAB-A349-891C-1DAE-C1E5002A611E}"/>
              </a:ext>
            </a:extLst>
          </p:cNvPr>
          <p:cNvSpPr>
            <a:spLocks noGrp="1"/>
          </p:cNvSpPr>
          <p:nvPr>
            <p:ph type="pic" sz="quarter" idx="33"/>
          </p:nvPr>
        </p:nvSpPr>
        <p:spPr>
          <a:xfrm>
            <a:off x="5932568" y="5823210"/>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6" name="Picture Placeholder 11">
            <a:extLst>
              <a:ext uri="{FF2B5EF4-FFF2-40B4-BE49-F238E27FC236}">
                <a16:creationId xmlns:a16="http://schemas.microsoft.com/office/drawing/2014/main" id="{E8775680-997E-DD54-D8DB-8E3AF2AD29E8}"/>
              </a:ext>
            </a:extLst>
          </p:cNvPr>
          <p:cNvSpPr>
            <a:spLocks noGrp="1"/>
          </p:cNvSpPr>
          <p:nvPr>
            <p:ph type="pic" sz="quarter" idx="34"/>
          </p:nvPr>
        </p:nvSpPr>
        <p:spPr>
          <a:xfrm>
            <a:off x="6752360" y="5823210"/>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8" name="Picture Placeholder 11">
            <a:extLst>
              <a:ext uri="{FF2B5EF4-FFF2-40B4-BE49-F238E27FC236}">
                <a16:creationId xmlns:a16="http://schemas.microsoft.com/office/drawing/2014/main" id="{33D274FD-8C58-A00B-1005-F3CC375917F5}"/>
              </a:ext>
            </a:extLst>
          </p:cNvPr>
          <p:cNvSpPr>
            <a:spLocks noGrp="1"/>
          </p:cNvSpPr>
          <p:nvPr>
            <p:ph type="pic" sz="quarter" idx="35"/>
          </p:nvPr>
        </p:nvSpPr>
        <p:spPr>
          <a:xfrm>
            <a:off x="7572152" y="5823210"/>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9" name="Picture Placeholder 11">
            <a:extLst>
              <a:ext uri="{FF2B5EF4-FFF2-40B4-BE49-F238E27FC236}">
                <a16:creationId xmlns:a16="http://schemas.microsoft.com/office/drawing/2014/main" id="{54EB74D5-0652-8CD8-F51B-3D83874831EF}"/>
              </a:ext>
            </a:extLst>
          </p:cNvPr>
          <p:cNvSpPr>
            <a:spLocks noGrp="1"/>
          </p:cNvSpPr>
          <p:nvPr>
            <p:ph type="pic" sz="quarter" idx="36"/>
          </p:nvPr>
        </p:nvSpPr>
        <p:spPr>
          <a:xfrm>
            <a:off x="8391944" y="5823210"/>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31" name="Picture Placeholder 11">
            <a:extLst>
              <a:ext uri="{FF2B5EF4-FFF2-40B4-BE49-F238E27FC236}">
                <a16:creationId xmlns:a16="http://schemas.microsoft.com/office/drawing/2014/main" id="{E3CBF168-8453-777E-8007-AF55EB59A7B6}"/>
              </a:ext>
            </a:extLst>
          </p:cNvPr>
          <p:cNvSpPr>
            <a:spLocks noGrp="1"/>
          </p:cNvSpPr>
          <p:nvPr>
            <p:ph type="pic" sz="quarter" idx="37"/>
          </p:nvPr>
        </p:nvSpPr>
        <p:spPr>
          <a:xfrm>
            <a:off x="9211736" y="5823209"/>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Tree>
    <p:extLst>
      <p:ext uri="{BB962C8B-B14F-4D97-AF65-F5344CB8AC3E}">
        <p14:creationId xmlns:p14="http://schemas.microsoft.com/office/powerpoint/2010/main" val="240407860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4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006893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14" name="Chart Placeholder 13">
            <a:extLst>
              <a:ext uri="{FF2B5EF4-FFF2-40B4-BE49-F238E27FC236}">
                <a16:creationId xmlns:a16="http://schemas.microsoft.com/office/drawing/2014/main" id="{477B865C-7E45-FE2A-4B35-29AABC6B56B3}"/>
              </a:ext>
            </a:extLst>
          </p:cNvPr>
          <p:cNvSpPr>
            <a:spLocks noGrp="1"/>
          </p:cNvSpPr>
          <p:nvPr>
            <p:ph type="chart" sz="quarter" idx="13"/>
          </p:nvPr>
        </p:nvSpPr>
        <p:spPr>
          <a:xfrm>
            <a:off x="1260001" y="1928531"/>
            <a:ext cx="10015780" cy="4350348"/>
          </a:xfr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Tree>
    <p:extLst>
      <p:ext uri="{BB962C8B-B14F-4D97-AF65-F5344CB8AC3E}">
        <p14:creationId xmlns:p14="http://schemas.microsoft.com/office/powerpoint/2010/main" val="1246479167"/>
      </p:ext>
    </p:extLst>
  </p:cSld>
  <p:clrMapOvr>
    <a:masterClrMapping/>
  </p:clrMapOvr>
  <p:extLst>
    <p:ext uri="{DCECCB84-F9BA-43D5-87BE-67443E8EF086}">
      <p15:sldGuideLst xmlns:p15="http://schemas.microsoft.com/office/powerpoint/2012/main"/>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5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006893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7" name="Rectangle 6">
            <a:extLst>
              <a:ext uri="{FF2B5EF4-FFF2-40B4-BE49-F238E27FC236}">
                <a16:creationId xmlns:a16="http://schemas.microsoft.com/office/drawing/2014/main" id="{04A8FC2A-1039-8FC3-A459-2F7E37A024CB}"/>
              </a:ext>
            </a:extLst>
          </p:cNvPr>
          <p:cNvSpPr/>
          <p:nvPr userDrawn="1"/>
        </p:nvSpPr>
        <p:spPr>
          <a:xfrm>
            <a:off x="1260001" y="1620633"/>
            <a:ext cx="2030407"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12" name="Rectangle 11">
            <a:extLst>
              <a:ext uri="{FF2B5EF4-FFF2-40B4-BE49-F238E27FC236}">
                <a16:creationId xmlns:a16="http://schemas.microsoft.com/office/drawing/2014/main" id="{C90F0BC0-51FB-E8DD-8F71-445576ED8501}"/>
              </a:ext>
            </a:extLst>
          </p:cNvPr>
          <p:cNvSpPr/>
          <p:nvPr userDrawn="1"/>
        </p:nvSpPr>
        <p:spPr>
          <a:xfrm>
            <a:off x="3392530" y="1620633"/>
            <a:ext cx="2030407"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13" name="Rectangle 12">
            <a:extLst>
              <a:ext uri="{FF2B5EF4-FFF2-40B4-BE49-F238E27FC236}">
                <a16:creationId xmlns:a16="http://schemas.microsoft.com/office/drawing/2014/main" id="{7220A012-AF5B-02D3-4318-3E003E7F9A0F}"/>
              </a:ext>
            </a:extLst>
          </p:cNvPr>
          <p:cNvSpPr/>
          <p:nvPr userDrawn="1"/>
        </p:nvSpPr>
        <p:spPr>
          <a:xfrm>
            <a:off x="5525060" y="1620633"/>
            <a:ext cx="2030407"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8" name="Rectangle 7">
            <a:extLst>
              <a:ext uri="{FF2B5EF4-FFF2-40B4-BE49-F238E27FC236}">
                <a16:creationId xmlns:a16="http://schemas.microsoft.com/office/drawing/2014/main" id="{6C64DAF0-AF37-A0A8-C031-B637E62BC0EF}"/>
              </a:ext>
            </a:extLst>
          </p:cNvPr>
          <p:cNvSpPr/>
          <p:nvPr userDrawn="1"/>
        </p:nvSpPr>
        <p:spPr>
          <a:xfrm>
            <a:off x="7657589" y="1620633"/>
            <a:ext cx="2030407"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9" name="Rectangle 8">
            <a:extLst>
              <a:ext uri="{FF2B5EF4-FFF2-40B4-BE49-F238E27FC236}">
                <a16:creationId xmlns:a16="http://schemas.microsoft.com/office/drawing/2014/main" id="{FCE9D579-E6E2-5163-E19C-EA11CA6EA53E}"/>
              </a:ext>
            </a:extLst>
          </p:cNvPr>
          <p:cNvSpPr/>
          <p:nvPr userDrawn="1"/>
        </p:nvSpPr>
        <p:spPr>
          <a:xfrm>
            <a:off x="9790118" y="1620633"/>
            <a:ext cx="2030407"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18" name="Rectangle 17">
            <a:extLst>
              <a:ext uri="{FF2B5EF4-FFF2-40B4-BE49-F238E27FC236}">
                <a16:creationId xmlns:a16="http://schemas.microsoft.com/office/drawing/2014/main" id="{D549110D-8344-44D2-4534-088E32161BB4}"/>
              </a:ext>
            </a:extLst>
          </p:cNvPr>
          <p:cNvSpPr/>
          <p:nvPr userDrawn="1"/>
        </p:nvSpPr>
        <p:spPr>
          <a:xfrm>
            <a:off x="1260001" y="2152649"/>
            <a:ext cx="2030407" cy="13712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21" name="Rectangle 20">
            <a:extLst>
              <a:ext uri="{FF2B5EF4-FFF2-40B4-BE49-F238E27FC236}">
                <a16:creationId xmlns:a16="http://schemas.microsoft.com/office/drawing/2014/main" id="{7E25C601-CAFA-82AE-43BE-6026063D6642}"/>
              </a:ext>
            </a:extLst>
          </p:cNvPr>
          <p:cNvSpPr/>
          <p:nvPr userDrawn="1"/>
        </p:nvSpPr>
        <p:spPr>
          <a:xfrm>
            <a:off x="1260001" y="3630990"/>
            <a:ext cx="2030407" cy="13712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24" name="Rectangle 23">
            <a:extLst>
              <a:ext uri="{FF2B5EF4-FFF2-40B4-BE49-F238E27FC236}">
                <a16:creationId xmlns:a16="http://schemas.microsoft.com/office/drawing/2014/main" id="{7828B59B-8F4A-2DC9-5B46-1D1A6B8E0196}"/>
              </a:ext>
            </a:extLst>
          </p:cNvPr>
          <p:cNvSpPr/>
          <p:nvPr userDrawn="1"/>
        </p:nvSpPr>
        <p:spPr>
          <a:xfrm>
            <a:off x="1260001" y="5109331"/>
            <a:ext cx="2030407" cy="13712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31" name="Rectangle 30">
            <a:extLst>
              <a:ext uri="{FF2B5EF4-FFF2-40B4-BE49-F238E27FC236}">
                <a16:creationId xmlns:a16="http://schemas.microsoft.com/office/drawing/2014/main" id="{074687C5-5754-B248-A6E3-380EE748097A}"/>
              </a:ext>
            </a:extLst>
          </p:cNvPr>
          <p:cNvSpPr/>
          <p:nvPr userDrawn="1"/>
        </p:nvSpPr>
        <p:spPr>
          <a:xfrm>
            <a:off x="3445670" y="2152649"/>
            <a:ext cx="5568790"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2" name="Rectangle 31">
            <a:extLst>
              <a:ext uri="{FF2B5EF4-FFF2-40B4-BE49-F238E27FC236}">
                <a16:creationId xmlns:a16="http://schemas.microsoft.com/office/drawing/2014/main" id="{D871A306-7809-C0AA-A2BA-32CB30FA299F}"/>
              </a:ext>
            </a:extLst>
          </p:cNvPr>
          <p:cNvSpPr/>
          <p:nvPr userDrawn="1"/>
        </p:nvSpPr>
        <p:spPr>
          <a:xfrm>
            <a:off x="3445670" y="2645429"/>
            <a:ext cx="2536030"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3" name="Rectangle 32">
            <a:extLst>
              <a:ext uri="{FF2B5EF4-FFF2-40B4-BE49-F238E27FC236}">
                <a16:creationId xmlns:a16="http://schemas.microsoft.com/office/drawing/2014/main" id="{A3E253C8-65CD-DBAD-D696-689EF0EE3D0C}"/>
              </a:ext>
            </a:extLst>
          </p:cNvPr>
          <p:cNvSpPr/>
          <p:nvPr userDrawn="1"/>
        </p:nvSpPr>
        <p:spPr>
          <a:xfrm>
            <a:off x="3445669" y="3138210"/>
            <a:ext cx="3078956"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47" name="Rectangle 46">
            <a:extLst>
              <a:ext uri="{FF2B5EF4-FFF2-40B4-BE49-F238E27FC236}">
                <a16:creationId xmlns:a16="http://schemas.microsoft.com/office/drawing/2014/main" id="{B09E3442-43B9-ADC7-03C1-4B87D70B8E0B}"/>
              </a:ext>
            </a:extLst>
          </p:cNvPr>
          <p:cNvSpPr/>
          <p:nvPr userDrawn="1"/>
        </p:nvSpPr>
        <p:spPr>
          <a:xfrm>
            <a:off x="6226138" y="3630990"/>
            <a:ext cx="2969233"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49" name="Rectangle 48">
            <a:extLst>
              <a:ext uri="{FF2B5EF4-FFF2-40B4-BE49-F238E27FC236}">
                <a16:creationId xmlns:a16="http://schemas.microsoft.com/office/drawing/2014/main" id="{457A4A20-DCC3-3C59-3F56-6A89CBFAD9EE}"/>
              </a:ext>
            </a:extLst>
          </p:cNvPr>
          <p:cNvSpPr/>
          <p:nvPr userDrawn="1"/>
        </p:nvSpPr>
        <p:spPr>
          <a:xfrm>
            <a:off x="3830986" y="4123770"/>
            <a:ext cx="2150713"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0" name="Rectangle 49">
            <a:extLst>
              <a:ext uri="{FF2B5EF4-FFF2-40B4-BE49-F238E27FC236}">
                <a16:creationId xmlns:a16="http://schemas.microsoft.com/office/drawing/2014/main" id="{A1FEEF79-0656-4DE2-517B-689854CFC99E}"/>
              </a:ext>
            </a:extLst>
          </p:cNvPr>
          <p:cNvSpPr/>
          <p:nvPr userDrawn="1"/>
        </p:nvSpPr>
        <p:spPr>
          <a:xfrm>
            <a:off x="4974823" y="4616551"/>
            <a:ext cx="2580644"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3" name="Rectangle 52">
            <a:extLst>
              <a:ext uri="{FF2B5EF4-FFF2-40B4-BE49-F238E27FC236}">
                <a16:creationId xmlns:a16="http://schemas.microsoft.com/office/drawing/2014/main" id="{9528DCF3-90D9-2F59-0FCA-E71511EFE7CD}"/>
              </a:ext>
            </a:extLst>
          </p:cNvPr>
          <p:cNvSpPr/>
          <p:nvPr userDrawn="1"/>
        </p:nvSpPr>
        <p:spPr>
          <a:xfrm>
            <a:off x="9014460" y="5109331"/>
            <a:ext cx="2806065"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4" name="Rectangle 53">
            <a:extLst>
              <a:ext uri="{FF2B5EF4-FFF2-40B4-BE49-F238E27FC236}">
                <a16:creationId xmlns:a16="http://schemas.microsoft.com/office/drawing/2014/main" id="{5014CF9C-4B98-4AA9-785C-AD8153E9868A}"/>
              </a:ext>
            </a:extLst>
          </p:cNvPr>
          <p:cNvSpPr/>
          <p:nvPr userDrawn="1"/>
        </p:nvSpPr>
        <p:spPr>
          <a:xfrm>
            <a:off x="6582232" y="5602111"/>
            <a:ext cx="2150713"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5" name="Rectangle 54">
            <a:extLst>
              <a:ext uri="{FF2B5EF4-FFF2-40B4-BE49-F238E27FC236}">
                <a16:creationId xmlns:a16="http://schemas.microsoft.com/office/drawing/2014/main" id="{FBF9EAAE-8BAD-7D31-C504-90C76F368487}"/>
              </a:ext>
            </a:extLst>
          </p:cNvPr>
          <p:cNvSpPr/>
          <p:nvPr userDrawn="1"/>
        </p:nvSpPr>
        <p:spPr>
          <a:xfrm>
            <a:off x="8743308" y="6094892"/>
            <a:ext cx="3077217" cy="385706"/>
          </a:xfrm>
          <a:prstGeom prst="rect">
            <a:avLst/>
          </a:prstGeom>
          <a:solidFill>
            <a:schemeClr val="accent1"/>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73" name="Rectangle 72">
            <a:extLst>
              <a:ext uri="{FF2B5EF4-FFF2-40B4-BE49-F238E27FC236}">
                <a16:creationId xmlns:a16="http://schemas.microsoft.com/office/drawing/2014/main" id="{06B1527C-6B3A-C615-CA47-D89336CD9DC9}"/>
              </a:ext>
            </a:extLst>
          </p:cNvPr>
          <p:cNvSpPr/>
          <p:nvPr userDrawn="1"/>
        </p:nvSpPr>
        <p:spPr>
          <a:xfrm>
            <a:off x="1260001" y="2152649"/>
            <a:ext cx="2030407" cy="131082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74" name="Rectangle 73">
            <a:extLst>
              <a:ext uri="{FF2B5EF4-FFF2-40B4-BE49-F238E27FC236}">
                <a16:creationId xmlns:a16="http://schemas.microsoft.com/office/drawing/2014/main" id="{007500B8-7B68-5F47-A6AA-ECBFEFE124E1}"/>
              </a:ext>
            </a:extLst>
          </p:cNvPr>
          <p:cNvSpPr/>
          <p:nvPr userDrawn="1"/>
        </p:nvSpPr>
        <p:spPr>
          <a:xfrm>
            <a:off x="1260001" y="3630990"/>
            <a:ext cx="2030407" cy="131082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75" name="Rectangle 74">
            <a:extLst>
              <a:ext uri="{FF2B5EF4-FFF2-40B4-BE49-F238E27FC236}">
                <a16:creationId xmlns:a16="http://schemas.microsoft.com/office/drawing/2014/main" id="{2268F8C2-BFF5-BFE0-F523-B2B6EFE7C633}"/>
              </a:ext>
            </a:extLst>
          </p:cNvPr>
          <p:cNvSpPr/>
          <p:nvPr userDrawn="1"/>
        </p:nvSpPr>
        <p:spPr>
          <a:xfrm>
            <a:off x="1260001" y="5109331"/>
            <a:ext cx="2030407" cy="131082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1" name="Text Placeholder 9">
            <a:extLst>
              <a:ext uri="{FF2B5EF4-FFF2-40B4-BE49-F238E27FC236}">
                <a16:creationId xmlns:a16="http://schemas.microsoft.com/office/drawing/2014/main" id="{B164FE52-B3DD-E629-548C-C23EC501CFD6}"/>
              </a:ext>
            </a:extLst>
          </p:cNvPr>
          <p:cNvSpPr>
            <a:spLocks noGrp="1"/>
          </p:cNvSpPr>
          <p:nvPr userDrawn="1">
            <p:ph type="body" sz="quarter" idx="13" hasCustomPrompt="1"/>
          </p:nvPr>
        </p:nvSpPr>
        <p:spPr>
          <a:xfrm>
            <a:off x="1350008"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16" name="Text Placeholder 9">
            <a:extLst>
              <a:ext uri="{FF2B5EF4-FFF2-40B4-BE49-F238E27FC236}">
                <a16:creationId xmlns:a16="http://schemas.microsoft.com/office/drawing/2014/main" id="{BF8790FA-C5FB-234F-BCAB-76AACD9DE774}"/>
              </a:ext>
            </a:extLst>
          </p:cNvPr>
          <p:cNvSpPr>
            <a:spLocks noGrp="1"/>
          </p:cNvSpPr>
          <p:nvPr userDrawn="1">
            <p:ph type="body" sz="quarter" idx="14" hasCustomPrompt="1"/>
          </p:nvPr>
        </p:nvSpPr>
        <p:spPr>
          <a:xfrm>
            <a:off x="3482538"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17" name="Text Placeholder 9">
            <a:extLst>
              <a:ext uri="{FF2B5EF4-FFF2-40B4-BE49-F238E27FC236}">
                <a16:creationId xmlns:a16="http://schemas.microsoft.com/office/drawing/2014/main" id="{6F5B3536-A8C7-7DF8-FB3A-2E46168A101D}"/>
              </a:ext>
            </a:extLst>
          </p:cNvPr>
          <p:cNvSpPr>
            <a:spLocks noGrp="1"/>
          </p:cNvSpPr>
          <p:nvPr userDrawn="1">
            <p:ph type="body" sz="quarter" idx="15" hasCustomPrompt="1"/>
          </p:nvPr>
        </p:nvSpPr>
        <p:spPr>
          <a:xfrm>
            <a:off x="5615068"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19" name="Text Placeholder 9">
            <a:extLst>
              <a:ext uri="{FF2B5EF4-FFF2-40B4-BE49-F238E27FC236}">
                <a16:creationId xmlns:a16="http://schemas.microsoft.com/office/drawing/2014/main" id="{9A6AE554-34E5-2CD9-6A28-E5087C64A458}"/>
              </a:ext>
            </a:extLst>
          </p:cNvPr>
          <p:cNvSpPr>
            <a:spLocks noGrp="1"/>
          </p:cNvSpPr>
          <p:nvPr userDrawn="1">
            <p:ph type="body" sz="quarter" idx="16" hasCustomPrompt="1"/>
          </p:nvPr>
        </p:nvSpPr>
        <p:spPr>
          <a:xfrm>
            <a:off x="7747598"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20" name="Text Placeholder 9">
            <a:extLst>
              <a:ext uri="{FF2B5EF4-FFF2-40B4-BE49-F238E27FC236}">
                <a16:creationId xmlns:a16="http://schemas.microsoft.com/office/drawing/2014/main" id="{4989DDBE-E8EE-2513-1DBA-175B7973108B}"/>
              </a:ext>
            </a:extLst>
          </p:cNvPr>
          <p:cNvSpPr>
            <a:spLocks noGrp="1"/>
          </p:cNvSpPr>
          <p:nvPr userDrawn="1">
            <p:ph type="body" sz="quarter" idx="17" hasCustomPrompt="1"/>
          </p:nvPr>
        </p:nvSpPr>
        <p:spPr>
          <a:xfrm>
            <a:off x="9880126"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22" name="Text Placeholder 9">
            <a:extLst>
              <a:ext uri="{FF2B5EF4-FFF2-40B4-BE49-F238E27FC236}">
                <a16:creationId xmlns:a16="http://schemas.microsoft.com/office/drawing/2014/main" id="{28824480-FD91-E4BD-EA17-06F07237B6B1}"/>
              </a:ext>
            </a:extLst>
          </p:cNvPr>
          <p:cNvSpPr>
            <a:spLocks noGrp="1"/>
          </p:cNvSpPr>
          <p:nvPr userDrawn="1">
            <p:ph type="body" sz="quarter" idx="18"/>
          </p:nvPr>
        </p:nvSpPr>
        <p:spPr>
          <a:xfrm>
            <a:off x="1415482" y="2484897"/>
            <a:ext cx="1719444" cy="646331"/>
          </a:xfrm>
        </p:spPr>
        <p:txBody>
          <a:bodyPr lIns="90000" tIns="46800" rIns="90000" bIns="46800" anchor="ctr">
            <a:normAutofit/>
          </a:bodyPr>
          <a:lstStyle>
            <a:lvl1pPr marL="0" indent="0">
              <a:lnSpc>
                <a:spcPct val="100000"/>
              </a:lnSpc>
              <a:spcBef>
                <a:spcPts val="0"/>
              </a:spcBef>
              <a:buNone/>
              <a:defRPr sz="1200" b="1">
                <a:latin typeface="+mj-lt"/>
              </a:defRPr>
            </a:lvl1pPr>
          </a:lstStyle>
          <a:p>
            <a:pPr lvl="0"/>
            <a:endParaRPr lang="de-AT"/>
          </a:p>
        </p:txBody>
      </p:sp>
      <p:sp>
        <p:nvSpPr>
          <p:cNvPr id="23" name="Text Placeholder 9">
            <a:extLst>
              <a:ext uri="{FF2B5EF4-FFF2-40B4-BE49-F238E27FC236}">
                <a16:creationId xmlns:a16="http://schemas.microsoft.com/office/drawing/2014/main" id="{590718BC-1E41-1041-35DB-0F5DDF727C61}"/>
              </a:ext>
            </a:extLst>
          </p:cNvPr>
          <p:cNvSpPr>
            <a:spLocks noGrp="1"/>
          </p:cNvSpPr>
          <p:nvPr userDrawn="1">
            <p:ph type="body" sz="quarter" idx="19"/>
          </p:nvPr>
        </p:nvSpPr>
        <p:spPr>
          <a:xfrm>
            <a:off x="1415482" y="3963238"/>
            <a:ext cx="1719444" cy="646331"/>
          </a:xfrm>
        </p:spPr>
        <p:txBody>
          <a:bodyPr lIns="90000" tIns="46800" rIns="90000" bIns="46800" anchor="ctr">
            <a:normAutofit/>
          </a:bodyPr>
          <a:lstStyle>
            <a:lvl1pPr marL="0" indent="0">
              <a:lnSpc>
                <a:spcPct val="100000"/>
              </a:lnSpc>
              <a:spcBef>
                <a:spcPts val="0"/>
              </a:spcBef>
              <a:buNone/>
              <a:defRPr sz="1200" b="1">
                <a:latin typeface="+mj-lt"/>
              </a:defRPr>
            </a:lvl1pPr>
          </a:lstStyle>
          <a:p>
            <a:pPr lvl="0"/>
            <a:endParaRPr lang="de-AT"/>
          </a:p>
        </p:txBody>
      </p:sp>
      <p:sp>
        <p:nvSpPr>
          <p:cNvPr id="25" name="Text Placeholder 9">
            <a:extLst>
              <a:ext uri="{FF2B5EF4-FFF2-40B4-BE49-F238E27FC236}">
                <a16:creationId xmlns:a16="http://schemas.microsoft.com/office/drawing/2014/main" id="{F705D8C0-57CF-E47C-0F3D-C004DFA847D2}"/>
              </a:ext>
            </a:extLst>
          </p:cNvPr>
          <p:cNvSpPr>
            <a:spLocks noGrp="1"/>
          </p:cNvSpPr>
          <p:nvPr userDrawn="1">
            <p:ph type="body" sz="quarter" idx="20"/>
          </p:nvPr>
        </p:nvSpPr>
        <p:spPr>
          <a:xfrm>
            <a:off x="1415482" y="5441579"/>
            <a:ext cx="1719444" cy="646331"/>
          </a:xfrm>
        </p:spPr>
        <p:txBody>
          <a:bodyPr lIns="90000" tIns="46800" rIns="90000" bIns="46800" anchor="ctr">
            <a:normAutofit/>
          </a:bodyPr>
          <a:lstStyle>
            <a:lvl1pPr marL="0" indent="0">
              <a:lnSpc>
                <a:spcPct val="100000"/>
              </a:lnSpc>
              <a:spcBef>
                <a:spcPts val="0"/>
              </a:spcBef>
              <a:buNone/>
              <a:defRPr sz="1200" b="1">
                <a:latin typeface="+mj-lt"/>
              </a:defRPr>
            </a:lvl1pPr>
          </a:lstStyle>
          <a:p>
            <a:pPr lvl="0"/>
            <a:endParaRPr lang="de-AT"/>
          </a:p>
        </p:txBody>
      </p:sp>
      <p:sp>
        <p:nvSpPr>
          <p:cNvPr id="28" name="Text Placeholder 9">
            <a:extLst>
              <a:ext uri="{FF2B5EF4-FFF2-40B4-BE49-F238E27FC236}">
                <a16:creationId xmlns:a16="http://schemas.microsoft.com/office/drawing/2014/main" id="{5E0BA98D-2FCF-AF95-7078-6A29EFA0E432}"/>
              </a:ext>
            </a:extLst>
          </p:cNvPr>
          <p:cNvSpPr>
            <a:spLocks noGrp="1"/>
          </p:cNvSpPr>
          <p:nvPr userDrawn="1">
            <p:ph type="body" sz="quarter" idx="21"/>
          </p:nvPr>
        </p:nvSpPr>
        <p:spPr>
          <a:xfrm>
            <a:off x="3445669" y="2207003"/>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
        <p:nvSpPr>
          <p:cNvPr id="29" name="Text Placeholder 9">
            <a:extLst>
              <a:ext uri="{FF2B5EF4-FFF2-40B4-BE49-F238E27FC236}">
                <a16:creationId xmlns:a16="http://schemas.microsoft.com/office/drawing/2014/main" id="{7575E7E4-6A54-1D6D-65D4-E843591CBA4C}"/>
              </a:ext>
            </a:extLst>
          </p:cNvPr>
          <p:cNvSpPr>
            <a:spLocks noGrp="1"/>
          </p:cNvSpPr>
          <p:nvPr userDrawn="1">
            <p:ph type="body" sz="quarter" idx="22"/>
          </p:nvPr>
        </p:nvSpPr>
        <p:spPr>
          <a:xfrm>
            <a:off x="3445669" y="2699783"/>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
        <p:nvSpPr>
          <p:cNvPr id="30" name="Text Placeholder 9">
            <a:extLst>
              <a:ext uri="{FF2B5EF4-FFF2-40B4-BE49-F238E27FC236}">
                <a16:creationId xmlns:a16="http://schemas.microsoft.com/office/drawing/2014/main" id="{AF134A80-5DF0-28EC-8338-6A38DDA4A26B}"/>
              </a:ext>
            </a:extLst>
          </p:cNvPr>
          <p:cNvSpPr>
            <a:spLocks noGrp="1"/>
          </p:cNvSpPr>
          <p:nvPr userDrawn="1">
            <p:ph type="body" sz="quarter" idx="23"/>
          </p:nvPr>
        </p:nvSpPr>
        <p:spPr>
          <a:xfrm>
            <a:off x="3445669" y="3192564"/>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
        <p:nvSpPr>
          <p:cNvPr id="34" name="Text Placeholder 9">
            <a:extLst>
              <a:ext uri="{FF2B5EF4-FFF2-40B4-BE49-F238E27FC236}">
                <a16:creationId xmlns:a16="http://schemas.microsoft.com/office/drawing/2014/main" id="{2FC7F192-E68F-3B30-8CD1-D72EC32297D2}"/>
              </a:ext>
            </a:extLst>
          </p:cNvPr>
          <p:cNvSpPr>
            <a:spLocks noGrp="1"/>
          </p:cNvSpPr>
          <p:nvPr userDrawn="1">
            <p:ph type="body" sz="quarter" idx="24"/>
          </p:nvPr>
        </p:nvSpPr>
        <p:spPr>
          <a:xfrm>
            <a:off x="6226138" y="3685344"/>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
        <p:nvSpPr>
          <p:cNvPr id="35" name="Text Placeholder 9">
            <a:extLst>
              <a:ext uri="{FF2B5EF4-FFF2-40B4-BE49-F238E27FC236}">
                <a16:creationId xmlns:a16="http://schemas.microsoft.com/office/drawing/2014/main" id="{56D921DC-DEDC-82FD-0158-F9C69A7640C0}"/>
              </a:ext>
            </a:extLst>
          </p:cNvPr>
          <p:cNvSpPr>
            <a:spLocks noGrp="1"/>
          </p:cNvSpPr>
          <p:nvPr userDrawn="1">
            <p:ph type="body" sz="quarter" idx="25"/>
          </p:nvPr>
        </p:nvSpPr>
        <p:spPr>
          <a:xfrm>
            <a:off x="3830986" y="4178124"/>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
        <p:nvSpPr>
          <p:cNvPr id="36" name="Text Placeholder 9">
            <a:extLst>
              <a:ext uri="{FF2B5EF4-FFF2-40B4-BE49-F238E27FC236}">
                <a16:creationId xmlns:a16="http://schemas.microsoft.com/office/drawing/2014/main" id="{B4353664-C537-001E-74BA-DF978BCE9D50}"/>
              </a:ext>
            </a:extLst>
          </p:cNvPr>
          <p:cNvSpPr>
            <a:spLocks noGrp="1"/>
          </p:cNvSpPr>
          <p:nvPr userDrawn="1">
            <p:ph type="body" sz="quarter" idx="26"/>
          </p:nvPr>
        </p:nvSpPr>
        <p:spPr>
          <a:xfrm>
            <a:off x="4974823" y="4670905"/>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
        <p:nvSpPr>
          <p:cNvPr id="37" name="Text Placeholder 9">
            <a:extLst>
              <a:ext uri="{FF2B5EF4-FFF2-40B4-BE49-F238E27FC236}">
                <a16:creationId xmlns:a16="http://schemas.microsoft.com/office/drawing/2014/main" id="{2D141CD7-579A-7AED-A1FD-A644C3A6E680}"/>
              </a:ext>
            </a:extLst>
          </p:cNvPr>
          <p:cNvSpPr>
            <a:spLocks noGrp="1"/>
          </p:cNvSpPr>
          <p:nvPr userDrawn="1">
            <p:ph type="body" sz="quarter" idx="27"/>
          </p:nvPr>
        </p:nvSpPr>
        <p:spPr>
          <a:xfrm>
            <a:off x="9014460" y="5163685"/>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
        <p:nvSpPr>
          <p:cNvPr id="38" name="Text Placeholder 9">
            <a:extLst>
              <a:ext uri="{FF2B5EF4-FFF2-40B4-BE49-F238E27FC236}">
                <a16:creationId xmlns:a16="http://schemas.microsoft.com/office/drawing/2014/main" id="{C2506802-D3E0-D9E8-52F0-B074800321DE}"/>
              </a:ext>
            </a:extLst>
          </p:cNvPr>
          <p:cNvSpPr>
            <a:spLocks noGrp="1"/>
          </p:cNvSpPr>
          <p:nvPr userDrawn="1">
            <p:ph type="body" sz="quarter" idx="28"/>
          </p:nvPr>
        </p:nvSpPr>
        <p:spPr>
          <a:xfrm>
            <a:off x="6582232" y="5656465"/>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
        <p:nvSpPr>
          <p:cNvPr id="39" name="Text Placeholder 9">
            <a:extLst>
              <a:ext uri="{FF2B5EF4-FFF2-40B4-BE49-F238E27FC236}">
                <a16:creationId xmlns:a16="http://schemas.microsoft.com/office/drawing/2014/main" id="{4210FA07-0C52-6AF2-F99B-80BD43E74BBB}"/>
              </a:ext>
            </a:extLst>
          </p:cNvPr>
          <p:cNvSpPr>
            <a:spLocks noGrp="1"/>
          </p:cNvSpPr>
          <p:nvPr userDrawn="1">
            <p:ph type="body" sz="quarter" idx="29"/>
          </p:nvPr>
        </p:nvSpPr>
        <p:spPr>
          <a:xfrm>
            <a:off x="8743308" y="6149246"/>
            <a:ext cx="2107852" cy="276999"/>
          </a:xfrm>
        </p:spPr>
        <p:txBody>
          <a:bodyPr lIns="90000" tIns="46800" rIns="90000" bIns="46800" anchor="ctr">
            <a:normAutofit/>
          </a:bodyPr>
          <a:lstStyle>
            <a:lvl1pPr marL="0" indent="0">
              <a:lnSpc>
                <a:spcPct val="100000"/>
              </a:lnSpc>
              <a:spcBef>
                <a:spcPts val="0"/>
              </a:spcBef>
              <a:buNone/>
              <a:defRPr sz="1200">
                <a:solidFill>
                  <a:schemeClr val="bg2"/>
                </a:solidFill>
              </a:defRPr>
            </a:lvl1pPr>
          </a:lstStyle>
          <a:p>
            <a:pPr lvl="0"/>
            <a:endParaRPr lang="de-AT"/>
          </a:p>
        </p:txBody>
      </p:sp>
    </p:spTree>
    <p:extLst>
      <p:ext uri="{BB962C8B-B14F-4D97-AF65-F5344CB8AC3E}">
        <p14:creationId xmlns:p14="http://schemas.microsoft.com/office/powerpoint/2010/main" val="404906237"/>
      </p:ext>
    </p:extLst>
  </p:cSld>
  <p:clrMapOvr>
    <a:masterClrMapping/>
  </p:clrMapOvr>
  <p:extLst>
    <p:ext uri="{DCECCB84-F9BA-43D5-87BE-67443E8EF086}">
      <p15:sldGuideLst xmlns:p15="http://schemas.microsoft.com/office/powerpoint/2012/main"/>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6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120794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6" name="Rectangle 45">
            <a:extLst>
              <a:ext uri="{FF2B5EF4-FFF2-40B4-BE49-F238E27FC236}">
                <a16:creationId xmlns:a16="http://schemas.microsoft.com/office/drawing/2014/main" id="{59910EC2-B55F-FD01-8401-B169E10C88B9}"/>
              </a:ext>
            </a:extLst>
          </p:cNvPr>
          <p:cNvSpPr/>
          <p:nvPr userDrawn="1"/>
        </p:nvSpPr>
        <p:spPr>
          <a:xfrm>
            <a:off x="1260002" y="2119184"/>
            <a:ext cx="708499" cy="995887"/>
          </a:xfrm>
          <a:prstGeom prst="rect">
            <a:avLst/>
          </a:prstGeom>
          <a:solidFill>
            <a:schemeClr val="bg1">
              <a:lumMod val="90000"/>
            </a:schemeClr>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a:solidFill>
                <a:srgbClr val="140028"/>
              </a:solidFill>
              <a:latin typeface="Trenda-Regular"/>
            </a:endParaRPr>
          </a:p>
        </p:txBody>
      </p:sp>
      <p:sp>
        <p:nvSpPr>
          <p:cNvPr id="48" name="Rectangle 47">
            <a:extLst>
              <a:ext uri="{FF2B5EF4-FFF2-40B4-BE49-F238E27FC236}">
                <a16:creationId xmlns:a16="http://schemas.microsoft.com/office/drawing/2014/main" id="{724EAFF4-6A23-9119-56AA-27F68FF40C59}"/>
              </a:ext>
            </a:extLst>
          </p:cNvPr>
          <p:cNvSpPr/>
          <p:nvPr userDrawn="1"/>
        </p:nvSpPr>
        <p:spPr>
          <a:xfrm>
            <a:off x="1260002" y="3239792"/>
            <a:ext cx="708499" cy="995887"/>
          </a:xfrm>
          <a:prstGeom prst="rect">
            <a:avLst/>
          </a:prstGeom>
          <a:solidFill>
            <a:schemeClr val="bg1">
              <a:lumMod val="90000"/>
            </a:schemeClr>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b="1">
              <a:solidFill>
                <a:srgbClr val="140028"/>
              </a:solidFill>
              <a:latin typeface="Trenda-Regular"/>
            </a:endParaRPr>
          </a:p>
        </p:txBody>
      </p:sp>
      <p:sp>
        <p:nvSpPr>
          <p:cNvPr id="51" name="Rectangle 50">
            <a:extLst>
              <a:ext uri="{FF2B5EF4-FFF2-40B4-BE49-F238E27FC236}">
                <a16:creationId xmlns:a16="http://schemas.microsoft.com/office/drawing/2014/main" id="{18628C49-9C45-2F41-1F76-AF1BD41C5C60}"/>
              </a:ext>
            </a:extLst>
          </p:cNvPr>
          <p:cNvSpPr/>
          <p:nvPr userDrawn="1"/>
        </p:nvSpPr>
        <p:spPr>
          <a:xfrm>
            <a:off x="1260002" y="4360402"/>
            <a:ext cx="708499" cy="995887"/>
          </a:xfrm>
          <a:prstGeom prst="rect">
            <a:avLst/>
          </a:prstGeom>
          <a:solidFill>
            <a:schemeClr val="bg1">
              <a:lumMod val="90000"/>
            </a:schemeClr>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b="1">
              <a:solidFill>
                <a:srgbClr val="140028"/>
              </a:solidFill>
              <a:latin typeface="Trenda-Regular"/>
            </a:endParaRPr>
          </a:p>
        </p:txBody>
      </p:sp>
      <p:sp>
        <p:nvSpPr>
          <p:cNvPr id="52" name="Rectangle 51">
            <a:extLst>
              <a:ext uri="{FF2B5EF4-FFF2-40B4-BE49-F238E27FC236}">
                <a16:creationId xmlns:a16="http://schemas.microsoft.com/office/drawing/2014/main" id="{86F8334A-DDE9-FCFC-4364-3722F70BFBDC}"/>
              </a:ext>
            </a:extLst>
          </p:cNvPr>
          <p:cNvSpPr/>
          <p:nvPr userDrawn="1"/>
        </p:nvSpPr>
        <p:spPr>
          <a:xfrm>
            <a:off x="1260002" y="5481112"/>
            <a:ext cx="708499" cy="995887"/>
          </a:xfrm>
          <a:prstGeom prst="rect">
            <a:avLst/>
          </a:prstGeom>
          <a:solidFill>
            <a:schemeClr val="bg1">
              <a:lumMod val="90000"/>
            </a:schemeClr>
          </a:soli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b="1">
              <a:solidFill>
                <a:srgbClr val="140028"/>
              </a:solidFill>
              <a:latin typeface="Trenda-Regular"/>
            </a:endParaRPr>
          </a:p>
        </p:txBody>
      </p:sp>
      <p:sp>
        <p:nvSpPr>
          <p:cNvPr id="56" name="Rectangle 55">
            <a:extLst>
              <a:ext uri="{FF2B5EF4-FFF2-40B4-BE49-F238E27FC236}">
                <a16:creationId xmlns:a16="http://schemas.microsoft.com/office/drawing/2014/main" id="{60F711D0-9CFC-E719-1DB3-769FC9F8D29A}"/>
              </a:ext>
            </a:extLst>
          </p:cNvPr>
          <p:cNvSpPr/>
          <p:nvPr userDrawn="1"/>
        </p:nvSpPr>
        <p:spPr>
          <a:xfrm>
            <a:off x="2084402" y="2119184"/>
            <a:ext cx="2086763"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7" name="Rectangle 56">
            <a:extLst>
              <a:ext uri="{FF2B5EF4-FFF2-40B4-BE49-F238E27FC236}">
                <a16:creationId xmlns:a16="http://schemas.microsoft.com/office/drawing/2014/main" id="{7CDB0418-0EF0-C218-41FE-BD03205C9580}"/>
              </a:ext>
            </a:extLst>
          </p:cNvPr>
          <p:cNvSpPr/>
          <p:nvPr userDrawn="1"/>
        </p:nvSpPr>
        <p:spPr>
          <a:xfrm>
            <a:off x="2084402" y="3239792"/>
            <a:ext cx="2086763"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8" name="Rectangle 57">
            <a:extLst>
              <a:ext uri="{FF2B5EF4-FFF2-40B4-BE49-F238E27FC236}">
                <a16:creationId xmlns:a16="http://schemas.microsoft.com/office/drawing/2014/main" id="{BFCC6B9F-53BC-B1AC-BFE5-39B3613515B6}"/>
              </a:ext>
            </a:extLst>
          </p:cNvPr>
          <p:cNvSpPr/>
          <p:nvPr userDrawn="1"/>
        </p:nvSpPr>
        <p:spPr>
          <a:xfrm>
            <a:off x="2084402" y="4360402"/>
            <a:ext cx="2086763"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9" name="Rectangle 58">
            <a:extLst>
              <a:ext uri="{FF2B5EF4-FFF2-40B4-BE49-F238E27FC236}">
                <a16:creationId xmlns:a16="http://schemas.microsoft.com/office/drawing/2014/main" id="{6448249A-5BF0-5390-93AD-86BB0771492B}"/>
              </a:ext>
            </a:extLst>
          </p:cNvPr>
          <p:cNvSpPr/>
          <p:nvPr userDrawn="1"/>
        </p:nvSpPr>
        <p:spPr>
          <a:xfrm>
            <a:off x="2084402" y="5481112"/>
            <a:ext cx="2086763"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0" name="Rectangle 59">
            <a:extLst>
              <a:ext uri="{FF2B5EF4-FFF2-40B4-BE49-F238E27FC236}">
                <a16:creationId xmlns:a16="http://schemas.microsoft.com/office/drawing/2014/main" id="{D368667D-D520-A7D7-4078-8F54A459ABA6}"/>
              </a:ext>
            </a:extLst>
          </p:cNvPr>
          <p:cNvSpPr/>
          <p:nvPr userDrawn="1"/>
        </p:nvSpPr>
        <p:spPr>
          <a:xfrm>
            <a:off x="4287067" y="2119184"/>
            <a:ext cx="2627298"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1" name="Rectangle 60">
            <a:extLst>
              <a:ext uri="{FF2B5EF4-FFF2-40B4-BE49-F238E27FC236}">
                <a16:creationId xmlns:a16="http://schemas.microsoft.com/office/drawing/2014/main" id="{1F8C303F-F2A5-7CF3-DC2A-09FF7DB41DFF}"/>
              </a:ext>
            </a:extLst>
          </p:cNvPr>
          <p:cNvSpPr/>
          <p:nvPr userDrawn="1"/>
        </p:nvSpPr>
        <p:spPr>
          <a:xfrm>
            <a:off x="4287067" y="3239792"/>
            <a:ext cx="2627298"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2" name="Rectangle 61">
            <a:extLst>
              <a:ext uri="{FF2B5EF4-FFF2-40B4-BE49-F238E27FC236}">
                <a16:creationId xmlns:a16="http://schemas.microsoft.com/office/drawing/2014/main" id="{70F18FCD-9E3D-B4FA-1E35-88F62BD1D28C}"/>
              </a:ext>
            </a:extLst>
          </p:cNvPr>
          <p:cNvSpPr/>
          <p:nvPr userDrawn="1"/>
        </p:nvSpPr>
        <p:spPr>
          <a:xfrm>
            <a:off x="4287067" y="4360402"/>
            <a:ext cx="2627298"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3" name="Rectangle 62">
            <a:extLst>
              <a:ext uri="{FF2B5EF4-FFF2-40B4-BE49-F238E27FC236}">
                <a16:creationId xmlns:a16="http://schemas.microsoft.com/office/drawing/2014/main" id="{AA8756C2-5A0D-FC4A-685A-91F15D7CC321}"/>
              </a:ext>
            </a:extLst>
          </p:cNvPr>
          <p:cNvSpPr/>
          <p:nvPr userDrawn="1"/>
        </p:nvSpPr>
        <p:spPr>
          <a:xfrm>
            <a:off x="4287067" y="5481112"/>
            <a:ext cx="2627298"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4" name="Rectangle 63">
            <a:extLst>
              <a:ext uri="{FF2B5EF4-FFF2-40B4-BE49-F238E27FC236}">
                <a16:creationId xmlns:a16="http://schemas.microsoft.com/office/drawing/2014/main" id="{23960755-0FF7-2A7E-4795-7EB299DB4B9F}"/>
              </a:ext>
            </a:extLst>
          </p:cNvPr>
          <p:cNvSpPr/>
          <p:nvPr userDrawn="1"/>
        </p:nvSpPr>
        <p:spPr>
          <a:xfrm>
            <a:off x="7030267" y="2119184"/>
            <a:ext cx="2086763"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5" name="Rectangle 64">
            <a:extLst>
              <a:ext uri="{FF2B5EF4-FFF2-40B4-BE49-F238E27FC236}">
                <a16:creationId xmlns:a16="http://schemas.microsoft.com/office/drawing/2014/main" id="{F5887F92-406B-FCF7-ECE3-4FDAD9E8080A}"/>
              </a:ext>
            </a:extLst>
          </p:cNvPr>
          <p:cNvSpPr/>
          <p:nvPr userDrawn="1"/>
        </p:nvSpPr>
        <p:spPr>
          <a:xfrm>
            <a:off x="7030267" y="3239792"/>
            <a:ext cx="2086763"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6" name="Rectangle 65">
            <a:extLst>
              <a:ext uri="{FF2B5EF4-FFF2-40B4-BE49-F238E27FC236}">
                <a16:creationId xmlns:a16="http://schemas.microsoft.com/office/drawing/2014/main" id="{4791B89D-BB25-8173-1259-5AC3F8A0795A}"/>
              </a:ext>
            </a:extLst>
          </p:cNvPr>
          <p:cNvSpPr/>
          <p:nvPr userDrawn="1"/>
        </p:nvSpPr>
        <p:spPr>
          <a:xfrm>
            <a:off x="7030267" y="4360402"/>
            <a:ext cx="2086763"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7" name="Rectangle 66">
            <a:extLst>
              <a:ext uri="{FF2B5EF4-FFF2-40B4-BE49-F238E27FC236}">
                <a16:creationId xmlns:a16="http://schemas.microsoft.com/office/drawing/2014/main" id="{8B815CF7-098D-0DC7-248E-6C6B94026F4C}"/>
              </a:ext>
            </a:extLst>
          </p:cNvPr>
          <p:cNvSpPr/>
          <p:nvPr userDrawn="1"/>
        </p:nvSpPr>
        <p:spPr>
          <a:xfrm>
            <a:off x="7030267" y="5481112"/>
            <a:ext cx="2086763"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8" name="Rectangle 67">
            <a:extLst>
              <a:ext uri="{FF2B5EF4-FFF2-40B4-BE49-F238E27FC236}">
                <a16:creationId xmlns:a16="http://schemas.microsoft.com/office/drawing/2014/main" id="{1F442865-C427-9F4F-A82A-DC0D526294E3}"/>
              </a:ext>
            </a:extLst>
          </p:cNvPr>
          <p:cNvSpPr/>
          <p:nvPr userDrawn="1"/>
        </p:nvSpPr>
        <p:spPr>
          <a:xfrm>
            <a:off x="9232932" y="2119184"/>
            <a:ext cx="2587592"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9" name="Rectangle 68">
            <a:extLst>
              <a:ext uri="{FF2B5EF4-FFF2-40B4-BE49-F238E27FC236}">
                <a16:creationId xmlns:a16="http://schemas.microsoft.com/office/drawing/2014/main" id="{EAEAE423-6D8D-DD33-6B7D-CD7C9617CFCE}"/>
              </a:ext>
            </a:extLst>
          </p:cNvPr>
          <p:cNvSpPr/>
          <p:nvPr userDrawn="1"/>
        </p:nvSpPr>
        <p:spPr>
          <a:xfrm>
            <a:off x="9232932" y="3239792"/>
            <a:ext cx="2587592"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76" name="Rectangle 75">
            <a:extLst>
              <a:ext uri="{FF2B5EF4-FFF2-40B4-BE49-F238E27FC236}">
                <a16:creationId xmlns:a16="http://schemas.microsoft.com/office/drawing/2014/main" id="{6DE9BA96-94AE-242A-B3A2-45556AEEA252}"/>
              </a:ext>
            </a:extLst>
          </p:cNvPr>
          <p:cNvSpPr/>
          <p:nvPr userDrawn="1"/>
        </p:nvSpPr>
        <p:spPr>
          <a:xfrm>
            <a:off x="9232932" y="4360402"/>
            <a:ext cx="2587592"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77" name="Rectangle 76">
            <a:extLst>
              <a:ext uri="{FF2B5EF4-FFF2-40B4-BE49-F238E27FC236}">
                <a16:creationId xmlns:a16="http://schemas.microsoft.com/office/drawing/2014/main" id="{A332BF6E-69AF-CCCA-97CB-BD745F93B33A}"/>
              </a:ext>
            </a:extLst>
          </p:cNvPr>
          <p:cNvSpPr/>
          <p:nvPr userDrawn="1"/>
        </p:nvSpPr>
        <p:spPr>
          <a:xfrm>
            <a:off x="9232932" y="5481112"/>
            <a:ext cx="2587592" cy="99588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5" name="Rectangle 4">
            <a:extLst>
              <a:ext uri="{FF2B5EF4-FFF2-40B4-BE49-F238E27FC236}">
                <a16:creationId xmlns:a16="http://schemas.microsoft.com/office/drawing/2014/main" id="{0CAB8075-CCDC-96CF-0460-408035AA85F5}"/>
              </a:ext>
            </a:extLst>
          </p:cNvPr>
          <p:cNvSpPr/>
          <p:nvPr userDrawn="1"/>
        </p:nvSpPr>
        <p:spPr>
          <a:xfrm>
            <a:off x="1260001" y="1620633"/>
            <a:ext cx="708499"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14" name="Rectangle 13">
            <a:extLst>
              <a:ext uri="{FF2B5EF4-FFF2-40B4-BE49-F238E27FC236}">
                <a16:creationId xmlns:a16="http://schemas.microsoft.com/office/drawing/2014/main" id="{11528BB7-F25A-938C-A17D-3FC78273E515}"/>
              </a:ext>
            </a:extLst>
          </p:cNvPr>
          <p:cNvSpPr/>
          <p:nvPr userDrawn="1"/>
        </p:nvSpPr>
        <p:spPr>
          <a:xfrm>
            <a:off x="2084402" y="1620633"/>
            <a:ext cx="2086763"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26" name="Rectangle 25">
            <a:extLst>
              <a:ext uri="{FF2B5EF4-FFF2-40B4-BE49-F238E27FC236}">
                <a16:creationId xmlns:a16="http://schemas.microsoft.com/office/drawing/2014/main" id="{DAEBF7CA-376F-90F8-3C67-2134DFB337A2}"/>
              </a:ext>
            </a:extLst>
          </p:cNvPr>
          <p:cNvSpPr/>
          <p:nvPr userDrawn="1"/>
        </p:nvSpPr>
        <p:spPr>
          <a:xfrm>
            <a:off x="4287067" y="1620633"/>
            <a:ext cx="2627298"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27" name="Rectangle 26">
            <a:extLst>
              <a:ext uri="{FF2B5EF4-FFF2-40B4-BE49-F238E27FC236}">
                <a16:creationId xmlns:a16="http://schemas.microsoft.com/office/drawing/2014/main" id="{86369F95-53C9-047B-6746-251B7953EA1D}"/>
              </a:ext>
            </a:extLst>
          </p:cNvPr>
          <p:cNvSpPr/>
          <p:nvPr userDrawn="1"/>
        </p:nvSpPr>
        <p:spPr>
          <a:xfrm>
            <a:off x="7030267" y="1620633"/>
            <a:ext cx="2086763"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40" name="Rectangle 39">
            <a:extLst>
              <a:ext uri="{FF2B5EF4-FFF2-40B4-BE49-F238E27FC236}">
                <a16:creationId xmlns:a16="http://schemas.microsoft.com/office/drawing/2014/main" id="{495B8115-AF31-7181-A63B-1B1D0D58D6DC}"/>
              </a:ext>
            </a:extLst>
          </p:cNvPr>
          <p:cNvSpPr/>
          <p:nvPr userDrawn="1"/>
        </p:nvSpPr>
        <p:spPr>
          <a:xfrm>
            <a:off x="9232932" y="1620633"/>
            <a:ext cx="2587593"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70" name="Text Placeholder 9">
            <a:extLst>
              <a:ext uri="{FF2B5EF4-FFF2-40B4-BE49-F238E27FC236}">
                <a16:creationId xmlns:a16="http://schemas.microsoft.com/office/drawing/2014/main" id="{1E9C855E-BE8E-F93A-5EAD-F169BF1166D4}"/>
              </a:ext>
            </a:extLst>
          </p:cNvPr>
          <p:cNvSpPr>
            <a:spLocks noGrp="1"/>
          </p:cNvSpPr>
          <p:nvPr userDrawn="1">
            <p:ph type="body" sz="quarter" idx="13" hasCustomPrompt="1"/>
          </p:nvPr>
        </p:nvSpPr>
        <p:spPr>
          <a:xfrm>
            <a:off x="1301276" y="1671783"/>
            <a:ext cx="625950"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No.</a:t>
            </a:r>
          </a:p>
        </p:txBody>
      </p:sp>
      <p:sp>
        <p:nvSpPr>
          <p:cNvPr id="71" name="Text Placeholder 9">
            <a:extLst>
              <a:ext uri="{FF2B5EF4-FFF2-40B4-BE49-F238E27FC236}">
                <a16:creationId xmlns:a16="http://schemas.microsoft.com/office/drawing/2014/main" id="{ABDB3BE2-9A15-96FD-4084-71A14E39E15E}"/>
              </a:ext>
            </a:extLst>
          </p:cNvPr>
          <p:cNvSpPr>
            <a:spLocks noGrp="1"/>
          </p:cNvSpPr>
          <p:nvPr userDrawn="1">
            <p:ph type="body" sz="quarter" idx="14" hasCustomPrompt="1"/>
          </p:nvPr>
        </p:nvSpPr>
        <p:spPr>
          <a:xfrm>
            <a:off x="2202588"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72" name="Text Placeholder 9">
            <a:extLst>
              <a:ext uri="{FF2B5EF4-FFF2-40B4-BE49-F238E27FC236}">
                <a16:creationId xmlns:a16="http://schemas.microsoft.com/office/drawing/2014/main" id="{C8C3515A-22CF-C8BC-66EC-F62F3425BBA0}"/>
              </a:ext>
            </a:extLst>
          </p:cNvPr>
          <p:cNvSpPr>
            <a:spLocks noGrp="1"/>
          </p:cNvSpPr>
          <p:nvPr userDrawn="1">
            <p:ph type="body" sz="quarter" idx="15" hasCustomPrompt="1"/>
          </p:nvPr>
        </p:nvSpPr>
        <p:spPr>
          <a:xfrm>
            <a:off x="4675520"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83" name="Text Placeholder 9">
            <a:extLst>
              <a:ext uri="{FF2B5EF4-FFF2-40B4-BE49-F238E27FC236}">
                <a16:creationId xmlns:a16="http://schemas.microsoft.com/office/drawing/2014/main" id="{9F6FA38A-10B8-C907-97A0-9AC2CC225CFF}"/>
              </a:ext>
            </a:extLst>
          </p:cNvPr>
          <p:cNvSpPr>
            <a:spLocks noGrp="1"/>
          </p:cNvSpPr>
          <p:nvPr userDrawn="1">
            <p:ph type="body" sz="quarter" idx="16" hasCustomPrompt="1"/>
          </p:nvPr>
        </p:nvSpPr>
        <p:spPr>
          <a:xfrm>
            <a:off x="7148452"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84" name="Text Placeholder 9">
            <a:extLst>
              <a:ext uri="{FF2B5EF4-FFF2-40B4-BE49-F238E27FC236}">
                <a16:creationId xmlns:a16="http://schemas.microsoft.com/office/drawing/2014/main" id="{E1178880-8F14-B0D9-9E1B-620E2B7FE5A3}"/>
              </a:ext>
            </a:extLst>
          </p:cNvPr>
          <p:cNvSpPr>
            <a:spLocks noGrp="1"/>
          </p:cNvSpPr>
          <p:nvPr userDrawn="1">
            <p:ph type="body" sz="quarter" idx="17" hasCustomPrompt="1"/>
          </p:nvPr>
        </p:nvSpPr>
        <p:spPr>
          <a:xfrm>
            <a:off x="9601532" y="1671783"/>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85" name="Text Placeholder 9">
            <a:extLst>
              <a:ext uri="{FF2B5EF4-FFF2-40B4-BE49-F238E27FC236}">
                <a16:creationId xmlns:a16="http://schemas.microsoft.com/office/drawing/2014/main" id="{9EE27523-96BE-AC77-E610-D148D813AF9D}"/>
              </a:ext>
            </a:extLst>
          </p:cNvPr>
          <p:cNvSpPr>
            <a:spLocks noGrp="1"/>
          </p:cNvSpPr>
          <p:nvPr userDrawn="1">
            <p:ph type="body" sz="quarter" idx="18" hasCustomPrompt="1"/>
          </p:nvPr>
        </p:nvSpPr>
        <p:spPr>
          <a:xfrm>
            <a:off x="1387002" y="2394471"/>
            <a:ext cx="454498" cy="445312"/>
          </a:xfrm>
        </p:spPr>
        <p:txBody>
          <a:bodyPr lIns="90000" tIns="46800" rIns="90000" bIns="46800" anchor="ctr">
            <a:normAutofit/>
          </a:bodyPr>
          <a:lstStyle>
            <a:lvl1pPr marL="0" indent="0" algn="ctr">
              <a:lnSpc>
                <a:spcPct val="100000"/>
              </a:lnSpc>
              <a:spcBef>
                <a:spcPts val="0"/>
              </a:spcBef>
              <a:buNone/>
              <a:defRPr sz="1200" b="1"/>
            </a:lvl1pPr>
          </a:lstStyle>
          <a:p>
            <a:pPr lvl="0"/>
            <a:r>
              <a:rPr lang="de-AT"/>
              <a:t>XX</a:t>
            </a:r>
          </a:p>
        </p:txBody>
      </p:sp>
      <p:sp>
        <p:nvSpPr>
          <p:cNvPr id="94" name="Text Placeholder 9">
            <a:extLst>
              <a:ext uri="{FF2B5EF4-FFF2-40B4-BE49-F238E27FC236}">
                <a16:creationId xmlns:a16="http://schemas.microsoft.com/office/drawing/2014/main" id="{DF7545DE-1625-9B7A-CEB0-08FACBE2DE2F}"/>
              </a:ext>
            </a:extLst>
          </p:cNvPr>
          <p:cNvSpPr>
            <a:spLocks noGrp="1"/>
          </p:cNvSpPr>
          <p:nvPr userDrawn="1">
            <p:ph type="body" sz="quarter" idx="19" hasCustomPrompt="1"/>
          </p:nvPr>
        </p:nvSpPr>
        <p:spPr>
          <a:xfrm>
            <a:off x="1387002" y="3515079"/>
            <a:ext cx="454498" cy="445312"/>
          </a:xfrm>
        </p:spPr>
        <p:txBody>
          <a:bodyPr lIns="90000" tIns="46800" rIns="90000" bIns="46800" anchor="ctr">
            <a:normAutofit/>
          </a:bodyPr>
          <a:lstStyle>
            <a:lvl1pPr marL="0" indent="0" algn="ctr">
              <a:lnSpc>
                <a:spcPct val="100000"/>
              </a:lnSpc>
              <a:spcBef>
                <a:spcPts val="0"/>
              </a:spcBef>
              <a:buNone/>
              <a:defRPr sz="1200" b="1"/>
            </a:lvl1pPr>
          </a:lstStyle>
          <a:p>
            <a:pPr lvl="0"/>
            <a:r>
              <a:rPr lang="de-AT"/>
              <a:t>XX</a:t>
            </a:r>
          </a:p>
        </p:txBody>
      </p:sp>
      <p:sp>
        <p:nvSpPr>
          <p:cNvPr id="95" name="Text Placeholder 9">
            <a:extLst>
              <a:ext uri="{FF2B5EF4-FFF2-40B4-BE49-F238E27FC236}">
                <a16:creationId xmlns:a16="http://schemas.microsoft.com/office/drawing/2014/main" id="{522D1BBC-0AF6-A0EE-C567-D4A6396BF7FE}"/>
              </a:ext>
            </a:extLst>
          </p:cNvPr>
          <p:cNvSpPr>
            <a:spLocks noGrp="1"/>
          </p:cNvSpPr>
          <p:nvPr userDrawn="1">
            <p:ph type="body" sz="quarter" idx="20" hasCustomPrompt="1"/>
          </p:nvPr>
        </p:nvSpPr>
        <p:spPr>
          <a:xfrm>
            <a:off x="1387002" y="4635689"/>
            <a:ext cx="454498" cy="445312"/>
          </a:xfrm>
        </p:spPr>
        <p:txBody>
          <a:bodyPr lIns="90000" tIns="46800" rIns="90000" bIns="46800" anchor="ctr">
            <a:normAutofit/>
          </a:bodyPr>
          <a:lstStyle>
            <a:lvl1pPr marL="0" indent="0" algn="ctr">
              <a:lnSpc>
                <a:spcPct val="100000"/>
              </a:lnSpc>
              <a:spcBef>
                <a:spcPts val="0"/>
              </a:spcBef>
              <a:buNone/>
              <a:defRPr sz="1200" b="1"/>
            </a:lvl1pPr>
          </a:lstStyle>
          <a:p>
            <a:pPr lvl="0"/>
            <a:r>
              <a:rPr lang="de-AT"/>
              <a:t>XX</a:t>
            </a:r>
          </a:p>
        </p:txBody>
      </p:sp>
      <p:sp>
        <p:nvSpPr>
          <p:cNvPr id="96" name="Text Placeholder 9">
            <a:extLst>
              <a:ext uri="{FF2B5EF4-FFF2-40B4-BE49-F238E27FC236}">
                <a16:creationId xmlns:a16="http://schemas.microsoft.com/office/drawing/2014/main" id="{13C8E0EE-4511-D405-A63D-C31DD2F5A81C}"/>
              </a:ext>
            </a:extLst>
          </p:cNvPr>
          <p:cNvSpPr>
            <a:spLocks noGrp="1"/>
          </p:cNvSpPr>
          <p:nvPr userDrawn="1">
            <p:ph type="body" sz="quarter" idx="21" hasCustomPrompt="1"/>
          </p:nvPr>
        </p:nvSpPr>
        <p:spPr>
          <a:xfrm>
            <a:off x="1387002" y="5756399"/>
            <a:ext cx="454498" cy="445312"/>
          </a:xfrm>
        </p:spPr>
        <p:txBody>
          <a:bodyPr lIns="90000" tIns="46800" rIns="90000" bIns="46800" anchor="ctr">
            <a:normAutofit/>
          </a:bodyPr>
          <a:lstStyle>
            <a:lvl1pPr marL="0" indent="0" algn="ctr">
              <a:lnSpc>
                <a:spcPct val="100000"/>
              </a:lnSpc>
              <a:spcBef>
                <a:spcPts val="0"/>
              </a:spcBef>
              <a:buNone/>
              <a:defRPr sz="1200" b="1"/>
            </a:lvl1pPr>
          </a:lstStyle>
          <a:p>
            <a:pPr lvl="0"/>
            <a:r>
              <a:rPr lang="de-AT"/>
              <a:t>XX</a:t>
            </a:r>
          </a:p>
        </p:txBody>
      </p:sp>
      <p:sp>
        <p:nvSpPr>
          <p:cNvPr id="101" name="Text Placeholder 9">
            <a:extLst>
              <a:ext uri="{FF2B5EF4-FFF2-40B4-BE49-F238E27FC236}">
                <a16:creationId xmlns:a16="http://schemas.microsoft.com/office/drawing/2014/main" id="{D9801931-570D-2E3A-0C31-41C7805B8AFF}"/>
              </a:ext>
            </a:extLst>
          </p:cNvPr>
          <p:cNvSpPr>
            <a:spLocks noGrp="1"/>
          </p:cNvSpPr>
          <p:nvPr userDrawn="1">
            <p:ph type="body" sz="quarter" idx="22"/>
          </p:nvPr>
        </p:nvSpPr>
        <p:spPr>
          <a:xfrm>
            <a:off x="2164745" y="2169925"/>
            <a:ext cx="1926076"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02" name="Text Placeholder 9">
            <a:extLst>
              <a:ext uri="{FF2B5EF4-FFF2-40B4-BE49-F238E27FC236}">
                <a16:creationId xmlns:a16="http://schemas.microsoft.com/office/drawing/2014/main" id="{F7550B21-E5DE-3E56-4A3E-30C03741DB6E}"/>
              </a:ext>
            </a:extLst>
          </p:cNvPr>
          <p:cNvSpPr>
            <a:spLocks noGrp="1"/>
          </p:cNvSpPr>
          <p:nvPr userDrawn="1">
            <p:ph type="body" sz="quarter" idx="23"/>
          </p:nvPr>
        </p:nvSpPr>
        <p:spPr>
          <a:xfrm>
            <a:off x="2164745" y="3290533"/>
            <a:ext cx="1926076"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06" name="Text Placeholder 9">
            <a:extLst>
              <a:ext uri="{FF2B5EF4-FFF2-40B4-BE49-F238E27FC236}">
                <a16:creationId xmlns:a16="http://schemas.microsoft.com/office/drawing/2014/main" id="{55889B49-60CA-F228-3B53-D3EA995CE2AF}"/>
              </a:ext>
            </a:extLst>
          </p:cNvPr>
          <p:cNvSpPr>
            <a:spLocks noGrp="1"/>
          </p:cNvSpPr>
          <p:nvPr userDrawn="1">
            <p:ph type="body" sz="quarter" idx="24"/>
          </p:nvPr>
        </p:nvSpPr>
        <p:spPr>
          <a:xfrm>
            <a:off x="2153799" y="4411143"/>
            <a:ext cx="1926076"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07" name="Text Placeholder 9">
            <a:extLst>
              <a:ext uri="{FF2B5EF4-FFF2-40B4-BE49-F238E27FC236}">
                <a16:creationId xmlns:a16="http://schemas.microsoft.com/office/drawing/2014/main" id="{594A1E91-14E0-809B-D25B-53BC1300394E}"/>
              </a:ext>
            </a:extLst>
          </p:cNvPr>
          <p:cNvSpPr>
            <a:spLocks noGrp="1"/>
          </p:cNvSpPr>
          <p:nvPr userDrawn="1">
            <p:ph type="body" sz="quarter" idx="25"/>
          </p:nvPr>
        </p:nvSpPr>
        <p:spPr>
          <a:xfrm>
            <a:off x="2153799" y="5531853"/>
            <a:ext cx="1926076"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08" name="Text Placeholder 9">
            <a:extLst>
              <a:ext uri="{FF2B5EF4-FFF2-40B4-BE49-F238E27FC236}">
                <a16:creationId xmlns:a16="http://schemas.microsoft.com/office/drawing/2014/main" id="{205E7EF2-59EA-568C-B2AD-A1B999AFDEC1}"/>
              </a:ext>
            </a:extLst>
          </p:cNvPr>
          <p:cNvSpPr>
            <a:spLocks noGrp="1"/>
          </p:cNvSpPr>
          <p:nvPr userDrawn="1">
            <p:ph type="body" sz="quarter" idx="26"/>
          </p:nvPr>
        </p:nvSpPr>
        <p:spPr>
          <a:xfrm>
            <a:off x="4380502" y="2169925"/>
            <a:ext cx="2440428"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09" name="Text Placeholder 9">
            <a:extLst>
              <a:ext uri="{FF2B5EF4-FFF2-40B4-BE49-F238E27FC236}">
                <a16:creationId xmlns:a16="http://schemas.microsoft.com/office/drawing/2014/main" id="{72218EE7-8187-6F3B-A20F-7AFD7EE1635B}"/>
              </a:ext>
            </a:extLst>
          </p:cNvPr>
          <p:cNvSpPr>
            <a:spLocks noGrp="1"/>
          </p:cNvSpPr>
          <p:nvPr userDrawn="1">
            <p:ph type="body" sz="quarter" idx="27"/>
          </p:nvPr>
        </p:nvSpPr>
        <p:spPr>
          <a:xfrm>
            <a:off x="4380502" y="3290533"/>
            <a:ext cx="2440428"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10" name="Text Placeholder 9">
            <a:extLst>
              <a:ext uri="{FF2B5EF4-FFF2-40B4-BE49-F238E27FC236}">
                <a16:creationId xmlns:a16="http://schemas.microsoft.com/office/drawing/2014/main" id="{0455F475-EFF5-93DB-6354-80468576FD0B}"/>
              </a:ext>
            </a:extLst>
          </p:cNvPr>
          <p:cNvSpPr>
            <a:spLocks noGrp="1"/>
          </p:cNvSpPr>
          <p:nvPr userDrawn="1">
            <p:ph type="body" sz="quarter" idx="28"/>
          </p:nvPr>
        </p:nvSpPr>
        <p:spPr>
          <a:xfrm>
            <a:off x="4380502" y="4411143"/>
            <a:ext cx="2440428"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11" name="Text Placeholder 9">
            <a:extLst>
              <a:ext uri="{FF2B5EF4-FFF2-40B4-BE49-F238E27FC236}">
                <a16:creationId xmlns:a16="http://schemas.microsoft.com/office/drawing/2014/main" id="{E66DD821-79D4-4CEB-601C-1DCF94F94B58}"/>
              </a:ext>
            </a:extLst>
          </p:cNvPr>
          <p:cNvSpPr>
            <a:spLocks noGrp="1"/>
          </p:cNvSpPr>
          <p:nvPr userDrawn="1">
            <p:ph type="body" sz="quarter" idx="29"/>
          </p:nvPr>
        </p:nvSpPr>
        <p:spPr>
          <a:xfrm>
            <a:off x="4380502" y="5531853"/>
            <a:ext cx="2440428"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12" name="Text Placeholder 9">
            <a:extLst>
              <a:ext uri="{FF2B5EF4-FFF2-40B4-BE49-F238E27FC236}">
                <a16:creationId xmlns:a16="http://schemas.microsoft.com/office/drawing/2014/main" id="{61F103E0-9BA8-8A75-0063-83246297FF2C}"/>
              </a:ext>
            </a:extLst>
          </p:cNvPr>
          <p:cNvSpPr>
            <a:spLocks noGrp="1"/>
          </p:cNvSpPr>
          <p:nvPr userDrawn="1">
            <p:ph type="body" sz="quarter" idx="30" hasCustomPrompt="1"/>
          </p:nvPr>
        </p:nvSpPr>
        <p:spPr>
          <a:xfrm>
            <a:off x="7163934" y="2169925"/>
            <a:ext cx="1819428" cy="894404"/>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17" name="Text Placeholder 9">
            <a:extLst>
              <a:ext uri="{FF2B5EF4-FFF2-40B4-BE49-F238E27FC236}">
                <a16:creationId xmlns:a16="http://schemas.microsoft.com/office/drawing/2014/main" id="{F3647368-8B29-F8F1-3B16-24DD83E3DCC1}"/>
              </a:ext>
            </a:extLst>
          </p:cNvPr>
          <p:cNvSpPr>
            <a:spLocks noGrp="1"/>
          </p:cNvSpPr>
          <p:nvPr userDrawn="1">
            <p:ph type="body" sz="quarter" idx="31" hasCustomPrompt="1"/>
          </p:nvPr>
        </p:nvSpPr>
        <p:spPr>
          <a:xfrm>
            <a:off x="7163934" y="3290533"/>
            <a:ext cx="1819428" cy="894404"/>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18" name="Text Placeholder 9">
            <a:extLst>
              <a:ext uri="{FF2B5EF4-FFF2-40B4-BE49-F238E27FC236}">
                <a16:creationId xmlns:a16="http://schemas.microsoft.com/office/drawing/2014/main" id="{10E15E32-85EC-FF4D-0D69-0562B3A46C17}"/>
              </a:ext>
            </a:extLst>
          </p:cNvPr>
          <p:cNvSpPr>
            <a:spLocks noGrp="1"/>
          </p:cNvSpPr>
          <p:nvPr userDrawn="1">
            <p:ph type="body" sz="quarter" idx="32" hasCustomPrompt="1"/>
          </p:nvPr>
        </p:nvSpPr>
        <p:spPr>
          <a:xfrm>
            <a:off x="7163934" y="4411143"/>
            <a:ext cx="1819428" cy="894404"/>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19" name="Text Placeholder 9">
            <a:extLst>
              <a:ext uri="{FF2B5EF4-FFF2-40B4-BE49-F238E27FC236}">
                <a16:creationId xmlns:a16="http://schemas.microsoft.com/office/drawing/2014/main" id="{40646CB2-4053-E7FC-5AD9-9DF793B31122}"/>
              </a:ext>
            </a:extLst>
          </p:cNvPr>
          <p:cNvSpPr>
            <a:spLocks noGrp="1"/>
          </p:cNvSpPr>
          <p:nvPr userDrawn="1">
            <p:ph type="body" sz="quarter" idx="33" hasCustomPrompt="1"/>
          </p:nvPr>
        </p:nvSpPr>
        <p:spPr>
          <a:xfrm>
            <a:off x="7163934" y="5531853"/>
            <a:ext cx="1819428" cy="894404"/>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20" name="Text Placeholder 9">
            <a:extLst>
              <a:ext uri="{FF2B5EF4-FFF2-40B4-BE49-F238E27FC236}">
                <a16:creationId xmlns:a16="http://schemas.microsoft.com/office/drawing/2014/main" id="{4DD3490F-C59B-A69B-E824-A594CCEEDD0B}"/>
              </a:ext>
            </a:extLst>
          </p:cNvPr>
          <p:cNvSpPr>
            <a:spLocks noGrp="1"/>
          </p:cNvSpPr>
          <p:nvPr userDrawn="1">
            <p:ph type="body" sz="quarter" idx="34"/>
          </p:nvPr>
        </p:nvSpPr>
        <p:spPr>
          <a:xfrm>
            <a:off x="9314537" y="2169925"/>
            <a:ext cx="2424382"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21" name="Text Placeholder 9">
            <a:extLst>
              <a:ext uri="{FF2B5EF4-FFF2-40B4-BE49-F238E27FC236}">
                <a16:creationId xmlns:a16="http://schemas.microsoft.com/office/drawing/2014/main" id="{39BF2035-A081-6726-8A80-C8FC8EA395A8}"/>
              </a:ext>
            </a:extLst>
          </p:cNvPr>
          <p:cNvSpPr>
            <a:spLocks noGrp="1"/>
          </p:cNvSpPr>
          <p:nvPr userDrawn="1">
            <p:ph type="body" sz="quarter" idx="35"/>
          </p:nvPr>
        </p:nvSpPr>
        <p:spPr>
          <a:xfrm>
            <a:off x="9314537" y="3290533"/>
            <a:ext cx="2424382"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22" name="Text Placeholder 9">
            <a:extLst>
              <a:ext uri="{FF2B5EF4-FFF2-40B4-BE49-F238E27FC236}">
                <a16:creationId xmlns:a16="http://schemas.microsoft.com/office/drawing/2014/main" id="{F59F9896-74FD-BCD0-B2B5-0D55633DD9AC}"/>
              </a:ext>
            </a:extLst>
          </p:cNvPr>
          <p:cNvSpPr>
            <a:spLocks noGrp="1"/>
          </p:cNvSpPr>
          <p:nvPr userDrawn="1">
            <p:ph type="body" sz="quarter" idx="36"/>
          </p:nvPr>
        </p:nvSpPr>
        <p:spPr>
          <a:xfrm>
            <a:off x="9314537" y="4411143"/>
            <a:ext cx="2424382"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23" name="Text Placeholder 9">
            <a:extLst>
              <a:ext uri="{FF2B5EF4-FFF2-40B4-BE49-F238E27FC236}">
                <a16:creationId xmlns:a16="http://schemas.microsoft.com/office/drawing/2014/main" id="{C2DCCC80-08E6-4228-DC0E-D8AA3D43447B}"/>
              </a:ext>
            </a:extLst>
          </p:cNvPr>
          <p:cNvSpPr>
            <a:spLocks noGrp="1"/>
          </p:cNvSpPr>
          <p:nvPr userDrawn="1">
            <p:ph type="body" sz="quarter" idx="37"/>
          </p:nvPr>
        </p:nvSpPr>
        <p:spPr>
          <a:xfrm>
            <a:off x="9314537" y="5531853"/>
            <a:ext cx="2424382" cy="894404"/>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Tree>
    <p:extLst>
      <p:ext uri="{BB962C8B-B14F-4D97-AF65-F5344CB8AC3E}">
        <p14:creationId xmlns:p14="http://schemas.microsoft.com/office/powerpoint/2010/main" val="2238758889"/>
      </p:ext>
    </p:extLst>
  </p:cSld>
  <p:clrMapOvr>
    <a:masterClrMapping/>
  </p:clrMapOvr>
  <p:extLst>
    <p:ext uri="{DCECCB84-F9BA-43D5-87BE-67443E8EF086}">
      <p15:sldGuideLst xmlns:p15="http://schemas.microsoft.com/office/powerpoint/2012/main"/>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7_Basic - 2">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FD04CE62-0FA3-050C-FF16-075F308A46AC}"/>
              </a:ext>
            </a:extLst>
          </p:cNvPr>
          <p:cNvSpPr/>
          <p:nvPr userDrawn="1"/>
        </p:nvSpPr>
        <p:spPr>
          <a:xfrm>
            <a:off x="2177069" y="1641741"/>
            <a:ext cx="1633564" cy="163356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611748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Picture Placeholder 25">
            <a:extLst>
              <a:ext uri="{FF2B5EF4-FFF2-40B4-BE49-F238E27FC236}">
                <a16:creationId xmlns:a16="http://schemas.microsoft.com/office/drawing/2014/main" id="{4E0DF6B1-3F41-706F-1A6D-F181E7A74BC8}"/>
              </a:ext>
            </a:extLst>
          </p:cNvPr>
          <p:cNvSpPr>
            <a:spLocks noGrp="1"/>
          </p:cNvSpPr>
          <p:nvPr>
            <p:ph type="pic" sz="quarter" idx="24"/>
          </p:nvPr>
        </p:nvSpPr>
        <p:spPr>
          <a:xfrm>
            <a:off x="2379225" y="1836482"/>
            <a:ext cx="1244087" cy="1244082"/>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9" name="Text Placeholder 9">
            <a:extLst>
              <a:ext uri="{FF2B5EF4-FFF2-40B4-BE49-F238E27FC236}">
                <a16:creationId xmlns:a16="http://schemas.microsoft.com/office/drawing/2014/main" id="{7189156D-E517-8380-4992-85327AFAFD9F}"/>
              </a:ext>
            </a:extLst>
          </p:cNvPr>
          <p:cNvSpPr>
            <a:spLocks noGrp="1"/>
          </p:cNvSpPr>
          <p:nvPr>
            <p:ph type="body" sz="quarter" idx="18"/>
          </p:nvPr>
        </p:nvSpPr>
        <p:spPr>
          <a:xfrm>
            <a:off x="1415482" y="3511807"/>
            <a:ext cx="3082337" cy="366319"/>
          </a:xfrm>
        </p:spPr>
        <p:txBody>
          <a:bodyPr lIns="144000" tIns="46800" rIns="144000" bIns="46800" anchor="ctr">
            <a:normAutofit/>
          </a:bodyPr>
          <a:lstStyle>
            <a:lvl1pPr marL="0" indent="0">
              <a:lnSpc>
                <a:spcPct val="100000"/>
              </a:lnSpc>
              <a:spcBef>
                <a:spcPts val="0"/>
              </a:spcBef>
              <a:buNone/>
              <a:defRPr sz="1600">
                <a:latin typeface="+mj-lt"/>
              </a:defRPr>
            </a:lvl1pPr>
          </a:lstStyle>
          <a:p>
            <a:pPr lvl="0"/>
            <a:endParaRPr lang="de-AT"/>
          </a:p>
        </p:txBody>
      </p:sp>
      <p:sp>
        <p:nvSpPr>
          <p:cNvPr id="17" name="Text Placeholder 9">
            <a:extLst>
              <a:ext uri="{FF2B5EF4-FFF2-40B4-BE49-F238E27FC236}">
                <a16:creationId xmlns:a16="http://schemas.microsoft.com/office/drawing/2014/main" id="{0642CFB4-FA77-16F1-40AC-B4B82C4436AB}"/>
              </a:ext>
            </a:extLst>
          </p:cNvPr>
          <p:cNvSpPr>
            <a:spLocks noGrp="1"/>
          </p:cNvSpPr>
          <p:nvPr>
            <p:ph type="body" sz="quarter" idx="19"/>
          </p:nvPr>
        </p:nvSpPr>
        <p:spPr>
          <a:xfrm>
            <a:off x="1415482" y="3954162"/>
            <a:ext cx="3082337" cy="2386122"/>
          </a:xfrm>
        </p:spPr>
        <p:txBody>
          <a:bodyPr lIns="144000" tIns="46800" rIns="144000" bIns="46800" anchor="t">
            <a:normAutofit/>
          </a:bodyPr>
          <a:lstStyle>
            <a:lvl1pPr marL="0" indent="0">
              <a:lnSpc>
                <a:spcPct val="120000"/>
              </a:lnSpc>
              <a:spcBef>
                <a:spcPts val="0"/>
              </a:spcBef>
              <a:buNone/>
              <a:defRPr sz="1400">
                <a:latin typeface="+mn-lt"/>
              </a:defRPr>
            </a:lvl1pPr>
          </a:lstStyle>
          <a:p>
            <a:pPr lvl="0"/>
            <a:endParaRPr lang="de-AT"/>
          </a:p>
        </p:txBody>
      </p:sp>
      <p:sp>
        <p:nvSpPr>
          <p:cNvPr id="18" name="Text Placeholder 9">
            <a:extLst>
              <a:ext uri="{FF2B5EF4-FFF2-40B4-BE49-F238E27FC236}">
                <a16:creationId xmlns:a16="http://schemas.microsoft.com/office/drawing/2014/main" id="{04B03983-4B35-B13B-044B-C02133689444}"/>
              </a:ext>
            </a:extLst>
          </p:cNvPr>
          <p:cNvSpPr>
            <a:spLocks noGrp="1"/>
          </p:cNvSpPr>
          <p:nvPr>
            <p:ph type="body" sz="quarter" idx="20"/>
          </p:nvPr>
        </p:nvSpPr>
        <p:spPr>
          <a:xfrm>
            <a:off x="5004077" y="3511807"/>
            <a:ext cx="3082337" cy="366319"/>
          </a:xfrm>
        </p:spPr>
        <p:txBody>
          <a:bodyPr lIns="144000" tIns="46800" rIns="144000" bIns="46800" anchor="ctr">
            <a:normAutofit/>
          </a:bodyPr>
          <a:lstStyle>
            <a:lvl1pPr marL="0" indent="0">
              <a:lnSpc>
                <a:spcPct val="100000"/>
              </a:lnSpc>
              <a:spcBef>
                <a:spcPts val="0"/>
              </a:spcBef>
              <a:buNone/>
              <a:defRPr sz="1600">
                <a:latin typeface="+mj-lt"/>
              </a:defRPr>
            </a:lvl1pPr>
          </a:lstStyle>
          <a:p>
            <a:pPr lvl="0"/>
            <a:endParaRPr lang="de-AT"/>
          </a:p>
        </p:txBody>
      </p:sp>
      <p:sp>
        <p:nvSpPr>
          <p:cNvPr id="19" name="Text Placeholder 9">
            <a:extLst>
              <a:ext uri="{FF2B5EF4-FFF2-40B4-BE49-F238E27FC236}">
                <a16:creationId xmlns:a16="http://schemas.microsoft.com/office/drawing/2014/main" id="{46A99324-EA9A-C60A-2758-C90F74C6D9E9}"/>
              </a:ext>
            </a:extLst>
          </p:cNvPr>
          <p:cNvSpPr>
            <a:spLocks noGrp="1"/>
          </p:cNvSpPr>
          <p:nvPr>
            <p:ph type="body" sz="quarter" idx="21"/>
          </p:nvPr>
        </p:nvSpPr>
        <p:spPr>
          <a:xfrm>
            <a:off x="5004077" y="3954162"/>
            <a:ext cx="3082337" cy="2386122"/>
          </a:xfrm>
        </p:spPr>
        <p:txBody>
          <a:bodyPr lIns="144000" tIns="46800" rIns="144000" bIns="46800" anchor="t">
            <a:normAutofit/>
          </a:bodyPr>
          <a:lstStyle>
            <a:lvl1pPr marL="0" indent="0">
              <a:lnSpc>
                <a:spcPct val="120000"/>
              </a:lnSpc>
              <a:spcBef>
                <a:spcPts val="0"/>
              </a:spcBef>
              <a:buNone/>
              <a:defRPr sz="1400">
                <a:latin typeface="+mn-lt"/>
              </a:defRPr>
            </a:lvl1pPr>
          </a:lstStyle>
          <a:p>
            <a:pPr lvl="0"/>
            <a:endParaRPr lang="de-AT"/>
          </a:p>
        </p:txBody>
      </p:sp>
      <p:sp>
        <p:nvSpPr>
          <p:cNvPr id="20" name="Text Placeholder 9">
            <a:extLst>
              <a:ext uri="{FF2B5EF4-FFF2-40B4-BE49-F238E27FC236}">
                <a16:creationId xmlns:a16="http://schemas.microsoft.com/office/drawing/2014/main" id="{A3A4F855-884D-221F-8D17-FB567268B860}"/>
              </a:ext>
            </a:extLst>
          </p:cNvPr>
          <p:cNvSpPr>
            <a:spLocks noGrp="1"/>
          </p:cNvSpPr>
          <p:nvPr>
            <p:ph type="body" sz="quarter" idx="22"/>
          </p:nvPr>
        </p:nvSpPr>
        <p:spPr>
          <a:xfrm>
            <a:off x="8593041" y="3511807"/>
            <a:ext cx="3082337" cy="366319"/>
          </a:xfrm>
        </p:spPr>
        <p:txBody>
          <a:bodyPr lIns="144000" tIns="46800" rIns="144000" bIns="46800" anchor="ctr">
            <a:normAutofit/>
          </a:bodyPr>
          <a:lstStyle>
            <a:lvl1pPr marL="0" indent="0">
              <a:lnSpc>
                <a:spcPct val="100000"/>
              </a:lnSpc>
              <a:spcBef>
                <a:spcPts val="0"/>
              </a:spcBef>
              <a:buNone/>
              <a:defRPr sz="1600">
                <a:latin typeface="+mj-lt"/>
              </a:defRPr>
            </a:lvl1pPr>
          </a:lstStyle>
          <a:p>
            <a:pPr lvl="0"/>
            <a:endParaRPr lang="de-AT"/>
          </a:p>
        </p:txBody>
      </p:sp>
      <p:sp>
        <p:nvSpPr>
          <p:cNvPr id="22" name="Text Placeholder 9">
            <a:extLst>
              <a:ext uri="{FF2B5EF4-FFF2-40B4-BE49-F238E27FC236}">
                <a16:creationId xmlns:a16="http://schemas.microsoft.com/office/drawing/2014/main" id="{C413D7E7-374D-6AD5-0ADA-ABC4E24D7288}"/>
              </a:ext>
            </a:extLst>
          </p:cNvPr>
          <p:cNvSpPr>
            <a:spLocks noGrp="1"/>
          </p:cNvSpPr>
          <p:nvPr>
            <p:ph type="body" sz="quarter" idx="23"/>
          </p:nvPr>
        </p:nvSpPr>
        <p:spPr>
          <a:xfrm>
            <a:off x="8593041" y="3954162"/>
            <a:ext cx="3082337" cy="2386122"/>
          </a:xfrm>
        </p:spPr>
        <p:txBody>
          <a:bodyPr lIns="144000" tIns="46800" rIns="144000" bIns="46800" anchor="t">
            <a:normAutofit/>
          </a:bodyPr>
          <a:lstStyle>
            <a:lvl1pPr marL="0" indent="0">
              <a:lnSpc>
                <a:spcPct val="120000"/>
              </a:lnSpc>
              <a:spcBef>
                <a:spcPts val="0"/>
              </a:spcBef>
              <a:buNone/>
              <a:defRPr sz="1400">
                <a:latin typeface="+mn-lt"/>
              </a:defRPr>
            </a:lvl1pPr>
          </a:lstStyle>
          <a:p>
            <a:pPr lvl="0"/>
            <a:endParaRPr lang="de-AT"/>
          </a:p>
        </p:txBody>
      </p:sp>
      <p:cxnSp>
        <p:nvCxnSpPr>
          <p:cNvPr id="5" name="Gerader Verbinder 19">
            <a:extLst>
              <a:ext uri="{FF2B5EF4-FFF2-40B4-BE49-F238E27FC236}">
                <a16:creationId xmlns:a16="http://schemas.microsoft.com/office/drawing/2014/main" id="{296772CA-FCC6-7B0B-1EF8-777BDC264CDC}"/>
              </a:ext>
            </a:extLst>
          </p:cNvPr>
          <p:cNvCxnSpPr>
            <a:cxnSpLocks/>
          </p:cNvCxnSpPr>
          <p:nvPr userDrawn="1"/>
        </p:nvCxnSpPr>
        <p:spPr>
          <a:xfrm>
            <a:off x="4908688" y="3511807"/>
            <a:ext cx="0" cy="282847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Gerader Verbinder 19">
            <a:extLst>
              <a:ext uri="{FF2B5EF4-FFF2-40B4-BE49-F238E27FC236}">
                <a16:creationId xmlns:a16="http://schemas.microsoft.com/office/drawing/2014/main" id="{26313211-7193-6D3C-BC45-2B7B320F5205}"/>
              </a:ext>
            </a:extLst>
          </p:cNvPr>
          <p:cNvCxnSpPr>
            <a:cxnSpLocks/>
          </p:cNvCxnSpPr>
          <p:nvPr userDrawn="1"/>
        </p:nvCxnSpPr>
        <p:spPr>
          <a:xfrm>
            <a:off x="8498252" y="3511807"/>
            <a:ext cx="0" cy="28284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Gerader Verbinder 19">
            <a:extLst>
              <a:ext uri="{FF2B5EF4-FFF2-40B4-BE49-F238E27FC236}">
                <a16:creationId xmlns:a16="http://schemas.microsoft.com/office/drawing/2014/main" id="{3DE41CBB-E67E-2598-689E-B26C861C466C}"/>
              </a:ext>
            </a:extLst>
          </p:cNvPr>
          <p:cNvCxnSpPr>
            <a:cxnSpLocks/>
          </p:cNvCxnSpPr>
          <p:nvPr userDrawn="1"/>
        </p:nvCxnSpPr>
        <p:spPr>
          <a:xfrm>
            <a:off x="1319794" y="3511806"/>
            <a:ext cx="0" cy="2828477"/>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16B254E-A1D6-B62B-22BE-9C351BDF9A19}"/>
              </a:ext>
            </a:extLst>
          </p:cNvPr>
          <p:cNvSpPr/>
          <p:nvPr userDrawn="1"/>
        </p:nvSpPr>
        <p:spPr>
          <a:xfrm>
            <a:off x="5729799" y="1641741"/>
            <a:ext cx="1633564" cy="163356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icture Placeholder 25">
            <a:extLst>
              <a:ext uri="{FF2B5EF4-FFF2-40B4-BE49-F238E27FC236}">
                <a16:creationId xmlns:a16="http://schemas.microsoft.com/office/drawing/2014/main" id="{2319AE2F-69F3-23DB-C6CE-2FD860FD4C06}"/>
              </a:ext>
            </a:extLst>
          </p:cNvPr>
          <p:cNvSpPr>
            <a:spLocks noGrp="1"/>
          </p:cNvSpPr>
          <p:nvPr>
            <p:ph type="pic" sz="quarter" idx="25"/>
          </p:nvPr>
        </p:nvSpPr>
        <p:spPr>
          <a:xfrm>
            <a:off x="5931955" y="1836482"/>
            <a:ext cx="1244087" cy="1244082"/>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14" name="Oval 13">
            <a:extLst>
              <a:ext uri="{FF2B5EF4-FFF2-40B4-BE49-F238E27FC236}">
                <a16:creationId xmlns:a16="http://schemas.microsoft.com/office/drawing/2014/main" id="{91D8F47D-7682-6769-A42D-412970DA1070}"/>
              </a:ext>
            </a:extLst>
          </p:cNvPr>
          <p:cNvSpPr/>
          <p:nvPr userDrawn="1"/>
        </p:nvSpPr>
        <p:spPr>
          <a:xfrm>
            <a:off x="9327148" y="1629689"/>
            <a:ext cx="1633564" cy="163356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Picture Placeholder 25">
            <a:extLst>
              <a:ext uri="{FF2B5EF4-FFF2-40B4-BE49-F238E27FC236}">
                <a16:creationId xmlns:a16="http://schemas.microsoft.com/office/drawing/2014/main" id="{A2444F30-BCA7-98D1-DFEC-59C4C9BDDA8B}"/>
              </a:ext>
            </a:extLst>
          </p:cNvPr>
          <p:cNvSpPr>
            <a:spLocks noGrp="1"/>
          </p:cNvSpPr>
          <p:nvPr>
            <p:ph type="pic" sz="quarter" idx="26"/>
          </p:nvPr>
        </p:nvSpPr>
        <p:spPr>
          <a:xfrm>
            <a:off x="9529304" y="1824430"/>
            <a:ext cx="1244087" cy="1244082"/>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Tree>
    <p:extLst>
      <p:ext uri="{BB962C8B-B14F-4D97-AF65-F5344CB8AC3E}">
        <p14:creationId xmlns:p14="http://schemas.microsoft.com/office/powerpoint/2010/main" val="3305884081"/>
      </p:ext>
    </p:extLst>
  </p:cSld>
  <p:clrMapOvr>
    <a:masterClrMapping/>
  </p:clrMapOvr>
  <p:extLst>
    <p:ext uri="{DCECCB84-F9BA-43D5-87BE-67443E8EF086}">
      <p15:sldGuideLst xmlns:p15="http://schemas.microsoft.com/office/powerpoint/2012/main"/>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6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142243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Graphic 7">
            <a:extLst>
              <a:ext uri="{FF2B5EF4-FFF2-40B4-BE49-F238E27FC236}">
                <a16:creationId xmlns:a16="http://schemas.microsoft.com/office/drawing/2014/main" id="{C2D956A3-9D67-B8A3-4264-A74B38EBBA33}"/>
              </a:ext>
            </a:extLst>
          </p:cNvPr>
          <p:cNvSpPr/>
          <p:nvPr userDrawn="1"/>
        </p:nvSpPr>
        <p:spPr>
          <a:xfrm>
            <a:off x="4670212" y="1885439"/>
            <a:ext cx="3745776" cy="4325372"/>
          </a:xfrm>
          <a:custGeom>
            <a:avLst/>
            <a:gdLst>
              <a:gd name="connsiteX0" fmla="*/ 3547809 w 3547808"/>
              <a:gd name="connsiteY0" fmla="*/ 3072579 h 4096772"/>
              <a:gd name="connsiteX1" fmla="*/ 3547809 w 3547808"/>
              <a:gd name="connsiteY1" fmla="*/ 1024193 h 4096772"/>
              <a:gd name="connsiteX2" fmla="*/ 1773904 w 3547808"/>
              <a:gd name="connsiteY2" fmla="*/ 0 h 4096772"/>
              <a:gd name="connsiteX3" fmla="*/ 0 w 3547808"/>
              <a:gd name="connsiteY3" fmla="*/ 1024193 h 4096772"/>
              <a:gd name="connsiteX4" fmla="*/ 0 w 3547808"/>
              <a:gd name="connsiteY4" fmla="*/ 3072579 h 4096772"/>
              <a:gd name="connsiteX5" fmla="*/ 1773904 w 3547808"/>
              <a:gd name="connsiteY5" fmla="*/ 4096772 h 4096772"/>
              <a:gd name="connsiteX6" fmla="*/ 3547809 w 3547808"/>
              <a:gd name="connsiteY6" fmla="*/ 3072579 h 409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7808" h="4096772">
                <a:moveTo>
                  <a:pt x="3547809" y="3072579"/>
                </a:moveTo>
                <a:lnTo>
                  <a:pt x="3547809" y="1024193"/>
                </a:lnTo>
                <a:lnTo>
                  <a:pt x="1773904" y="0"/>
                </a:lnTo>
                <a:lnTo>
                  <a:pt x="0" y="1024193"/>
                </a:lnTo>
                <a:lnTo>
                  <a:pt x="0" y="3072579"/>
                </a:lnTo>
                <a:lnTo>
                  <a:pt x="1773904" y="4096772"/>
                </a:lnTo>
                <a:lnTo>
                  <a:pt x="3547809" y="3072579"/>
                </a:lnTo>
                <a:close/>
              </a:path>
            </a:pathLst>
          </a:custGeom>
          <a:noFill/>
          <a:ln w="82550" cap="flat">
            <a:solidFill>
              <a:schemeClr val="accent2"/>
            </a:solidFill>
            <a:prstDash val="solid"/>
            <a:miter/>
          </a:ln>
        </p:spPr>
        <p:txBody>
          <a:bodyPr rtlCol="0" anchor="ctr"/>
          <a:lstStyle/>
          <a:p>
            <a:endParaRPr lang="de-AT"/>
          </a:p>
        </p:txBody>
      </p:sp>
      <p:sp>
        <p:nvSpPr>
          <p:cNvPr id="41" name="Picture Placeholder 40">
            <a:extLst>
              <a:ext uri="{FF2B5EF4-FFF2-40B4-BE49-F238E27FC236}">
                <a16:creationId xmlns:a16="http://schemas.microsoft.com/office/drawing/2014/main" id="{9C1A3F9F-EBEE-4578-7D89-D9A3560891D3}"/>
              </a:ext>
            </a:extLst>
          </p:cNvPr>
          <p:cNvSpPr>
            <a:spLocks noGrp="1"/>
          </p:cNvSpPr>
          <p:nvPr>
            <p:ph type="pic" sz="quarter" idx="31"/>
          </p:nvPr>
        </p:nvSpPr>
        <p:spPr>
          <a:xfrm>
            <a:off x="4788182" y="2524125"/>
            <a:ext cx="3509836" cy="3543298"/>
          </a:xfrm>
          <a:custGeom>
            <a:avLst/>
            <a:gdLst>
              <a:gd name="connsiteX0" fmla="*/ 877459 w 3509836"/>
              <a:gd name="connsiteY0" fmla="*/ 0 h 3543298"/>
              <a:gd name="connsiteX1" fmla="*/ 1754918 w 3509836"/>
              <a:gd name="connsiteY1" fmla="*/ 506609 h 3543298"/>
              <a:gd name="connsiteX2" fmla="*/ 2632377 w 3509836"/>
              <a:gd name="connsiteY2" fmla="*/ 0 h 3543298"/>
              <a:gd name="connsiteX3" fmla="*/ 3509836 w 3509836"/>
              <a:gd name="connsiteY3" fmla="*/ 506609 h 3543298"/>
              <a:gd name="connsiteX4" fmla="*/ 3509836 w 3509836"/>
              <a:gd name="connsiteY4" fmla="*/ 1519824 h 3543298"/>
              <a:gd name="connsiteX5" fmla="*/ 2632377 w 3509836"/>
              <a:gd name="connsiteY5" fmla="*/ 2026432 h 3543298"/>
              <a:gd name="connsiteX6" fmla="*/ 2632377 w 3509836"/>
              <a:gd name="connsiteY6" fmla="*/ 3036691 h 3543298"/>
              <a:gd name="connsiteX7" fmla="*/ 1754918 w 3509836"/>
              <a:gd name="connsiteY7" fmla="*/ 3543298 h 3543298"/>
              <a:gd name="connsiteX8" fmla="*/ 877459 w 3509836"/>
              <a:gd name="connsiteY8" fmla="*/ 3036691 h 3543298"/>
              <a:gd name="connsiteX9" fmla="*/ 877459 w 3509836"/>
              <a:gd name="connsiteY9" fmla="*/ 2026432 h 3543298"/>
              <a:gd name="connsiteX10" fmla="*/ 0 w 3509836"/>
              <a:gd name="connsiteY10" fmla="*/ 1519824 h 3543298"/>
              <a:gd name="connsiteX11" fmla="*/ 0 w 3509836"/>
              <a:gd name="connsiteY11" fmla="*/ 506609 h 354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836" h="3543298">
                <a:moveTo>
                  <a:pt x="877459" y="0"/>
                </a:moveTo>
                <a:lnTo>
                  <a:pt x="1754918" y="506609"/>
                </a:lnTo>
                <a:lnTo>
                  <a:pt x="2632377" y="0"/>
                </a:lnTo>
                <a:lnTo>
                  <a:pt x="3509836" y="506609"/>
                </a:lnTo>
                <a:lnTo>
                  <a:pt x="3509836" y="1519824"/>
                </a:lnTo>
                <a:lnTo>
                  <a:pt x="2632377" y="2026432"/>
                </a:lnTo>
                <a:lnTo>
                  <a:pt x="2632377" y="3036691"/>
                </a:lnTo>
                <a:lnTo>
                  <a:pt x="1754918" y="3543298"/>
                </a:lnTo>
                <a:lnTo>
                  <a:pt x="877459" y="3036691"/>
                </a:lnTo>
                <a:lnTo>
                  <a:pt x="877459" y="2026432"/>
                </a:lnTo>
                <a:lnTo>
                  <a:pt x="0" y="1519824"/>
                </a:lnTo>
                <a:lnTo>
                  <a:pt x="0" y="506609"/>
                </a:lnTo>
                <a:close/>
              </a:path>
            </a:pathLst>
          </a:custGeom>
          <a:pattFill prst="pct5">
            <a:fgClr>
              <a:schemeClr val="accent1"/>
            </a:fgClr>
            <a:bgClr>
              <a:schemeClr val="bg1"/>
            </a:bgClr>
          </a:pattFill>
        </p:spPr>
        <p:txBody>
          <a:bodyPr vert="horz" wrap="square" lIns="91440" tIns="45720" rIns="91440" bIns="45720" rtlCol="0" anchor="ctr">
            <a:noAutofit/>
          </a:bodyPr>
          <a:lstStyle>
            <a:lvl1pPr>
              <a:defRPr lang="de-AT" sz="1100"/>
            </a:lvl1pPr>
          </a:lstStyle>
          <a:p>
            <a:pPr marL="0" lvl="0" indent="0" algn="ctr">
              <a:buNone/>
            </a:pPr>
            <a:endParaRPr lang="de-AT"/>
          </a:p>
        </p:txBody>
      </p:sp>
      <p:sp>
        <p:nvSpPr>
          <p:cNvPr id="28" name="Text Placeholder 27">
            <a:extLst>
              <a:ext uri="{FF2B5EF4-FFF2-40B4-BE49-F238E27FC236}">
                <a16:creationId xmlns:a16="http://schemas.microsoft.com/office/drawing/2014/main" id="{E2BDFAEB-FA36-EB23-A19E-5C970D1D45BB}"/>
              </a:ext>
            </a:extLst>
          </p:cNvPr>
          <p:cNvSpPr>
            <a:spLocks noGrp="1"/>
          </p:cNvSpPr>
          <p:nvPr>
            <p:ph type="body" sz="quarter" idx="33" hasCustomPrompt="1"/>
          </p:nvPr>
        </p:nvSpPr>
        <p:spPr>
          <a:xfrm>
            <a:off x="5037564" y="1954716"/>
            <a:ext cx="1008048" cy="1004400"/>
          </a:xfrm>
          <a:custGeom>
            <a:avLst/>
            <a:gdLst>
              <a:gd name="connsiteX0" fmla="*/ 504024 w 1008048"/>
              <a:gd name="connsiteY0" fmla="*/ 0 h 1004400"/>
              <a:gd name="connsiteX1" fmla="*/ 1008048 w 1008048"/>
              <a:gd name="connsiteY1" fmla="*/ 502200 h 1004400"/>
              <a:gd name="connsiteX2" fmla="*/ 504024 w 1008048"/>
              <a:gd name="connsiteY2" fmla="*/ 1004400 h 1004400"/>
              <a:gd name="connsiteX3" fmla="*/ 0 w 1008048"/>
              <a:gd name="connsiteY3" fmla="*/ 502200 h 1004400"/>
              <a:gd name="connsiteX4" fmla="*/ 504024 w 1008048"/>
              <a:gd name="connsiteY4" fmla="*/ 0 h 10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48" h="1004400">
                <a:moveTo>
                  <a:pt x="504024" y="0"/>
                </a:moveTo>
                <a:cubicBezTo>
                  <a:pt x="782389" y="0"/>
                  <a:pt x="1008048" y="224843"/>
                  <a:pt x="1008048" y="502200"/>
                </a:cubicBezTo>
                <a:cubicBezTo>
                  <a:pt x="1008048" y="779557"/>
                  <a:pt x="782389" y="1004400"/>
                  <a:pt x="504024" y="1004400"/>
                </a:cubicBezTo>
                <a:cubicBezTo>
                  <a:pt x="225659" y="1004400"/>
                  <a:pt x="0" y="779557"/>
                  <a:pt x="0" y="502200"/>
                </a:cubicBezTo>
                <a:cubicBezTo>
                  <a:pt x="0" y="224843"/>
                  <a:pt x="225659" y="0"/>
                  <a:pt x="504024" y="0"/>
                </a:cubicBezTo>
                <a:close/>
              </a:path>
            </a:pathLst>
          </a:custGeom>
          <a:solidFill>
            <a:schemeClr val="bg1"/>
          </a:solidFill>
          <a:ln w="38100">
            <a:solidFill>
              <a:srgbClr val="E1DE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buNone/>
              <a:defRPr lang="en-US" dirty="0" smtClean="0">
                <a:solidFill>
                  <a:schemeClr val="lt1">
                    <a:alpha val="0"/>
                  </a:schemeClr>
                </a:solidFill>
              </a:defRPr>
            </a:lvl1pPr>
            <a:lvl2pPr marL="228600" indent="0">
              <a:buNone/>
              <a:defRPr lang="en-US" dirty="0" smtClean="0">
                <a:solidFill>
                  <a:schemeClr val="lt1">
                    <a:alpha val="0"/>
                  </a:schemeClr>
                </a:solidFill>
              </a:defRPr>
            </a:lvl2pPr>
            <a:lvl3pPr marL="685800" indent="0">
              <a:buNone/>
              <a:defRPr lang="en-US" dirty="0" smtClean="0">
                <a:solidFill>
                  <a:schemeClr val="lt1">
                    <a:alpha val="0"/>
                  </a:schemeClr>
                </a:solidFill>
              </a:defRPr>
            </a:lvl3pPr>
            <a:lvl4pPr marL="1143000" indent="0">
              <a:buNone/>
              <a:defRPr lang="en-US" dirty="0" smtClean="0">
                <a:solidFill>
                  <a:schemeClr val="lt1">
                    <a:alpha val="0"/>
                  </a:schemeClr>
                </a:solidFill>
              </a:defRPr>
            </a:lvl4pPr>
            <a:lvl5pPr marL="1600200" indent="0">
              <a:buNone/>
              <a:defRPr lang="de-AT" dirty="0">
                <a:solidFill>
                  <a:schemeClr val="lt1">
                    <a:alpha val="0"/>
                  </a:schemeClr>
                </a:solidFill>
              </a:defRPr>
            </a:lvl5pPr>
          </a:lstStyle>
          <a:p>
            <a:pPr marL="0" lvl="0" algn="ctr"/>
            <a:r>
              <a:rPr lang="de-AT"/>
              <a:t>x</a:t>
            </a:r>
          </a:p>
        </p:txBody>
      </p:sp>
      <p:sp>
        <p:nvSpPr>
          <p:cNvPr id="31" name="Text Placeholder 30">
            <a:extLst>
              <a:ext uri="{FF2B5EF4-FFF2-40B4-BE49-F238E27FC236}">
                <a16:creationId xmlns:a16="http://schemas.microsoft.com/office/drawing/2014/main" id="{BF6E3046-98BA-D303-37AC-5B427FBDAED3}"/>
              </a:ext>
            </a:extLst>
          </p:cNvPr>
          <p:cNvSpPr>
            <a:spLocks noGrp="1"/>
          </p:cNvSpPr>
          <p:nvPr>
            <p:ph type="body" sz="quarter" idx="34" hasCustomPrompt="1"/>
          </p:nvPr>
        </p:nvSpPr>
        <p:spPr>
          <a:xfrm>
            <a:off x="5037564" y="5196892"/>
            <a:ext cx="1008048" cy="1004400"/>
          </a:xfrm>
          <a:custGeom>
            <a:avLst/>
            <a:gdLst>
              <a:gd name="connsiteX0" fmla="*/ 504024 w 1008048"/>
              <a:gd name="connsiteY0" fmla="*/ 0 h 1004400"/>
              <a:gd name="connsiteX1" fmla="*/ 1008048 w 1008048"/>
              <a:gd name="connsiteY1" fmla="*/ 502200 h 1004400"/>
              <a:gd name="connsiteX2" fmla="*/ 504024 w 1008048"/>
              <a:gd name="connsiteY2" fmla="*/ 1004400 h 1004400"/>
              <a:gd name="connsiteX3" fmla="*/ 0 w 1008048"/>
              <a:gd name="connsiteY3" fmla="*/ 502200 h 1004400"/>
              <a:gd name="connsiteX4" fmla="*/ 504024 w 1008048"/>
              <a:gd name="connsiteY4" fmla="*/ 0 h 10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48" h="1004400">
                <a:moveTo>
                  <a:pt x="504024" y="0"/>
                </a:moveTo>
                <a:cubicBezTo>
                  <a:pt x="782389" y="0"/>
                  <a:pt x="1008048" y="224843"/>
                  <a:pt x="1008048" y="502200"/>
                </a:cubicBezTo>
                <a:cubicBezTo>
                  <a:pt x="1008048" y="779557"/>
                  <a:pt x="782389" y="1004400"/>
                  <a:pt x="504024" y="1004400"/>
                </a:cubicBezTo>
                <a:cubicBezTo>
                  <a:pt x="225659" y="1004400"/>
                  <a:pt x="0" y="779557"/>
                  <a:pt x="0" y="502200"/>
                </a:cubicBezTo>
                <a:cubicBezTo>
                  <a:pt x="0" y="224843"/>
                  <a:pt x="225659" y="0"/>
                  <a:pt x="504024" y="0"/>
                </a:cubicBezTo>
                <a:close/>
              </a:path>
            </a:pathLst>
          </a:custGeom>
          <a:solidFill>
            <a:schemeClr val="bg1"/>
          </a:solidFill>
          <a:ln w="38100">
            <a:solidFill>
              <a:srgbClr val="E1DE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buNone/>
              <a:defRPr lang="en-US" dirty="0" smtClean="0">
                <a:solidFill>
                  <a:schemeClr val="lt1">
                    <a:alpha val="0"/>
                  </a:schemeClr>
                </a:solidFill>
              </a:defRPr>
            </a:lvl1pPr>
            <a:lvl2pPr marL="228600" indent="0">
              <a:buNone/>
              <a:defRPr lang="en-US" dirty="0" smtClean="0">
                <a:solidFill>
                  <a:schemeClr val="lt1">
                    <a:alpha val="0"/>
                  </a:schemeClr>
                </a:solidFill>
              </a:defRPr>
            </a:lvl2pPr>
            <a:lvl3pPr marL="685800" indent="0">
              <a:buNone/>
              <a:defRPr lang="en-US" dirty="0" smtClean="0">
                <a:solidFill>
                  <a:schemeClr val="lt1">
                    <a:alpha val="0"/>
                  </a:schemeClr>
                </a:solidFill>
              </a:defRPr>
            </a:lvl3pPr>
            <a:lvl4pPr marL="1143000" indent="0">
              <a:buNone/>
              <a:defRPr lang="en-US" dirty="0" smtClean="0">
                <a:solidFill>
                  <a:schemeClr val="lt1">
                    <a:alpha val="0"/>
                  </a:schemeClr>
                </a:solidFill>
              </a:defRPr>
            </a:lvl4pPr>
            <a:lvl5pPr marL="1600200" indent="0">
              <a:buNone/>
              <a:defRPr lang="de-AT" dirty="0">
                <a:solidFill>
                  <a:schemeClr val="lt1">
                    <a:alpha val="0"/>
                  </a:schemeClr>
                </a:solidFill>
              </a:defRPr>
            </a:lvl5pPr>
          </a:lstStyle>
          <a:p>
            <a:pPr marL="0" lvl="0" algn="ctr"/>
            <a:r>
              <a:rPr lang="de-AT"/>
              <a:t>x</a:t>
            </a:r>
          </a:p>
        </p:txBody>
      </p:sp>
      <p:sp>
        <p:nvSpPr>
          <p:cNvPr id="38" name="Text Placeholder 37">
            <a:extLst>
              <a:ext uri="{FF2B5EF4-FFF2-40B4-BE49-F238E27FC236}">
                <a16:creationId xmlns:a16="http://schemas.microsoft.com/office/drawing/2014/main" id="{9E99866E-3E09-AE1F-F24A-3B9333B20DCD}"/>
              </a:ext>
            </a:extLst>
          </p:cNvPr>
          <p:cNvSpPr>
            <a:spLocks noGrp="1"/>
          </p:cNvSpPr>
          <p:nvPr>
            <p:ph type="body" sz="quarter" idx="35" hasCustomPrompt="1"/>
          </p:nvPr>
        </p:nvSpPr>
        <p:spPr>
          <a:xfrm>
            <a:off x="7040588" y="1954716"/>
            <a:ext cx="1008048" cy="1004400"/>
          </a:xfrm>
          <a:custGeom>
            <a:avLst/>
            <a:gdLst>
              <a:gd name="connsiteX0" fmla="*/ 504024 w 1008048"/>
              <a:gd name="connsiteY0" fmla="*/ 0 h 1004400"/>
              <a:gd name="connsiteX1" fmla="*/ 1008048 w 1008048"/>
              <a:gd name="connsiteY1" fmla="*/ 502200 h 1004400"/>
              <a:gd name="connsiteX2" fmla="*/ 504024 w 1008048"/>
              <a:gd name="connsiteY2" fmla="*/ 1004400 h 1004400"/>
              <a:gd name="connsiteX3" fmla="*/ 0 w 1008048"/>
              <a:gd name="connsiteY3" fmla="*/ 502200 h 1004400"/>
              <a:gd name="connsiteX4" fmla="*/ 504024 w 1008048"/>
              <a:gd name="connsiteY4" fmla="*/ 0 h 10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48" h="1004400">
                <a:moveTo>
                  <a:pt x="504024" y="0"/>
                </a:moveTo>
                <a:cubicBezTo>
                  <a:pt x="782389" y="0"/>
                  <a:pt x="1008048" y="224843"/>
                  <a:pt x="1008048" y="502200"/>
                </a:cubicBezTo>
                <a:cubicBezTo>
                  <a:pt x="1008048" y="779557"/>
                  <a:pt x="782389" y="1004400"/>
                  <a:pt x="504024" y="1004400"/>
                </a:cubicBezTo>
                <a:cubicBezTo>
                  <a:pt x="225659" y="1004400"/>
                  <a:pt x="0" y="779557"/>
                  <a:pt x="0" y="502200"/>
                </a:cubicBezTo>
                <a:cubicBezTo>
                  <a:pt x="0" y="224843"/>
                  <a:pt x="225659" y="0"/>
                  <a:pt x="504024" y="0"/>
                </a:cubicBezTo>
                <a:close/>
              </a:path>
            </a:pathLst>
          </a:custGeom>
          <a:solidFill>
            <a:schemeClr val="bg1"/>
          </a:solidFill>
          <a:ln w="38100">
            <a:solidFill>
              <a:srgbClr val="E1DE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buNone/>
              <a:defRPr lang="en-US" dirty="0" smtClean="0">
                <a:solidFill>
                  <a:schemeClr val="lt1">
                    <a:alpha val="0"/>
                  </a:schemeClr>
                </a:solidFill>
              </a:defRPr>
            </a:lvl1pPr>
            <a:lvl2pPr marL="228600" indent="0">
              <a:buNone/>
              <a:defRPr lang="en-US" dirty="0" smtClean="0">
                <a:solidFill>
                  <a:schemeClr val="lt1">
                    <a:alpha val="0"/>
                  </a:schemeClr>
                </a:solidFill>
              </a:defRPr>
            </a:lvl2pPr>
            <a:lvl3pPr marL="685800" indent="0">
              <a:buNone/>
              <a:defRPr lang="en-US" dirty="0" smtClean="0">
                <a:solidFill>
                  <a:schemeClr val="lt1">
                    <a:alpha val="0"/>
                  </a:schemeClr>
                </a:solidFill>
              </a:defRPr>
            </a:lvl3pPr>
            <a:lvl4pPr marL="1143000" indent="0">
              <a:buNone/>
              <a:defRPr lang="en-US" dirty="0" smtClean="0">
                <a:solidFill>
                  <a:schemeClr val="lt1">
                    <a:alpha val="0"/>
                  </a:schemeClr>
                </a:solidFill>
              </a:defRPr>
            </a:lvl4pPr>
            <a:lvl5pPr marL="1600200" indent="0">
              <a:buNone/>
              <a:defRPr lang="de-AT" dirty="0">
                <a:solidFill>
                  <a:schemeClr val="lt1">
                    <a:alpha val="0"/>
                  </a:schemeClr>
                </a:solidFill>
              </a:defRPr>
            </a:lvl5pPr>
          </a:lstStyle>
          <a:p>
            <a:pPr marL="0" lvl="0" algn="ctr"/>
            <a:r>
              <a:rPr lang="de-AT"/>
              <a:t>x</a:t>
            </a:r>
          </a:p>
        </p:txBody>
      </p:sp>
      <p:sp>
        <p:nvSpPr>
          <p:cNvPr id="39" name="Text Placeholder 38">
            <a:extLst>
              <a:ext uri="{FF2B5EF4-FFF2-40B4-BE49-F238E27FC236}">
                <a16:creationId xmlns:a16="http://schemas.microsoft.com/office/drawing/2014/main" id="{DB0AFE90-E078-93AD-952C-F641390E4442}"/>
              </a:ext>
            </a:extLst>
          </p:cNvPr>
          <p:cNvSpPr>
            <a:spLocks noGrp="1"/>
          </p:cNvSpPr>
          <p:nvPr>
            <p:ph type="body" sz="quarter" idx="36" hasCustomPrompt="1"/>
          </p:nvPr>
        </p:nvSpPr>
        <p:spPr>
          <a:xfrm>
            <a:off x="7040588" y="5196892"/>
            <a:ext cx="1008048" cy="1004400"/>
          </a:xfrm>
          <a:custGeom>
            <a:avLst/>
            <a:gdLst>
              <a:gd name="connsiteX0" fmla="*/ 504024 w 1008048"/>
              <a:gd name="connsiteY0" fmla="*/ 0 h 1004400"/>
              <a:gd name="connsiteX1" fmla="*/ 1008048 w 1008048"/>
              <a:gd name="connsiteY1" fmla="*/ 502200 h 1004400"/>
              <a:gd name="connsiteX2" fmla="*/ 504024 w 1008048"/>
              <a:gd name="connsiteY2" fmla="*/ 1004400 h 1004400"/>
              <a:gd name="connsiteX3" fmla="*/ 0 w 1008048"/>
              <a:gd name="connsiteY3" fmla="*/ 502200 h 1004400"/>
              <a:gd name="connsiteX4" fmla="*/ 504024 w 1008048"/>
              <a:gd name="connsiteY4" fmla="*/ 0 h 10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48" h="1004400">
                <a:moveTo>
                  <a:pt x="504024" y="0"/>
                </a:moveTo>
                <a:cubicBezTo>
                  <a:pt x="782389" y="0"/>
                  <a:pt x="1008048" y="224843"/>
                  <a:pt x="1008048" y="502200"/>
                </a:cubicBezTo>
                <a:cubicBezTo>
                  <a:pt x="1008048" y="779557"/>
                  <a:pt x="782389" y="1004400"/>
                  <a:pt x="504024" y="1004400"/>
                </a:cubicBezTo>
                <a:cubicBezTo>
                  <a:pt x="225659" y="1004400"/>
                  <a:pt x="0" y="779557"/>
                  <a:pt x="0" y="502200"/>
                </a:cubicBezTo>
                <a:cubicBezTo>
                  <a:pt x="0" y="224843"/>
                  <a:pt x="225659" y="0"/>
                  <a:pt x="504024" y="0"/>
                </a:cubicBezTo>
                <a:close/>
              </a:path>
            </a:pathLst>
          </a:custGeom>
          <a:solidFill>
            <a:schemeClr val="bg1"/>
          </a:solidFill>
          <a:ln w="38100">
            <a:solidFill>
              <a:srgbClr val="E1DE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buNone/>
              <a:defRPr lang="en-US" dirty="0" smtClean="0">
                <a:solidFill>
                  <a:schemeClr val="lt1">
                    <a:alpha val="0"/>
                  </a:schemeClr>
                </a:solidFill>
              </a:defRPr>
            </a:lvl1pPr>
            <a:lvl2pPr marL="228600" indent="0">
              <a:buNone/>
              <a:defRPr lang="en-US" dirty="0" smtClean="0">
                <a:solidFill>
                  <a:schemeClr val="lt1">
                    <a:alpha val="0"/>
                  </a:schemeClr>
                </a:solidFill>
              </a:defRPr>
            </a:lvl2pPr>
            <a:lvl3pPr marL="685800" indent="0">
              <a:buNone/>
              <a:defRPr lang="en-US" dirty="0" smtClean="0">
                <a:solidFill>
                  <a:schemeClr val="lt1">
                    <a:alpha val="0"/>
                  </a:schemeClr>
                </a:solidFill>
              </a:defRPr>
            </a:lvl3pPr>
            <a:lvl4pPr marL="1143000" indent="0">
              <a:buNone/>
              <a:defRPr lang="en-US" dirty="0" smtClean="0">
                <a:solidFill>
                  <a:schemeClr val="lt1">
                    <a:alpha val="0"/>
                  </a:schemeClr>
                </a:solidFill>
              </a:defRPr>
            </a:lvl4pPr>
            <a:lvl5pPr marL="1600200" indent="0">
              <a:buNone/>
              <a:defRPr lang="de-AT" dirty="0">
                <a:solidFill>
                  <a:schemeClr val="lt1">
                    <a:alpha val="0"/>
                  </a:schemeClr>
                </a:solidFill>
              </a:defRPr>
            </a:lvl5pPr>
          </a:lstStyle>
          <a:p>
            <a:pPr marL="0" lvl="0" algn="ctr"/>
            <a:r>
              <a:rPr lang="de-AT"/>
              <a:t>x</a:t>
            </a:r>
          </a:p>
        </p:txBody>
      </p:sp>
      <p:sp>
        <p:nvSpPr>
          <p:cNvPr id="40" name="Text Placeholder 39">
            <a:extLst>
              <a:ext uri="{FF2B5EF4-FFF2-40B4-BE49-F238E27FC236}">
                <a16:creationId xmlns:a16="http://schemas.microsoft.com/office/drawing/2014/main" id="{825C939F-0724-1D48-1534-0B7F958B0E36}"/>
              </a:ext>
            </a:extLst>
          </p:cNvPr>
          <p:cNvSpPr>
            <a:spLocks noGrp="1"/>
          </p:cNvSpPr>
          <p:nvPr>
            <p:ph type="body" sz="quarter" idx="37" hasCustomPrompt="1"/>
          </p:nvPr>
        </p:nvSpPr>
        <p:spPr>
          <a:xfrm>
            <a:off x="7866551" y="3576140"/>
            <a:ext cx="1008048" cy="1004400"/>
          </a:xfrm>
          <a:custGeom>
            <a:avLst/>
            <a:gdLst>
              <a:gd name="connsiteX0" fmla="*/ 504024 w 1008048"/>
              <a:gd name="connsiteY0" fmla="*/ 0 h 1004400"/>
              <a:gd name="connsiteX1" fmla="*/ 1008048 w 1008048"/>
              <a:gd name="connsiteY1" fmla="*/ 502200 h 1004400"/>
              <a:gd name="connsiteX2" fmla="*/ 504024 w 1008048"/>
              <a:gd name="connsiteY2" fmla="*/ 1004400 h 1004400"/>
              <a:gd name="connsiteX3" fmla="*/ 0 w 1008048"/>
              <a:gd name="connsiteY3" fmla="*/ 502200 h 1004400"/>
              <a:gd name="connsiteX4" fmla="*/ 504024 w 1008048"/>
              <a:gd name="connsiteY4" fmla="*/ 0 h 10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48" h="1004400">
                <a:moveTo>
                  <a:pt x="504024" y="0"/>
                </a:moveTo>
                <a:cubicBezTo>
                  <a:pt x="782389" y="0"/>
                  <a:pt x="1008048" y="224843"/>
                  <a:pt x="1008048" y="502200"/>
                </a:cubicBezTo>
                <a:cubicBezTo>
                  <a:pt x="1008048" y="779557"/>
                  <a:pt x="782389" y="1004400"/>
                  <a:pt x="504024" y="1004400"/>
                </a:cubicBezTo>
                <a:cubicBezTo>
                  <a:pt x="225659" y="1004400"/>
                  <a:pt x="0" y="779557"/>
                  <a:pt x="0" y="502200"/>
                </a:cubicBezTo>
                <a:cubicBezTo>
                  <a:pt x="0" y="224843"/>
                  <a:pt x="225659" y="0"/>
                  <a:pt x="504024" y="0"/>
                </a:cubicBezTo>
                <a:close/>
              </a:path>
            </a:pathLst>
          </a:custGeom>
          <a:solidFill>
            <a:schemeClr val="bg1"/>
          </a:solidFill>
          <a:ln w="38100">
            <a:solidFill>
              <a:srgbClr val="E1DE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buNone/>
              <a:defRPr lang="en-US" dirty="0" smtClean="0">
                <a:solidFill>
                  <a:schemeClr val="lt1">
                    <a:alpha val="0"/>
                  </a:schemeClr>
                </a:solidFill>
              </a:defRPr>
            </a:lvl1pPr>
            <a:lvl2pPr marL="228600" indent="0">
              <a:buNone/>
              <a:defRPr lang="en-US" dirty="0" smtClean="0">
                <a:solidFill>
                  <a:schemeClr val="lt1">
                    <a:alpha val="0"/>
                  </a:schemeClr>
                </a:solidFill>
              </a:defRPr>
            </a:lvl2pPr>
            <a:lvl3pPr marL="685800" indent="0">
              <a:buNone/>
              <a:defRPr lang="en-US" dirty="0" smtClean="0">
                <a:solidFill>
                  <a:schemeClr val="lt1">
                    <a:alpha val="0"/>
                  </a:schemeClr>
                </a:solidFill>
              </a:defRPr>
            </a:lvl3pPr>
            <a:lvl4pPr marL="1143000" indent="0">
              <a:buNone/>
              <a:defRPr lang="en-US" dirty="0" smtClean="0">
                <a:solidFill>
                  <a:schemeClr val="lt1">
                    <a:alpha val="0"/>
                  </a:schemeClr>
                </a:solidFill>
              </a:defRPr>
            </a:lvl4pPr>
            <a:lvl5pPr marL="1600200" indent="0">
              <a:buNone/>
              <a:defRPr lang="de-AT" dirty="0">
                <a:solidFill>
                  <a:schemeClr val="lt1">
                    <a:alpha val="0"/>
                  </a:schemeClr>
                </a:solidFill>
              </a:defRPr>
            </a:lvl5pPr>
          </a:lstStyle>
          <a:p>
            <a:pPr marL="0" lvl="0" algn="ctr"/>
            <a:r>
              <a:rPr lang="de-AT"/>
              <a:t>x</a:t>
            </a:r>
          </a:p>
        </p:txBody>
      </p:sp>
      <p:sp>
        <p:nvSpPr>
          <p:cNvPr id="21" name="Oval 20">
            <a:extLst>
              <a:ext uri="{FF2B5EF4-FFF2-40B4-BE49-F238E27FC236}">
                <a16:creationId xmlns:a16="http://schemas.microsoft.com/office/drawing/2014/main" id="{3148D629-5BD1-6E7C-BDCB-D1D53F46E265}"/>
              </a:ext>
            </a:extLst>
          </p:cNvPr>
          <p:cNvSpPr/>
          <p:nvPr userDrawn="1"/>
        </p:nvSpPr>
        <p:spPr>
          <a:xfrm>
            <a:off x="5037564" y="5196892"/>
            <a:ext cx="1008048" cy="1004400"/>
          </a:xfrm>
          <a:prstGeom prst="ellipse">
            <a:avLst/>
          </a:prstGeom>
          <a:solidFill>
            <a:schemeClr val="bg1"/>
          </a:solidFill>
          <a:ln w="38100">
            <a:solidFill>
              <a:srgbClr val="E1DE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11" name="Rectangle 10">
            <a:extLst>
              <a:ext uri="{FF2B5EF4-FFF2-40B4-BE49-F238E27FC236}">
                <a16:creationId xmlns:a16="http://schemas.microsoft.com/office/drawing/2014/main" id="{B9004E38-3D1A-D952-9AE0-CB7D36FF7A7C}"/>
              </a:ext>
            </a:extLst>
          </p:cNvPr>
          <p:cNvSpPr/>
          <p:nvPr/>
        </p:nvSpPr>
        <p:spPr>
          <a:xfrm>
            <a:off x="1260001" y="1619250"/>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14" name="Rectangle 13">
            <a:extLst>
              <a:ext uri="{FF2B5EF4-FFF2-40B4-BE49-F238E27FC236}">
                <a16:creationId xmlns:a16="http://schemas.microsoft.com/office/drawing/2014/main" id="{A227B3DC-DD65-FCFA-67BB-7B67795ACB2F}"/>
              </a:ext>
            </a:extLst>
          </p:cNvPr>
          <p:cNvSpPr/>
          <p:nvPr/>
        </p:nvSpPr>
        <p:spPr>
          <a:xfrm>
            <a:off x="1260001" y="1619250"/>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5" name="Rectangle 24">
            <a:extLst>
              <a:ext uri="{FF2B5EF4-FFF2-40B4-BE49-F238E27FC236}">
                <a16:creationId xmlns:a16="http://schemas.microsoft.com/office/drawing/2014/main" id="{7E56C7F5-3CAD-4F10-27C5-9900DFBB9A02}"/>
              </a:ext>
            </a:extLst>
          </p:cNvPr>
          <p:cNvSpPr/>
          <p:nvPr/>
        </p:nvSpPr>
        <p:spPr>
          <a:xfrm>
            <a:off x="1260001" y="3356733"/>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26" name="Rectangle 25">
            <a:extLst>
              <a:ext uri="{FF2B5EF4-FFF2-40B4-BE49-F238E27FC236}">
                <a16:creationId xmlns:a16="http://schemas.microsoft.com/office/drawing/2014/main" id="{AE59F1CA-3092-690E-78E2-951C9DF85EA3}"/>
              </a:ext>
            </a:extLst>
          </p:cNvPr>
          <p:cNvSpPr/>
          <p:nvPr/>
        </p:nvSpPr>
        <p:spPr>
          <a:xfrm>
            <a:off x="1260001" y="3356733"/>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9" name="Rectangle 28">
            <a:extLst>
              <a:ext uri="{FF2B5EF4-FFF2-40B4-BE49-F238E27FC236}">
                <a16:creationId xmlns:a16="http://schemas.microsoft.com/office/drawing/2014/main" id="{D988C240-774D-307D-D24E-E5D31D17BE38}"/>
              </a:ext>
            </a:extLst>
          </p:cNvPr>
          <p:cNvSpPr/>
          <p:nvPr/>
        </p:nvSpPr>
        <p:spPr>
          <a:xfrm>
            <a:off x="1260001" y="5094216"/>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30" name="Rectangle 29">
            <a:extLst>
              <a:ext uri="{FF2B5EF4-FFF2-40B4-BE49-F238E27FC236}">
                <a16:creationId xmlns:a16="http://schemas.microsoft.com/office/drawing/2014/main" id="{74460CAB-5BF5-8670-09FD-5EE38528E22F}"/>
              </a:ext>
            </a:extLst>
          </p:cNvPr>
          <p:cNvSpPr/>
          <p:nvPr/>
        </p:nvSpPr>
        <p:spPr>
          <a:xfrm>
            <a:off x="1260001" y="5094216"/>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5" name="Rectangle 54">
            <a:extLst>
              <a:ext uri="{FF2B5EF4-FFF2-40B4-BE49-F238E27FC236}">
                <a16:creationId xmlns:a16="http://schemas.microsoft.com/office/drawing/2014/main" id="{843FD992-DB10-5498-23C2-8091F65F843F}"/>
              </a:ext>
            </a:extLst>
          </p:cNvPr>
          <p:cNvSpPr/>
          <p:nvPr/>
        </p:nvSpPr>
        <p:spPr>
          <a:xfrm>
            <a:off x="9219726" y="1619250"/>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56" name="Rectangle 55">
            <a:extLst>
              <a:ext uri="{FF2B5EF4-FFF2-40B4-BE49-F238E27FC236}">
                <a16:creationId xmlns:a16="http://schemas.microsoft.com/office/drawing/2014/main" id="{EDB4194B-DACE-F694-9F1A-687000633AF3}"/>
              </a:ext>
            </a:extLst>
          </p:cNvPr>
          <p:cNvSpPr/>
          <p:nvPr/>
        </p:nvSpPr>
        <p:spPr>
          <a:xfrm>
            <a:off x="9219726" y="1619250"/>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9" name="Rectangle 58">
            <a:extLst>
              <a:ext uri="{FF2B5EF4-FFF2-40B4-BE49-F238E27FC236}">
                <a16:creationId xmlns:a16="http://schemas.microsoft.com/office/drawing/2014/main" id="{80D60DD5-65D0-B7C9-F0DF-DF55635478A7}"/>
              </a:ext>
            </a:extLst>
          </p:cNvPr>
          <p:cNvSpPr/>
          <p:nvPr/>
        </p:nvSpPr>
        <p:spPr>
          <a:xfrm>
            <a:off x="9219726" y="3356733"/>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60" name="Rectangle 59">
            <a:extLst>
              <a:ext uri="{FF2B5EF4-FFF2-40B4-BE49-F238E27FC236}">
                <a16:creationId xmlns:a16="http://schemas.microsoft.com/office/drawing/2014/main" id="{78594172-F976-0F68-26B5-CE696CBD6565}"/>
              </a:ext>
            </a:extLst>
          </p:cNvPr>
          <p:cNvSpPr/>
          <p:nvPr/>
        </p:nvSpPr>
        <p:spPr>
          <a:xfrm>
            <a:off x="9219726" y="3356733"/>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3" name="Rectangle 62">
            <a:extLst>
              <a:ext uri="{FF2B5EF4-FFF2-40B4-BE49-F238E27FC236}">
                <a16:creationId xmlns:a16="http://schemas.microsoft.com/office/drawing/2014/main" id="{05E1A410-4EB1-3AA2-1F20-40A22FCC12F1}"/>
              </a:ext>
            </a:extLst>
          </p:cNvPr>
          <p:cNvSpPr/>
          <p:nvPr/>
        </p:nvSpPr>
        <p:spPr>
          <a:xfrm>
            <a:off x="9219726" y="5094216"/>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64" name="Rectangle 63">
            <a:extLst>
              <a:ext uri="{FF2B5EF4-FFF2-40B4-BE49-F238E27FC236}">
                <a16:creationId xmlns:a16="http://schemas.microsoft.com/office/drawing/2014/main" id="{0C3EDF82-99D0-F457-222D-33791F44ED94}"/>
              </a:ext>
            </a:extLst>
          </p:cNvPr>
          <p:cNvSpPr/>
          <p:nvPr/>
        </p:nvSpPr>
        <p:spPr>
          <a:xfrm>
            <a:off x="9219726" y="5094216"/>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2" name="Text Placeholder 9">
            <a:extLst>
              <a:ext uri="{FF2B5EF4-FFF2-40B4-BE49-F238E27FC236}">
                <a16:creationId xmlns:a16="http://schemas.microsoft.com/office/drawing/2014/main" id="{93BCE6AC-22D9-DC86-68A8-55A645DF6899}"/>
              </a:ext>
            </a:extLst>
          </p:cNvPr>
          <p:cNvSpPr>
            <a:spLocks noGrp="1"/>
          </p:cNvSpPr>
          <p:nvPr userDrawn="1">
            <p:ph type="body" sz="quarter" idx="19"/>
          </p:nvPr>
        </p:nvSpPr>
        <p:spPr>
          <a:xfrm>
            <a:off x="1339377" y="1704217"/>
            <a:ext cx="2442048" cy="1151902"/>
          </a:xfrm>
        </p:spPr>
        <p:txBody>
          <a:bodyPr lIns="90000" tIns="46800" rIns="90000" bIns="46800" anchor="ctr">
            <a:noAutofit/>
          </a:bodyPr>
          <a:lstStyle>
            <a:lvl1pPr marL="0" indent="0">
              <a:lnSpc>
                <a:spcPct val="110000"/>
              </a:lnSpc>
              <a:spcBef>
                <a:spcPts val="0"/>
              </a:spcBef>
              <a:buNone/>
              <a:defRPr sz="1200">
                <a:latin typeface="+mn-lt"/>
              </a:defRPr>
            </a:lvl1pPr>
          </a:lstStyle>
          <a:p>
            <a:pPr lvl="0"/>
            <a:endParaRPr lang="de-AT"/>
          </a:p>
        </p:txBody>
      </p:sp>
      <p:sp>
        <p:nvSpPr>
          <p:cNvPr id="33" name="Text Placeholder 9">
            <a:extLst>
              <a:ext uri="{FF2B5EF4-FFF2-40B4-BE49-F238E27FC236}">
                <a16:creationId xmlns:a16="http://schemas.microsoft.com/office/drawing/2014/main" id="{AC4A1AEB-5A9A-9177-09ED-533EF31F4859}"/>
              </a:ext>
            </a:extLst>
          </p:cNvPr>
          <p:cNvSpPr>
            <a:spLocks noGrp="1"/>
          </p:cNvSpPr>
          <p:nvPr userDrawn="1">
            <p:ph type="body" sz="quarter" idx="20"/>
          </p:nvPr>
        </p:nvSpPr>
        <p:spPr>
          <a:xfrm>
            <a:off x="1339377" y="3441700"/>
            <a:ext cx="2442048" cy="1151902"/>
          </a:xfrm>
        </p:spPr>
        <p:txBody>
          <a:bodyPr lIns="90000" tIns="46800" rIns="90000" bIns="46800" anchor="ctr">
            <a:noAutofit/>
          </a:bodyPr>
          <a:lstStyle>
            <a:lvl1pPr marL="0" indent="0">
              <a:lnSpc>
                <a:spcPct val="110000"/>
              </a:lnSpc>
              <a:spcBef>
                <a:spcPts val="0"/>
              </a:spcBef>
              <a:buNone/>
              <a:defRPr sz="1200">
                <a:latin typeface="+mn-lt"/>
              </a:defRPr>
            </a:lvl1pPr>
          </a:lstStyle>
          <a:p>
            <a:pPr lvl="0"/>
            <a:endParaRPr lang="de-AT"/>
          </a:p>
        </p:txBody>
      </p:sp>
      <p:sp>
        <p:nvSpPr>
          <p:cNvPr id="34" name="Text Placeholder 9">
            <a:extLst>
              <a:ext uri="{FF2B5EF4-FFF2-40B4-BE49-F238E27FC236}">
                <a16:creationId xmlns:a16="http://schemas.microsoft.com/office/drawing/2014/main" id="{F94DC34F-F7DA-F761-0E90-E018EEAE6542}"/>
              </a:ext>
            </a:extLst>
          </p:cNvPr>
          <p:cNvSpPr>
            <a:spLocks noGrp="1"/>
          </p:cNvSpPr>
          <p:nvPr userDrawn="1">
            <p:ph type="body" sz="quarter" idx="21"/>
          </p:nvPr>
        </p:nvSpPr>
        <p:spPr>
          <a:xfrm>
            <a:off x="1339377" y="5179183"/>
            <a:ext cx="2442048" cy="1151902"/>
          </a:xfrm>
        </p:spPr>
        <p:txBody>
          <a:bodyPr lIns="90000" tIns="46800" rIns="90000" bIns="46800" anchor="ctr">
            <a:noAutofit/>
          </a:bodyPr>
          <a:lstStyle>
            <a:lvl1pPr marL="0" indent="0">
              <a:lnSpc>
                <a:spcPct val="110000"/>
              </a:lnSpc>
              <a:spcBef>
                <a:spcPts val="0"/>
              </a:spcBef>
              <a:buNone/>
              <a:defRPr sz="1200">
                <a:latin typeface="+mn-lt"/>
              </a:defRPr>
            </a:lvl1pPr>
          </a:lstStyle>
          <a:p>
            <a:pPr lvl="0"/>
            <a:endParaRPr lang="de-AT"/>
          </a:p>
        </p:txBody>
      </p:sp>
      <p:sp>
        <p:nvSpPr>
          <p:cNvPr id="35" name="Text Placeholder 9">
            <a:extLst>
              <a:ext uri="{FF2B5EF4-FFF2-40B4-BE49-F238E27FC236}">
                <a16:creationId xmlns:a16="http://schemas.microsoft.com/office/drawing/2014/main" id="{F2D30983-5F96-B9A6-0998-04593351BA27}"/>
              </a:ext>
            </a:extLst>
          </p:cNvPr>
          <p:cNvSpPr>
            <a:spLocks noGrp="1"/>
          </p:cNvSpPr>
          <p:nvPr userDrawn="1">
            <p:ph type="body" sz="quarter" idx="22"/>
          </p:nvPr>
        </p:nvSpPr>
        <p:spPr>
          <a:xfrm>
            <a:off x="9299102" y="1704217"/>
            <a:ext cx="2442048" cy="1151902"/>
          </a:xfrm>
        </p:spPr>
        <p:txBody>
          <a:bodyPr lIns="90000" tIns="46800" rIns="90000" bIns="46800" anchor="ctr">
            <a:noAutofit/>
          </a:bodyPr>
          <a:lstStyle>
            <a:lvl1pPr marL="0" indent="0">
              <a:lnSpc>
                <a:spcPct val="110000"/>
              </a:lnSpc>
              <a:spcBef>
                <a:spcPts val="0"/>
              </a:spcBef>
              <a:buNone/>
              <a:defRPr sz="1200">
                <a:latin typeface="+mn-lt"/>
              </a:defRPr>
            </a:lvl1pPr>
          </a:lstStyle>
          <a:p>
            <a:pPr lvl="0"/>
            <a:endParaRPr lang="de-AT"/>
          </a:p>
        </p:txBody>
      </p:sp>
      <p:sp>
        <p:nvSpPr>
          <p:cNvPr id="36" name="Text Placeholder 9">
            <a:extLst>
              <a:ext uri="{FF2B5EF4-FFF2-40B4-BE49-F238E27FC236}">
                <a16:creationId xmlns:a16="http://schemas.microsoft.com/office/drawing/2014/main" id="{8D6493B5-9394-4D9C-24AF-86EF147D5011}"/>
              </a:ext>
            </a:extLst>
          </p:cNvPr>
          <p:cNvSpPr>
            <a:spLocks noGrp="1"/>
          </p:cNvSpPr>
          <p:nvPr userDrawn="1">
            <p:ph type="body" sz="quarter" idx="23"/>
          </p:nvPr>
        </p:nvSpPr>
        <p:spPr>
          <a:xfrm>
            <a:off x="9299102" y="3441700"/>
            <a:ext cx="2442048" cy="1151902"/>
          </a:xfrm>
        </p:spPr>
        <p:txBody>
          <a:bodyPr lIns="90000" tIns="46800" rIns="90000" bIns="46800" anchor="ctr">
            <a:noAutofit/>
          </a:bodyPr>
          <a:lstStyle>
            <a:lvl1pPr marL="0" indent="0">
              <a:lnSpc>
                <a:spcPct val="110000"/>
              </a:lnSpc>
              <a:spcBef>
                <a:spcPts val="0"/>
              </a:spcBef>
              <a:buNone/>
              <a:defRPr sz="1200">
                <a:latin typeface="+mn-lt"/>
              </a:defRPr>
            </a:lvl1pPr>
          </a:lstStyle>
          <a:p>
            <a:pPr lvl="0"/>
            <a:endParaRPr lang="de-AT"/>
          </a:p>
        </p:txBody>
      </p:sp>
      <p:sp>
        <p:nvSpPr>
          <p:cNvPr id="37" name="Text Placeholder 9">
            <a:extLst>
              <a:ext uri="{FF2B5EF4-FFF2-40B4-BE49-F238E27FC236}">
                <a16:creationId xmlns:a16="http://schemas.microsoft.com/office/drawing/2014/main" id="{1A9F1AD5-B8CB-CF58-2042-C8AFDBC74A12}"/>
              </a:ext>
            </a:extLst>
          </p:cNvPr>
          <p:cNvSpPr>
            <a:spLocks noGrp="1"/>
          </p:cNvSpPr>
          <p:nvPr userDrawn="1">
            <p:ph type="body" sz="quarter" idx="24"/>
          </p:nvPr>
        </p:nvSpPr>
        <p:spPr>
          <a:xfrm>
            <a:off x="9299102" y="5179183"/>
            <a:ext cx="2442048" cy="1151902"/>
          </a:xfrm>
        </p:spPr>
        <p:txBody>
          <a:bodyPr lIns="90000" tIns="46800" rIns="90000" bIns="46800" anchor="ctr">
            <a:noAutofit/>
          </a:bodyPr>
          <a:lstStyle>
            <a:lvl1pPr marL="0" indent="0">
              <a:lnSpc>
                <a:spcPct val="110000"/>
              </a:lnSpc>
              <a:spcBef>
                <a:spcPts val="0"/>
              </a:spcBef>
              <a:buNone/>
              <a:defRPr sz="1200">
                <a:latin typeface="+mn-lt"/>
              </a:defRPr>
            </a:lvl1pPr>
          </a:lstStyle>
          <a:p>
            <a:pPr lvl="0"/>
            <a:endParaRPr lang="de-AT"/>
          </a:p>
        </p:txBody>
      </p:sp>
      <p:sp>
        <p:nvSpPr>
          <p:cNvPr id="12" name="Picture Placeholder 11">
            <a:extLst>
              <a:ext uri="{FF2B5EF4-FFF2-40B4-BE49-F238E27FC236}">
                <a16:creationId xmlns:a16="http://schemas.microsoft.com/office/drawing/2014/main" id="{ECA76B10-1F02-D0D5-2EA6-2248E1055CB0}"/>
              </a:ext>
            </a:extLst>
          </p:cNvPr>
          <p:cNvSpPr>
            <a:spLocks noGrp="1" noChangeAspect="1"/>
          </p:cNvSpPr>
          <p:nvPr>
            <p:ph type="pic" sz="quarter" idx="25"/>
          </p:nvPr>
        </p:nvSpPr>
        <p:spPr>
          <a:xfrm>
            <a:off x="5163587" y="2078916"/>
            <a:ext cx="756003" cy="756000"/>
          </a:xfrm>
          <a:custGeom>
            <a:avLst/>
            <a:gdLst>
              <a:gd name="connsiteX0" fmla="*/ 513540 w 1027079"/>
              <a:gd name="connsiteY0" fmla="*/ 0 h 1027076"/>
              <a:gd name="connsiteX1" fmla="*/ 1027079 w 1027079"/>
              <a:gd name="connsiteY1" fmla="*/ 513539 h 1027076"/>
              <a:gd name="connsiteX2" fmla="*/ 513540 w 1027079"/>
              <a:gd name="connsiteY2" fmla="*/ 1027076 h 1027076"/>
              <a:gd name="connsiteX3" fmla="*/ 0 w 1027079"/>
              <a:gd name="connsiteY3" fmla="*/ 513539 h 1027076"/>
              <a:gd name="connsiteX4" fmla="*/ 513540 w 1027079"/>
              <a:gd name="connsiteY4" fmla="*/ 0 h 102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079" h="1027076">
                <a:moveTo>
                  <a:pt x="513540" y="0"/>
                </a:moveTo>
                <a:cubicBezTo>
                  <a:pt x="797160" y="0"/>
                  <a:pt x="1027079" y="229919"/>
                  <a:pt x="1027079" y="513539"/>
                </a:cubicBezTo>
                <a:cubicBezTo>
                  <a:pt x="1027079" y="797158"/>
                  <a:pt x="797160" y="1027076"/>
                  <a:pt x="513540" y="1027076"/>
                </a:cubicBezTo>
                <a:cubicBezTo>
                  <a:pt x="229920" y="1027076"/>
                  <a:pt x="0" y="797158"/>
                  <a:pt x="0" y="513539"/>
                </a:cubicBezTo>
                <a:cubicBezTo>
                  <a:pt x="0" y="229919"/>
                  <a:pt x="229920" y="0"/>
                  <a:pt x="513540" y="0"/>
                </a:cubicBezTo>
                <a:close/>
              </a:path>
            </a:pathLst>
          </a:custGeom>
          <a:solidFill>
            <a:schemeClr val="bg1"/>
          </a:solidFill>
          <a:ln w="60325">
            <a:noFill/>
          </a:ln>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16" name="Picture Placeholder 15">
            <a:extLst>
              <a:ext uri="{FF2B5EF4-FFF2-40B4-BE49-F238E27FC236}">
                <a16:creationId xmlns:a16="http://schemas.microsoft.com/office/drawing/2014/main" id="{9EB0EAAB-33F6-2EE9-C7CC-1E02F96F5A1C}"/>
              </a:ext>
            </a:extLst>
          </p:cNvPr>
          <p:cNvSpPr>
            <a:spLocks noGrp="1" noChangeAspect="1"/>
          </p:cNvSpPr>
          <p:nvPr>
            <p:ph type="pic" sz="quarter" idx="27"/>
          </p:nvPr>
        </p:nvSpPr>
        <p:spPr>
          <a:xfrm>
            <a:off x="5163587" y="5321764"/>
            <a:ext cx="756003" cy="756000"/>
          </a:xfrm>
          <a:custGeom>
            <a:avLst/>
            <a:gdLst>
              <a:gd name="connsiteX0" fmla="*/ 513540 w 1027079"/>
              <a:gd name="connsiteY0" fmla="*/ 0 h 1027076"/>
              <a:gd name="connsiteX1" fmla="*/ 1027079 w 1027079"/>
              <a:gd name="connsiteY1" fmla="*/ 513539 h 1027076"/>
              <a:gd name="connsiteX2" fmla="*/ 513540 w 1027079"/>
              <a:gd name="connsiteY2" fmla="*/ 1027076 h 1027076"/>
              <a:gd name="connsiteX3" fmla="*/ 0 w 1027079"/>
              <a:gd name="connsiteY3" fmla="*/ 513539 h 1027076"/>
              <a:gd name="connsiteX4" fmla="*/ 513540 w 1027079"/>
              <a:gd name="connsiteY4" fmla="*/ 0 h 102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079" h="1027076">
                <a:moveTo>
                  <a:pt x="513540" y="0"/>
                </a:moveTo>
                <a:cubicBezTo>
                  <a:pt x="797160" y="0"/>
                  <a:pt x="1027079" y="229919"/>
                  <a:pt x="1027079" y="513539"/>
                </a:cubicBezTo>
                <a:cubicBezTo>
                  <a:pt x="1027079" y="797158"/>
                  <a:pt x="797160" y="1027076"/>
                  <a:pt x="513540" y="1027076"/>
                </a:cubicBezTo>
                <a:cubicBezTo>
                  <a:pt x="229920" y="1027076"/>
                  <a:pt x="0" y="797158"/>
                  <a:pt x="0" y="513539"/>
                </a:cubicBezTo>
                <a:cubicBezTo>
                  <a:pt x="0" y="229919"/>
                  <a:pt x="229920" y="0"/>
                  <a:pt x="513540" y="0"/>
                </a:cubicBezTo>
                <a:close/>
              </a:path>
            </a:pathLst>
          </a:custGeom>
          <a:solidFill>
            <a:schemeClr val="bg1"/>
          </a:solidFill>
          <a:ln w="60325">
            <a:noFill/>
          </a:ln>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17" name="Picture Placeholder 16">
            <a:extLst>
              <a:ext uri="{FF2B5EF4-FFF2-40B4-BE49-F238E27FC236}">
                <a16:creationId xmlns:a16="http://schemas.microsoft.com/office/drawing/2014/main" id="{F5A207B7-4C07-B94C-6B9F-275500176C2E}"/>
              </a:ext>
            </a:extLst>
          </p:cNvPr>
          <p:cNvSpPr>
            <a:spLocks noGrp="1" noChangeAspect="1"/>
          </p:cNvSpPr>
          <p:nvPr>
            <p:ph type="pic" sz="quarter" idx="28"/>
          </p:nvPr>
        </p:nvSpPr>
        <p:spPr>
          <a:xfrm>
            <a:off x="7166611" y="2078916"/>
            <a:ext cx="756003" cy="756000"/>
          </a:xfrm>
          <a:custGeom>
            <a:avLst/>
            <a:gdLst>
              <a:gd name="connsiteX0" fmla="*/ 513540 w 1027079"/>
              <a:gd name="connsiteY0" fmla="*/ 0 h 1027076"/>
              <a:gd name="connsiteX1" fmla="*/ 1027079 w 1027079"/>
              <a:gd name="connsiteY1" fmla="*/ 513539 h 1027076"/>
              <a:gd name="connsiteX2" fmla="*/ 513540 w 1027079"/>
              <a:gd name="connsiteY2" fmla="*/ 1027076 h 1027076"/>
              <a:gd name="connsiteX3" fmla="*/ 0 w 1027079"/>
              <a:gd name="connsiteY3" fmla="*/ 513539 h 1027076"/>
              <a:gd name="connsiteX4" fmla="*/ 513540 w 1027079"/>
              <a:gd name="connsiteY4" fmla="*/ 0 h 102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079" h="1027076">
                <a:moveTo>
                  <a:pt x="513540" y="0"/>
                </a:moveTo>
                <a:cubicBezTo>
                  <a:pt x="797160" y="0"/>
                  <a:pt x="1027079" y="229919"/>
                  <a:pt x="1027079" y="513539"/>
                </a:cubicBezTo>
                <a:cubicBezTo>
                  <a:pt x="1027079" y="797158"/>
                  <a:pt x="797160" y="1027076"/>
                  <a:pt x="513540" y="1027076"/>
                </a:cubicBezTo>
                <a:cubicBezTo>
                  <a:pt x="229920" y="1027076"/>
                  <a:pt x="0" y="797158"/>
                  <a:pt x="0" y="513539"/>
                </a:cubicBezTo>
                <a:cubicBezTo>
                  <a:pt x="0" y="229919"/>
                  <a:pt x="229920" y="0"/>
                  <a:pt x="513540" y="0"/>
                </a:cubicBezTo>
                <a:close/>
              </a:path>
            </a:pathLst>
          </a:custGeom>
          <a:solidFill>
            <a:schemeClr val="bg1"/>
          </a:solidFill>
          <a:ln w="60325">
            <a:noFill/>
          </a:ln>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18" name="Picture Placeholder 17">
            <a:extLst>
              <a:ext uri="{FF2B5EF4-FFF2-40B4-BE49-F238E27FC236}">
                <a16:creationId xmlns:a16="http://schemas.microsoft.com/office/drawing/2014/main" id="{08097C7F-F4B1-7977-A386-C57BB9A83CB5}"/>
              </a:ext>
            </a:extLst>
          </p:cNvPr>
          <p:cNvSpPr>
            <a:spLocks noGrp="1" noChangeAspect="1"/>
          </p:cNvSpPr>
          <p:nvPr>
            <p:ph type="pic" sz="quarter" idx="29"/>
          </p:nvPr>
        </p:nvSpPr>
        <p:spPr>
          <a:xfrm>
            <a:off x="7992574" y="3700340"/>
            <a:ext cx="756003" cy="756000"/>
          </a:xfrm>
          <a:custGeom>
            <a:avLst/>
            <a:gdLst>
              <a:gd name="connsiteX0" fmla="*/ 513540 w 1027079"/>
              <a:gd name="connsiteY0" fmla="*/ 0 h 1027076"/>
              <a:gd name="connsiteX1" fmla="*/ 1027079 w 1027079"/>
              <a:gd name="connsiteY1" fmla="*/ 513539 h 1027076"/>
              <a:gd name="connsiteX2" fmla="*/ 513540 w 1027079"/>
              <a:gd name="connsiteY2" fmla="*/ 1027076 h 1027076"/>
              <a:gd name="connsiteX3" fmla="*/ 0 w 1027079"/>
              <a:gd name="connsiteY3" fmla="*/ 513539 h 1027076"/>
              <a:gd name="connsiteX4" fmla="*/ 513540 w 1027079"/>
              <a:gd name="connsiteY4" fmla="*/ 0 h 102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079" h="1027076">
                <a:moveTo>
                  <a:pt x="513540" y="0"/>
                </a:moveTo>
                <a:cubicBezTo>
                  <a:pt x="797160" y="0"/>
                  <a:pt x="1027079" y="229919"/>
                  <a:pt x="1027079" y="513539"/>
                </a:cubicBezTo>
                <a:cubicBezTo>
                  <a:pt x="1027079" y="797158"/>
                  <a:pt x="797160" y="1027076"/>
                  <a:pt x="513540" y="1027076"/>
                </a:cubicBezTo>
                <a:cubicBezTo>
                  <a:pt x="229920" y="1027076"/>
                  <a:pt x="0" y="797158"/>
                  <a:pt x="0" y="513539"/>
                </a:cubicBezTo>
                <a:cubicBezTo>
                  <a:pt x="0" y="229919"/>
                  <a:pt x="229920" y="0"/>
                  <a:pt x="513540" y="0"/>
                </a:cubicBezTo>
                <a:close/>
              </a:path>
            </a:pathLst>
          </a:custGeom>
          <a:solidFill>
            <a:schemeClr val="bg1"/>
          </a:solidFill>
          <a:ln w="60325">
            <a:noFill/>
          </a:ln>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19" name="Picture Placeholder 18">
            <a:extLst>
              <a:ext uri="{FF2B5EF4-FFF2-40B4-BE49-F238E27FC236}">
                <a16:creationId xmlns:a16="http://schemas.microsoft.com/office/drawing/2014/main" id="{DFCF88BC-EEB1-F6FA-EF36-F372CCA0699A}"/>
              </a:ext>
            </a:extLst>
          </p:cNvPr>
          <p:cNvSpPr>
            <a:spLocks noGrp="1" noChangeAspect="1"/>
          </p:cNvSpPr>
          <p:nvPr>
            <p:ph type="pic" sz="quarter" idx="30"/>
          </p:nvPr>
        </p:nvSpPr>
        <p:spPr>
          <a:xfrm>
            <a:off x="7166611" y="5321764"/>
            <a:ext cx="756003" cy="756000"/>
          </a:xfrm>
          <a:custGeom>
            <a:avLst/>
            <a:gdLst>
              <a:gd name="connsiteX0" fmla="*/ 513540 w 1027079"/>
              <a:gd name="connsiteY0" fmla="*/ 0 h 1027076"/>
              <a:gd name="connsiteX1" fmla="*/ 1027079 w 1027079"/>
              <a:gd name="connsiteY1" fmla="*/ 513539 h 1027076"/>
              <a:gd name="connsiteX2" fmla="*/ 513540 w 1027079"/>
              <a:gd name="connsiteY2" fmla="*/ 1027076 h 1027076"/>
              <a:gd name="connsiteX3" fmla="*/ 0 w 1027079"/>
              <a:gd name="connsiteY3" fmla="*/ 513539 h 1027076"/>
              <a:gd name="connsiteX4" fmla="*/ 513540 w 1027079"/>
              <a:gd name="connsiteY4" fmla="*/ 0 h 102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079" h="1027076">
                <a:moveTo>
                  <a:pt x="513540" y="0"/>
                </a:moveTo>
                <a:cubicBezTo>
                  <a:pt x="797160" y="0"/>
                  <a:pt x="1027079" y="229919"/>
                  <a:pt x="1027079" y="513539"/>
                </a:cubicBezTo>
                <a:cubicBezTo>
                  <a:pt x="1027079" y="797158"/>
                  <a:pt x="797160" y="1027076"/>
                  <a:pt x="513540" y="1027076"/>
                </a:cubicBezTo>
                <a:cubicBezTo>
                  <a:pt x="229920" y="1027076"/>
                  <a:pt x="0" y="797158"/>
                  <a:pt x="0" y="513539"/>
                </a:cubicBezTo>
                <a:cubicBezTo>
                  <a:pt x="0" y="229919"/>
                  <a:pt x="229920" y="0"/>
                  <a:pt x="513540" y="0"/>
                </a:cubicBezTo>
                <a:close/>
              </a:path>
            </a:pathLst>
          </a:custGeom>
          <a:solidFill>
            <a:schemeClr val="bg1"/>
          </a:solidFill>
          <a:ln w="60325">
            <a:noFill/>
          </a:ln>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7" name="Text Placeholder 26">
            <a:extLst>
              <a:ext uri="{FF2B5EF4-FFF2-40B4-BE49-F238E27FC236}">
                <a16:creationId xmlns:a16="http://schemas.microsoft.com/office/drawing/2014/main" id="{580AC482-82D6-86DE-A93D-655E2AA9BC27}"/>
              </a:ext>
            </a:extLst>
          </p:cNvPr>
          <p:cNvSpPr>
            <a:spLocks noGrp="1"/>
          </p:cNvSpPr>
          <p:nvPr>
            <p:ph type="body" sz="quarter" idx="32" hasCustomPrompt="1"/>
          </p:nvPr>
        </p:nvSpPr>
        <p:spPr>
          <a:xfrm>
            <a:off x="4204783" y="3576140"/>
            <a:ext cx="1008048" cy="1004400"/>
          </a:xfrm>
          <a:custGeom>
            <a:avLst/>
            <a:gdLst>
              <a:gd name="connsiteX0" fmla="*/ 504024 w 1008048"/>
              <a:gd name="connsiteY0" fmla="*/ 0 h 1004400"/>
              <a:gd name="connsiteX1" fmla="*/ 1008048 w 1008048"/>
              <a:gd name="connsiteY1" fmla="*/ 502200 h 1004400"/>
              <a:gd name="connsiteX2" fmla="*/ 504024 w 1008048"/>
              <a:gd name="connsiteY2" fmla="*/ 1004400 h 1004400"/>
              <a:gd name="connsiteX3" fmla="*/ 0 w 1008048"/>
              <a:gd name="connsiteY3" fmla="*/ 502200 h 1004400"/>
              <a:gd name="connsiteX4" fmla="*/ 504024 w 1008048"/>
              <a:gd name="connsiteY4" fmla="*/ 0 h 10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48" h="1004400">
                <a:moveTo>
                  <a:pt x="504024" y="0"/>
                </a:moveTo>
                <a:cubicBezTo>
                  <a:pt x="782389" y="0"/>
                  <a:pt x="1008048" y="224843"/>
                  <a:pt x="1008048" y="502200"/>
                </a:cubicBezTo>
                <a:cubicBezTo>
                  <a:pt x="1008048" y="779557"/>
                  <a:pt x="782389" y="1004400"/>
                  <a:pt x="504024" y="1004400"/>
                </a:cubicBezTo>
                <a:cubicBezTo>
                  <a:pt x="225659" y="1004400"/>
                  <a:pt x="0" y="779557"/>
                  <a:pt x="0" y="502200"/>
                </a:cubicBezTo>
                <a:cubicBezTo>
                  <a:pt x="0" y="224843"/>
                  <a:pt x="225659" y="0"/>
                  <a:pt x="504024" y="0"/>
                </a:cubicBezTo>
                <a:close/>
              </a:path>
            </a:pathLst>
          </a:custGeom>
          <a:solidFill>
            <a:schemeClr val="bg1"/>
          </a:solidFill>
          <a:ln w="38100">
            <a:solidFill>
              <a:srgbClr val="E1DE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buNone/>
              <a:defRPr lang="en-US" dirty="0" smtClean="0">
                <a:solidFill>
                  <a:schemeClr val="lt1">
                    <a:alpha val="0"/>
                  </a:schemeClr>
                </a:solidFill>
              </a:defRPr>
            </a:lvl1pPr>
            <a:lvl2pPr marL="228600" indent="0">
              <a:buNone/>
              <a:defRPr lang="en-US" dirty="0" smtClean="0">
                <a:solidFill>
                  <a:schemeClr val="lt1">
                    <a:alpha val="0"/>
                  </a:schemeClr>
                </a:solidFill>
              </a:defRPr>
            </a:lvl2pPr>
            <a:lvl3pPr marL="685800" indent="0">
              <a:buNone/>
              <a:defRPr lang="en-US" dirty="0" smtClean="0">
                <a:solidFill>
                  <a:schemeClr val="lt1">
                    <a:alpha val="0"/>
                  </a:schemeClr>
                </a:solidFill>
              </a:defRPr>
            </a:lvl3pPr>
            <a:lvl4pPr marL="1143000" indent="0">
              <a:buNone/>
              <a:defRPr lang="en-US" dirty="0" smtClean="0">
                <a:solidFill>
                  <a:schemeClr val="lt1">
                    <a:alpha val="0"/>
                  </a:schemeClr>
                </a:solidFill>
              </a:defRPr>
            </a:lvl4pPr>
            <a:lvl5pPr marL="1600200" indent="0">
              <a:buNone/>
              <a:defRPr lang="de-AT" dirty="0">
                <a:solidFill>
                  <a:schemeClr val="lt1">
                    <a:alpha val="0"/>
                  </a:schemeClr>
                </a:solidFill>
              </a:defRPr>
            </a:lvl5pPr>
          </a:lstStyle>
          <a:p>
            <a:pPr marL="0" lvl="0" algn="ctr"/>
            <a:r>
              <a:rPr lang="de-AT"/>
              <a:t>x</a:t>
            </a:r>
          </a:p>
        </p:txBody>
      </p:sp>
      <p:sp>
        <p:nvSpPr>
          <p:cNvPr id="13" name="Picture Placeholder 12">
            <a:extLst>
              <a:ext uri="{FF2B5EF4-FFF2-40B4-BE49-F238E27FC236}">
                <a16:creationId xmlns:a16="http://schemas.microsoft.com/office/drawing/2014/main" id="{86F03189-4AF1-0071-5F1B-CF148CD66A7D}"/>
              </a:ext>
            </a:extLst>
          </p:cNvPr>
          <p:cNvSpPr>
            <a:spLocks noGrp="1" noChangeAspect="1"/>
          </p:cNvSpPr>
          <p:nvPr>
            <p:ph type="pic" sz="quarter" idx="26"/>
          </p:nvPr>
        </p:nvSpPr>
        <p:spPr>
          <a:xfrm>
            <a:off x="4331949" y="3700340"/>
            <a:ext cx="756003" cy="756000"/>
          </a:xfrm>
          <a:custGeom>
            <a:avLst/>
            <a:gdLst>
              <a:gd name="connsiteX0" fmla="*/ 513540 w 1027079"/>
              <a:gd name="connsiteY0" fmla="*/ 0 h 1027076"/>
              <a:gd name="connsiteX1" fmla="*/ 1027079 w 1027079"/>
              <a:gd name="connsiteY1" fmla="*/ 513539 h 1027076"/>
              <a:gd name="connsiteX2" fmla="*/ 513540 w 1027079"/>
              <a:gd name="connsiteY2" fmla="*/ 1027076 h 1027076"/>
              <a:gd name="connsiteX3" fmla="*/ 0 w 1027079"/>
              <a:gd name="connsiteY3" fmla="*/ 513539 h 1027076"/>
              <a:gd name="connsiteX4" fmla="*/ 513540 w 1027079"/>
              <a:gd name="connsiteY4" fmla="*/ 0 h 102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079" h="1027076">
                <a:moveTo>
                  <a:pt x="513540" y="0"/>
                </a:moveTo>
                <a:cubicBezTo>
                  <a:pt x="797160" y="0"/>
                  <a:pt x="1027079" y="229919"/>
                  <a:pt x="1027079" y="513539"/>
                </a:cubicBezTo>
                <a:cubicBezTo>
                  <a:pt x="1027079" y="797158"/>
                  <a:pt x="797160" y="1027076"/>
                  <a:pt x="513540" y="1027076"/>
                </a:cubicBezTo>
                <a:cubicBezTo>
                  <a:pt x="229920" y="1027076"/>
                  <a:pt x="0" y="797158"/>
                  <a:pt x="0" y="513539"/>
                </a:cubicBezTo>
                <a:cubicBezTo>
                  <a:pt x="0" y="229919"/>
                  <a:pt x="229920" y="0"/>
                  <a:pt x="513540" y="0"/>
                </a:cubicBezTo>
                <a:close/>
              </a:path>
            </a:pathLst>
          </a:custGeom>
          <a:solidFill>
            <a:schemeClr val="bg1"/>
          </a:solidFill>
          <a:ln w="60325">
            <a:noFill/>
          </a:ln>
        </p:spPr>
        <p:txBody>
          <a:bodyPr vert="horz" wrap="square" lIns="91440" tIns="45720" rIns="91440" bIns="45720" rtlCol="0" anchor="ctr">
            <a:noAutofit/>
          </a:bodyPr>
          <a:lstStyle>
            <a:lvl1pPr marL="0" indent="0" algn="ctr">
              <a:buNone/>
              <a:defRPr lang="de-AT" sz="1100"/>
            </a:lvl1pPr>
          </a:lstStyle>
          <a:p>
            <a:pPr lvl="0"/>
            <a:endParaRPr lang="de-AT"/>
          </a:p>
        </p:txBody>
      </p:sp>
    </p:spTree>
    <p:extLst>
      <p:ext uri="{BB962C8B-B14F-4D97-AF65-F5344CB8AC3E}">
        <p14:creationId xmlns:p14="http://schemas.microsoft.com/office/powerpoint/2010/main" val="903807823"/>
      </p:ext>
    </p:extLst>
  </p:cSld>
  <p:clrMapOvr>
    <a:masterClrMapping/>
  </p:clrMapOvr>
  <p:extLst>
    <p:ext uri="{DCECCB84-F9BA-43D5-87BE-67443E8EF086}">
      <p15:sldGuideLst xmlns:p15="http://schemas.microsoft.com/office/powerpoint/2012/main"/>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8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6902829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grpSp>
        <p:nvGrpSpPr>
          <p:cNvPr id="5" name="Group 4">
            <a:extLst>
              <a:ext uri="{FF2B5EF4-FFF2-40B4-BE49-F238E27FC236}">
                <a16:creationId xmlns:a16="http://schemas.microsoft.com/office/drawing/2014/main" id="{55597E32-B216-F7E5-F765-1A645EB89D9C}"/>
              </a:ext>
            </a:extLst>
          </p:cNvPr>
          <p:cNvGrpSpPr/>
          <p:nvPr userDrawn="1"/>
        </p:nvGrpSpPr>
        <p:grpSpPr>
          <a:xfrm>
            <a:off x="1747415" y="1674341"/>
            <a:ext cx="9585696" cy="4733414"/>
            <a:chOff x="2298053" y="2057606"/>
            <a:chExt cx="7595894" cy="3750850"/>
          </a:xfrm>
          <a:solidFill>
            <a:srgbClr val="E1DEE2"/>
          </a:solidFill>
        </p:grpSpPr>
        <p:sp>
          <p:nvSpPr>
            <p:cNvPr id="7" name="Google Shape;216;p4">
              <a:extLst>
                <a:ext uri="{FF2B5EF4-FFF2-40B4-BE49-F238E27FC236}">
                  <a16:creationId xmlns:a16="http://schemas.microsoft.com/office/drawing/2014/main" id="{45AFAE4D-B971-DC70-EA0A-82B421CFD4FC}"/>
                </a:ext>
              </a:extLst>
            </p:cNvPr>
            <p:cNvSpPr/>
            <p:nvPr/>
          </p:nvSpPr>
          <p:spPr>
            <a:xfrm>
              <a:off x="6112404" y="4846401"/>
              <a:ext cx="267767" cy="268825"/>
            </a:xfrm>
            <a:custGeom>
              <a:avLst/>
              <a:gdLst/>
              <a:ahLst/>
              <a:cxnLst/>
              <a:rect l="l" t="t" r="r" b="b"/>
              <a:pathLst>
                <a:path w="107" h="107" extrusionOk="0">
                  <a:moveTo>
                    <a:pt x="40" y="102"/>
                  </a:moveTo>
                  <a:cubicBezTo>
                    <a:pt x="40" y="100"/>
                    <a:pt x="43" y="97"/>
                    <a:pt x="44" y="99"/>
                  </a:cubicBezTo>
                  <a:cubicBezTo>
                    <a:pt x="46" y="102"/>
                    <a:pt x="45" y="105"/>
                    <a:pt x="49" y="105"/>
                  </a:cubicBezTo>
                  <a:cubicBezTo>
                    <a:pt x="52" y="105"/>
                    <a:pt x="59" y="107"/>
                    <a:pt x="60" y="105"/>
                  </a:cubicBezTo>
                  <a:cubicBezTo>
                    <a:pt x="61" y="104"/>
                    <a:pt x="65" y="102"/>
                    <a:pt x="65" y="100"/>
                  </a:cubicBezTo>
                  <a:cubicBezTo>
                    <a:pt x="65" y="97"/>
                    <a:pt x="65" y="46"/>
                    <a:pt x="65" y="44"/>
                  </a:cubicBezTo>
                  <a:cubicBezTo>
                    <a:pt x="65" y="42"/>
                    <a:pt x="74" y="44"/>
                    <a:pt x="74" y="41"/>
                  </a:cubicBezTo>
                  <a:cubicBezTo>
                    <a:pt x="74" y="38"/>
                    <a:pt x="74" y="12"/>
                    <a:pt x="74" y="12"/>
                  </a:cubicBezTo>
                  <a:cubicBezTo>
                    <a:pt x="74" y="12"/>
                    <a:pt x="80" y="11"/>
                    <a:pt x="81" y="11"/>
                  </a:cubicBezTo>
                  <a:cubicBezTo>
                    <a:pt x="83" y="10"/>
                    <a:pt x="89" y="7"/>
                    <a:pt x="91" y="8"/>
                  </a:cubicBezTo>
                  <a:cubicBezTo>
                    <a:pt x="92" y="9"/>
                    <a:pt x="94" y="13"/>
                    <a:pt x="95" y="11"/>
                  </a:cubicBezTo>
                  <a:cubicBezTo>
                    <a:pt x="96" y="10"/>
                    <a:pt x="99" y="8"/>
                    <a:pt x="101" y="8"/>
                  </a:cubicBezTo>
                  <a:cubicBezTo>
                    <a:pt x="103" y="8"/>
                    <a:pt x="105" y="7"/>
                    <a:pt x="107" y="7"/>
                  </a:cubicBezTo>
                  <a:cubicBezTo>
                    <a:pt x="107" y="6"/>
                    <a:pt x="106" y="5"/>
                    <a:pt x="106" y="5"/>
                  </a:cubicBezTo>
                  <a:cubicBezTo>
                    <a:pt x="106" y="3"/>
                    <a:pt x="91" y="5"/>
                    <a:pt x="89" y="6"/>
                  </a:cubicBezTo>
                  <a:cubicBezTo>
                    <a:pt x="86" y="7"/>
                    <a:pt x="78" y="8"/>
                    <a:pt x="76" y="7"/>
                  </a:cubicBezTo>
                  <a:cubicBezTo>
                    <a:pt x="73" y="6"/>
                    <a:pt x="57" y="7"/>
                    <a:pt x="57" y="7"/>
                  </a:cubicBezTo>
                  <a:cubicBezTo>
                    <a:pt x="54" y="4"/>
                    <a:pt x="54" y="4"/>
                    <a:pt x="54" y="4"/>
                  </a:cubicBezTo>
                  <a:cubicBezTo>
                    <a:pt x="54" y="4"/>
                    <a:pt x="28" y="4"/>
                    <a:pt x="25" y="4"/>
                  </a:cubicBezTo>
                  <a:cubicBezTo>
                    <a:pt x="22" y="4"/>
                    <a:pt x="20" y="3"/>
                    <a:pt x="18" y="2"/>
                  </a:cubicBezTo>
                  <a:cubicBezTo>
                    <a:pt x="15" y="0"/>
                    <a:pt x="13" y="0"/>
                    <a:pt x="10" y="1"/>
                  </a:cubicBezTo>
                  <a:cubicBezTo>
                    <a:pt x="7" y="3"/>
                    <a:pt x="8" y="0"/>
                    <a:pt x="6" y="0"/>
                  </a:cubicBezTo>
                  <a:cubicBezTo>
                    <a:pt x="4" y="0"/>
                    <a:pt x="3" y="2"/>
                    <a:pt x="3" y="2"/>
                  </a:cubicBezTo>
                  <a:cubicBezTo>
                    <a:pt x="0" y="2"/>
                    <a:pt x="0" y="2"/>
                    <a:pt x="0" y="2"/>
                  </a:cubicBezTo>
                  <a:cubicBezTo>
                    <a:pt x="0" y="5"/>
                    <a:pt x="2" y="10"/>
                    <a:pt x="5" y="13"/>
                  </a:cubicBezTo>
                  <a:cubicBezTo>
                    <a:pt x="8" y="17"/>
                    <a:pt x="11" y="25"/>
                    <a:pt x="13" y="31"/>
                  </a:cubicBezTo>
                  <a:cubicBezTo>
                    <a:pt x="15" y="37"/>
                    <a:pt x="20" y="44"/>
                    <a:pt x="22" y="48"/>
                  </a:cubicBezTo>
                  <a:cubicBezTo>
                    <a:pt x="23" y="53"/>
                    <a:pt x="21" y="59"/>
                    <a:pt x="22" y="62"/>
                  </a:cubicBezTo>
                  <a:cubicBezTo>
                    <a:pt x="23" y="65"/>
                    <a:pt x="24" y="70"/>
                    <a:pt x="25" y="76"/>
                  </a:cubicBezTo>
                  <a:cubicBezTo>
                    <a:pt x="26" y="81"/>
                    <a:pt x="26" y="92"/>
                    <a:pt x="31" y="96"/>
                  </a:cubicBezTo>
                  <a:cubicBezTo>
                    <a:pt x="33" y="98"/>
                    <a:pt x="34" y="100"/>
                    <a:pt x="36" y="103"/>
                  </a:cubicBezTo>
                  <a:cubicBezTo>
                    <a:pt x="38" y="103"/>
                    <a:pt x="40" y="103"/>
                    <a:pt x="40" y="10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217;p4">
              <a:extLst>
                <a:ext uri="{FF2B5EF4-FFF2-40B4-BE49-F238E27FC236}">
                  <a16:creationId xmlns:a16="http://schemas.microsoft.com/office/drawing/2014/main" id="{CE24EE4D-D43D-35E1-BCF3-A44859D5E722}"/>
                </a:ext>
              </a:extLst>
            </p:cNvPr>
            <p:cNvSpPr/>
            <p:nvPr/>
          </p:nvSpPr>
          <p:spPr>
            <a:xfrm>
              <a:off x="6380171" y="4816767"/>
              <a:ext cx="167222" cy="144997"/>
            </a:xfrm>
            <a:custGeom>
              <a:avLst/>
              <a:gdLst/>
              <a:ahLst/>
              <a:cxnLst/>
              <a:rect l="l" t="t" r="r" b="b"/>
              <a:pathLst>
                <a:path w="67" h="58" extrusionOk="0">
                  <a:moveTo>
                    <a:pt x="45" y="3"/>
                  </a:moveTo>
                  <a:cubicBezTo>
                    <a:pt x="43" y="0"/>
                    <a:pt x="43" y="0"/>
                    <a:pt x="43" y="0"/>
                  </a:cubicBezTo>
                  <a:cubicBezTo>
                    <a:pt x="36" y="0"/>
                    <a:pt x="36" y="0"/>
                    <a:pt x="36" y="0"/>
                  </a:cubicBezTo>
                  <a:cubicBezTo>
                    <a:pt x="32" y="1"/>
                    <a:pt x="32" y="3"/>
                    <a:pt x="32" y="4"/>
                  </a:cubicBezTo>
                  <a:cubicBezTo>
                    <a:pt x="32" y="6"/>
                    <a:pt x="27" y="9"/>
                    <a:pt x="24" y="10"/>
                  </a:cubicBezTo>
                  <a:cubicBezTo>
                    <a:pt x="21" y="11"/>
                    <a:pt x="17" y="19"/>
                    <a:pt x="15" y="20"/>
                  </a:cubicBezTo>
                  <a:cubicBezTo>
                    <a:pt x="13" y="21"/>
                    <a:pt x="6" y="18"/>
                    <a:pt x="4" y="18"/>
                  </a:cubicBezTo>
                  <a:cubicBezTo>
                    <a:pt x="3" y="18"/>
                    <a:pt x="2" y="18"/>
                    <a:pt x="0" y="19"/>
                  </a:cubicBezTo>
                  <a:cubicBezTo>
                    <a:pt x="1" y="21"/>
                    <a:pt x="4" y="23"/>
                    <a:pt x="5" y="23"/>
                  </a:cubicBezTo>
                  <a:cubicBezTo>
                    <a:pt x="6" y="23"/>
                    <a:pt x="7" y="32"/>
                    <a:pt x="9" y="34"/>
                  </a:cubicBezTo>
                  <a:cubicBezTo>
                    <a:pt x="12" y="35"/>
                    <a:pt x="18" y="38"/>
                    <a:pt x="18" y="39"/>
                  </a:cubicBezTo>
                  <a:cubicBezTo>
                    <a:pt x="18" y="41"/>
                    <a:pt x="21" y="43"/>
                    <a:pt x="21" y="46"/>
                  </a:cubicBezTo>
                  <a:cubicBezTo>
                    <a:pt x="21" y="48"/>
                    <a:pt x="25" y="52"/>
                    <a:pt x="27" y="52"/>
                  </a:cubicBezTo>
                  <a:cubicBezTo>
                    <a:pt x="33" y="51"/>
                    <a:pt x="33" y="54"/>
                    <a:pt x="33" y="55"/>
                  </a:cubicBezTo>
                  <a:cubicBezTo>
                    <a:pt x="33" y="57"/>
                    <a:pt x="40" y="55"/>
                    <a:pt x="41" y="57"/>
                  </a:cubicBezTo>
                  <a:cubicBezTo>
                    <a:pt x="42" y="58"/>
                    <a:pt x="49" y="58"/>
                    <a:pt x="51" y="58"/>
                  </a:cubicBezTo>
                  <a:cubicBezTo>
                    <a:pt x="54" y="56"/>
                    <a:pt x="58" y="52"/>
                    <a:pt x="59" y="50"/>
                  </a:cubicBezTo>
                  <a:cubicBezTo>
                    <a:pt x="61" y="47"/>
                    <a:pt x="60" y="43"/>
                    <a:pt x="61" y="42"/>
                  </a:cubicBezTo>
                  <a:cubicBezTo>
                    <a:pt x="63" y="41"/>
                    <a:pt x="67" y="36"/>
                    <a:pt x="66" y="35"/>
                  </a:cubicBezTo>
                  <a:cubicBezTo>
                    <a:pt x="64" y="35"/>
                    <a:pt x="66" y="31"/>
                    <a:pt x="63" y="29"/>
                  </a:cubicBezTo>
                  <a:cubicBezTo>
                    <a:pt x="61" y="27"/>
                    <a:pt x="66" y="26"/>
                    <a:pt x="66" y="22"/>
                  </a:cubicBezTo>
                  <a:cubicBezTo>
                    <a:pt x="65" y="18"/>
                    <a:pt x="66" y="9"/>
                    <a:pt x="65" y="9"/>
                  </a:cubicBezTo>
                  <a:cubicBezTo>
                    <a:pt x="64" y="8"/>
                    <a:pt x="59" y="7"/>
                    <a:pt x="56" y="5"/>
                  </a:cubicBezTo>
                  <a:cubicBezTo>
                    <a:pt x="52" y="3"/>
                    <a:pt x="45" y="3"/>
                    <a:pt x="45" y="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218;p4">
              <a:extLst>
                <a:ext uri="{FF2B5EF4-FFF2-40B4-BE49-F238E27FC236}">
                  <a16:creationId xmlns:a16="http://schemas.microsoft.com/office/drawing/2014/main" id="{19CA993B-0C51-BB27-8501-E491E4937038}"/>
                </a:ext>
              </a:extLst>
            </p:cNvPr>
            <p:cNvSpPr/>
            <p:nvPr/>
          </p:nvSpPr>
          <p:spPr>
            <a:xfrm>
              <a:off x="6275393" y="4864394"/>
              <a:ext cx="187331" cy="203206"/>
            </a:xfrm>
            <a:custGeom>
              <a:avLst/>
              <a:gdLst/>
              <a:ahLst/>
              <a:cxnLst/>
              <a:rect l="l" t="t" r="r" b="b"/>
              <a:pathLst>
                <a:path w="75" h="81" extrusionOk="0">
                  <a:moveTo>
                    <a:pt x="69" y="33"/>
                  </a:moveTo>
                  <a:cubicBezTo>
                    <a:pt x="67" y="33"/>
                    <a:pt x="63" y="29"/>
                    <a:pt x="63" y="27"/>
                  </a:cubicBezTo>
                  <a:cubicBezTo>
                    <a:pt x="63" y="24"/>
                    <a:pt x="60" y="22"/>
                    <a:pt x="60" y="20"/>
                  </a:cubicBezTo>
                  <a:cubicBezTo>
                    <a:pt x="60" y="19"/>
                    <a:pt x="54" y="16"/>
                    <a:pt x="51" y="15"/>
                  </a:cubicBezTo>
                  <a:cubicBezTo>
                    <a:pt x="49" y="13"/>
                    <a:pt x="48" y="4"/>
                    <a:pt x="47" y="4"/>
                  </a:cubicBezTo>
                  <a:cubicBezTo>
                    <a:pt x="46" y="4"/>
                    <a:pt x="43" y="2"/>
                    <a:pt x="42" y="0"/>
                  </a:cubicBezTo>
                  <a:cubicBezTo>
                    <a:pt x="40" y="0"/>
                    <a:pt x="38" y="1"/>
                    <a:pt x="36" y="1"/>
                  </a:cubicBezTo>
                  <a:cubicBezTo>
                    <a:pt x="34" y="1"/>
                    <a:pt x="31" y="3"/>
                    <a:pt x="30" y="4"/>
                  </a:cubicBezTo>
                  <a:cubicBezTo>
                    <a:pt x="29" y="6"/>
                    <a:pt x="27" y="2"/>
                    <a:pt x="26" y="1"/>
                  </a:cubicBezTo>
                  <a:cubicBezTo>
                    <a:pt x="24" y="0"/>
                    <a:pt x="18" y="3"/>
                    <a:pt x="16" y="4"/>
                  </a:cubicBezTo>
                  <a:cubicBezTo>
                    <a:pt x="15" y="4"/>
                    <a:pt x="9" y="5"/>
                    <a:pt x="9" y="5"/>
                  </a:cubicBezTo>
                  <a:cubicBezTo>
                    <a:pt x="9" y="5"/>
                    <a:pt x="9" y="31"/>
                    <a:pt x="9" y="34"/>
                  </a:cubicBezTo>
                  <a:cubicBezTo>
                    <a:pt x="9" y="37"/>
                    <a:pt x="0" y="35"/>
                    <a:pt x="0" y="37"/>
                  </a:cubicBezTo>
                  <a:cubicBezTo>
                    <a:pt x="0" y="38"/>
                    <a:pt x="0" y="50"/>
                    <a:pt x="0" y="62"/>
                  </a:cubicBezTo>
                  <a:cubicBezTo>
                    <a:pt x="2" y="63"/>
                    <a:pt x="4" y="63"/>
                    <a:pt x="4" y="64"/>
                  </a:cubicBezTo>
                  <a:cubicBezTo>
                    <a:pt x="5" y="67"/>
                    <a:pt x="7" y="72"/>
                    <a:pt x="7" y="74"/>
                  </a:cubicBezTo>
                  <a:cubicBezTo>
                    <a:pt x="6" y="75"/>
                    <a:pt x="5" y="74"/>
                    <a:pt x="5" y="76"/>
                  </a:cubicBezTo>
                  <a:cubicBezTo>
                    <a:pt x="5" y="77"/>
                    <a:pt x="4" y="80"/>
                    <a:pt x="7" y="80"/>
                  </a:cubicBezTo>
                  <a:cubicBezTo>
                    <a:pt x="9" y="80"/>
                    <a:pt x="13" y="81"/>
                    <a:pt x="15" y="79"/>
                  </a:cubicBezTo>
                  <a:cubicBezTo>
                    <a:pt x="17" y="77"/>
                    <a:pt x="22" y="73"/>
                    <a:pt x="23" y="70"/>
                  </a:cubicBezTo>
                  <a:cubicBezTo>
                    <a:pt x="23" y="68"/>
                    <a:pt x="24" y="63"/>
                    <a:pt x="28" y="66"/>
                  </a:cubicBezTo>
                  <a:cubicBezTo>
                    <a:pt x="33" y="69"/>
                    <a:pt x="33" y="69"/>
                    <a:pt x="38" y="69"/>
                  </a:cubicBezTo>
                  <a:cubicBezTo>
                    <a:pt x="44" y="69"/>
                    <a:pt x="45" y="69"/>
                    <a:pt x="46" y="65"/>
                  </a:cubicBezTo>
                  <a:cubicBezTo>
                    <a:pt x="47" y="62"/>
                    <a:pt x="46" y="59"/>
                    <a:pt x="50" y="59"/>
                  </a:cubicBezTo>
                  <a:cubicBezTo>
                    <a:pt x="53" y="59"/>
                    <a:pt x="57" y="56"/>
                    <a:pt x="57" y="54"/>
                  </a:cubicBezTo>
                  <a:cubicBezTo>
                    <a:pt x="57" y="52"/>
                    <a:pt x="58" y="48"/>
                    <a:pt x="60" y="48"/>
                  </a:cubicBezTo>
                  <a:cubicBezTo>
                    <a:pt x="62" y="48"/>
                    <a:pt x="67" y="46"/>
                    <a:pt x="67" y="43"/>
                  </a:cubicBezTo>
                  <a:cubicBezTo>
                    <a:pt x="68" y="41"/>
                    <a:pt x="71" y="42"/>
                    <a:pt x="72" y="40"/>
                  </a:cubicBezTo>
                  <a:cubicBezTo>
                    <a:pt x="73" y="40"/>
                    <a:pt x="74" y="38"/>
                    <a:pt x="75" y="36"/>
                  </a:cubicBezTo>
                  <a:cubicBezTo>
                    <a:pt x="75" y="36"/>
                    <a:pt x="75" y="36"/>
                    <a:pt x="75" y="36"/>
                  </a:cubicBezTo>
                  <a:cubicBezTo>
                    <a:pt x="75" y="35"/>
                    <a:pt x="75" y="32"/>
                    <a:pt x="69" y="3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219;p4">
              <a:extLst>
                <a:ext uri="{FF2B5EF4-FFF2-40B4-BE49-F238E27FC236}">
                  <a16:creationId xmlns:a16="http://schemas.microsoft.com/office/drawing/2014/main" id="{730DE8C4-5048-6A22-D079-CB4BEB270178}"/>
                </a:ext>
              </a:extLst>
            </p:cNvPr>
            <p:cNvSpPr/>
            <p:nvPr/>
          </p:nvSpPr>
          <p:spPr>
            <a:xfrm>
              <a:off x="6497650" y="5040082"/>
              <a:ext cx="27517" cy="34926"/>
            </a:xfrm>
            <a:custGeom>
              <a:avLst/>
              <a:gdLst/>
              <a:ahLst/>
              <a:cxnLst/>
              <a:rect l="l" t="t" r="r" b="b"/>
              <a:pathLst>
                <a:path w="11" h="14" extrusionOk="0">
                  <a:moveTo>
                    <a:pt x="5" y="0"/>
                  </a:moveTo>
                  <a:cubicBezTo>
                    <a:pt x="3" y="0"/>
                    <a:pt x="0" y="5"/>
                    <a:pt x="0" y="6"/>
                  </a:cubicBezTo>
                  <a:cubicBezTo>
                    <a:pt x="0" y="7"/>
                    <a:pt x="2" y="14"/>
                    <a:pt x="5" y="14"/>
                  </a:cubicBezTo>
                  <a:cubicBezTo>
                    <a:pt x="7" y="14"/>
                    <a:pt x="9" y="14"/>
                    <a:pt x="9" y="12"/>
                  </a:cubicBezTo>
                  <a:cubicBezTo>
                    <a:pt x="10" y="11"/>
                    <a:pt x="10" y="10"/>
                    <a:pt x="11" y="10"/>
                  </a:cubicBezTo>
                  <a:cubicBezTo>
                    <a:pt x="11" y="8"/>
                    <a:pt x="10" y="4"/>
                    <a:pt x="10" y="2"/>
                  </a:cubicBezTo>
                  <a:cubicBezTo>
                    <a:pt x="9" y="1"/>
                    <a:pt x="7" y="0"/>
                    <a:pt x="5" y="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220;p4">
              <a:extLst>
                <a:ext uri="{FF2B5EF4-FFF2-40B4-BE49-F238E27FC236}">
                  <a16:creationId xmlns:a16="http://schemas.microsoft.com/office/drawing/2014/main" id="{41946A48-01F1-B96E-D24A-91E1FA5C4682}"/>
                </a:ext>
              </a:extLst>
            </p:cNvPr>
            <p:cNvSpPr/>
            <p:nvPr/>
          </p:nvSpPr>
          <p:spPr>
            <a:xfrm>
              <a:off x="6420389" y="5099350"/>
              <a:ext cx="47626" cy="50802"/>
            </a:xfrm>
            <a:custGeom>
              <a:avLst/>
              <a:gdLst/>
              <a:ahLst/>
              <a:cxnLst/>
              <a:rect l="l" t="t" r="r" b="b"/>
              <a:pathLst>
                <a:path w="19" h="20" extrusionOk="0">
                  <a:moveTo>
                    <a:pt x="14" y="2"/>
                  </a:moveTo>
                  <a:cubicBezTo>
                    <a:pt x="13" y="0"/>
                    <a:pt x="6" y="3"/>
                    <a:pt x="5" y="5"/>
                  </a:cubicBezTo>
                  <a:cubicBezTo>
                    <a:pt x="4" y="7"/>
                    <a:pt x="0" y="13"/>
                    <a:pt x="0" y="13"/>
                  </a:cubicBezTo>
                  <a:cubicBezTo>
                    <a:pt x="5" y="20"/>
                    <a:pt x="5" y="20"/>
                    <a:pt x="5" y="20"/>
                  </a:cubicBezTo>
                  <a:cubicBezTo>
                    <a:pt x="9" y="20"/>
                    <a:pt x="9" y="20"/>
                    <a:pt x="9" y="20"/>
                  </a:cubicBezTo>
                  <a:cubicBezTo>
                    <a:pt x="9" y="20"/>
                    <a:pt x="10" y="18"/>
                    <a:pt x="11" y="16"/>
                  </a:cubicBezTo>
                  <a:cubicBezTo>
                    <a:pt x="12" y="14"/>
                    <a:pt x="16" y="16"/>
                    <a:pt x="16" y="14"/>
                  </a:cubicBezTo>
                  <a:cubicBezTo>
                    <a:pt x="16" y="12"/>
                    <a:pt x="19" y="10"/>
                    <a:pt x="19" y="8"/>
                  </a:cubicBezTo>
                  <a:cubicBezTo>
                    <a:pt x="19" y="6"/>
                    <a:pt x="15" y="4"/>
                    <a:pt x="14" y="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 name="Google Shape;221;p4">
              <a:extLst>
                <a:ext uri="{FF2B5EF4-FFF2-40B4-BE49-F238E27FC236}">
                  <a16:creationId xmlns:a16="http://schemas.microsoft.com/office/drawing/2014/main" id="{A1DA616C-EA52-628C-D84C-EA76247F51EF}"/>
                </a:ext>
              </a:extLst>
            </p:cNvPr>
            <p:cNvSpPr/>
            <p:nvPr/>
          </p:nvSpPr>
          <p:spPr>
            <a:xfrm>
              <a:off x="6202366" y="4954355"/>
              <a:ext cx="337619" cy="298460"/>
            </a:xfrm>
            <a:custGeom>
              <a:avLst/>
              <a:gdLst/>
              <a:ahLst/>
              <a:cxnLst/>
              <a:rect l="l" t="t" r="r" b="b"/>
              <a:pathLst>
                <a:path w="135" h="119" extrusionOk="0">
                  <a:moveTo>
                    <a:pt x="129" y="44"/>
                  </a:moveTo>
                  <a:cubicBezTo>
                    <a:pt x="129" y="44"/>
                    <a:pt x="129" y="44"/>
                    <a:pt x="129" y="44"/>
                  </a:cubicBezTo>
                  <a:cubicBezTo>
                    <a:pt x="128" y="44"/>
                    <a:pt x="128" y="45"/>
                    <a:pt x="127" y="46"/>
                  </a:cubicBezTo>
                  <a:cubicBezTo>
                    <a:pt x="127" y="48"/>
                    <a:pt x="125" y="48"/>
                    <a:pt x="123" y="48"/>
                  </a:cubicBezTo>
                  <a:cubicBezTo>
                    <a:pt x="120" y="48"/>
                    <a:pt x="118" y="41"/>
                    <a:pt x="118" y="40"/>
                  </a:cubicBezTo>
                  <a:cubicBezTo>
                    <a:pt x="118" y="39"/>
                    <a:pt x="121" y="34"/>
                    <a:pt x="123" y="34"/>
                  </a:cubicBezTo>
                  <a:cubicBezTo>
                    <a:pt x="125" y="34"/>
                    <a:pt x="127" y="35"/>
                    <a:pt x="128" y="36"/>
                  </a:cubicBezTo>
                  <a:cubicBezTo>
                    <a:pt x="128" y="36"/>
                    <a:pt x="128" y="35"/>
                    <a:pt x="128" y="35"/>
                  </a:cubicBezTo>
                  <a:cubicBezTo>
                    <a:pt x="128" y="34"/>
                    <a:pt x="130" y="21"/>
                    <a:pt x="127" y="19"/>
                  </a:cubicBezTo>
                  <a:cubicBezTo>
                    <a:pt x="125" y="18"/>
                    <a:pt x="123" y="5"/>
                    <a:pt x="122" y="4"/>
                  </a:cubicBezTo>
                  <a:cubicBezTo>
                    <a:pt x="121" y="2"/>
                    <a:pt x="113" y="3"/>
                    <a:pt x="112" y="2"/>
                  </a:cubicBezTo>
                  <a:cubicBezTo>
                    <a:pt x="111" y="0"/>
                    <a:pt x="104" y="2"/>
                    <a:pt x="104" y="0"/>
                  </a:cubicBezTo>
                  <a:cubicBezTo>
                    <a:pt x="103" y="2"/>
                    <a:pt x="102" y="4"/>
                    <a:pt x="101" y="4"/>
                  </a:cubicBezTo>
                  <a:cubicBezTo>
                    <a:pt x="100" y="6"/>
                    <a:pt x="97" y="5"/>
                    <a:pt x="96" y="7"/>
                  </a:cubicBezTo>
                  <a:cubicBezTo>
                    <a:pt x="96" y="10"/>
                    <a:pt x="91" y="12"/>
                    <a:pt x="89" y="12"/>
                  </a:cubicBezTo>
                  <a:cubicBezTo>
                    <a:pt x="87" y="12"/>
                    <a:pt x="86" y="16"/>
                    <a:pt x="86" y="18"/>
                  </a:cubicBezTo>
                  <a:cubicBezTo>
                    <a:pt x="86" y="20"/>
                    <a:pt x="82" y="23"/>
                    <a:pt x="79" y="23"/>
                  </a:cubicBezTo>
                  <a:cubicBezTo>
                    <a:pt x="75" y="23"/>
                    <a:pt x="76" y="26"/>
                    <a:pt x="75" y="29"/>
                  </a:cubicBezTo>
                  <a:cubicBezTo>
                    <a:pt x="74" y="33"/>
                    <a:pt x="73" y="33"/>
                    <a:pt x="67" y="33"/>
                  </a:cubicBezTo>
                  <a:cubicBezTo>
                    <a:pt x="62" y="33"/>
                    <a:pt x="62" y="33"/>
                    <a:pt x="57" y="30"/>
                  </a:cubicBezTo>
                  <a:cubicBezTo>
                    <a:pt x="53" y="27"/>
                    <a:pt x="52" y="32"/>
                    <a:pt x="52" y="34"/>
                  </a:cubicBezTo>
                  <a:cubicBezTo>
                    <a:pt x="51" y="37"/>
                    <a:pt x="46" y="41"/>
                    <a:pt x="44" y="43"/>
                  </a:cubicBezTo>
                  <a:cubicBezTo>
                    <a:pt x="42" y="45"/>
                    <a:pt x="38" y="44"/>
                    <a:pt x="36" y="44"/>
                  </a:cubicBezTo>
                  <a:cubicBezTo>
                    <a:pt x="33" y="44"/>
                    <a:pt x="34" y="41"/>
                    <a:pt x="34" y="40"/>
                  </a:cubicBezTo>
                  <a:cubicBezTo>
                    <a:pt x="34" y="38"/>
                    <a:pt x="35" y="39"/>
                    <a:pt x="36" y="38"/>
                  </a:cubicBezTo>
                  <a:cubicBezTo>
                    <a:pt x="36" y="36"/>
                    <a:pt x="34" y="31"/>
                    <a:pt x="33" y="28"/>
                  </a:cubicBezTo>
                  <a:cubicBezTo>
                    <a:pt x="33" y="27"/>
                    <a:pt x="31" y="27"/>
                    <a:pt x="29" y="26"/>
                  </a:cubicBezTo>
                  <a:cubicBezTo>
                    <a:pt x="29" y="40"/>
                    <a:pt x="29" y="55"/>
                    <a:pt x="29" y="57"/>
                  </a:cubicBezTo>
                  <a:cubicBezTo>
                    <a:pt x="29" y="59"/>
                    <a:pt x="25" y="61"/>
                    <a:pt x="24" y="62"/>
                  </a:cubicBezTo>
                  <a:cubicBezTo>
                    <a:pt x="23" y="64"/>
                    <a:pt x="16" y="62"/>
                    <a:pt x="13" y="62"/>
                  </a:cubicBezTo>
                  <a:cubicBezTo>
                    <a:pt x="9" y="62"/>
                    <a:pt x="10" y="59"/>
                    <a:pt x="8" y="56"/>
                  </a:cubicBezTo>
                  <a:cubicBezTo>
                    <a:pt x="7" y="54"/>
                    <a:pt x="4" y="57"/>
                    <a:pt x="4" y="59"/>
                  </a:cubicBezTo>
                  <a:cubicBezTo>
                    <a:pt x="4" y="60"/>
                    <a:pt x="2" y="60"/>
                    <a:pt x="0" y="60"/>
                  </a:cubicBezTo>
                  <a:cubicBezTo>
                    <a:pt x="3" y="64"/>
                    <a:pt x="5" y="69"/>
                    <a:pt x="6" y="73"/>
                  </a:cubicBezTo>
                  <a:cubicBezTo>
                    <a:pt x="8" y="80"/>
                    <a:pt x="13" y="86"/>
                    <a:pt x="14" y="90"/>
                  </a:cubicBezTo>
                  <a:cubicBezTo>
                    <a:pt x="16" y="94"/>
                    <a:pt x="17" y="97"/>
                    <a:pt x="14" y="98"/>
                  </a:cubicBezTo>
                  <a:cubicBezTo>
                    <a:pt x="12" y="98"/>
                    <a:pt x="12" y="100"/>
                    <a:pt x="15" y="105"/>
                  </a:cubicBezTo>
                  <a:cubicBezTo>
                    <a:pt x="17" y="109"/>
                    <a:pt x="15" y="111"/>
                    <a:pt x="17" y="112"/>
                  </a:cubicBezTo>
                  <a:cubicBezTo>
                    <a:pt x="20" y="112"/>
                    <a:pt x="19" y="114"/>
                    <a:pt x="21" y="114"/>
                  </a:cubicBezTo>
                  <a:cubicBezTo>
                    <a:pt x="23" y="114"/>
                    <a:pt x="24" y="116"/>
                    <a:pt x="25" y="117"/>
                  </a:cubicBezTo>
                  <a:cubicBezTo>
                    <a:pt x="27" y="119"/>
                    <a:pt x="29" y="119"/>
                    <a:pt x="31" y="117"/>
                  </a:cubicBezTo>
                  <a:cubicBezTo>
                    <a:pt x="32" y="115"/>
                    <a:pt x="36" y="114"/>
                    <a:pt x="41" y="114"/>
                  </a:cubicBezTo>
                  <a:cubicBezTo>
                    <a:pt x="45" y="114"/>
                    <a:pt x="44" y="113"/>
                    <a:pt x="48" y="111"/>
                  </a:cubicBezTo>
                  <a:cubicBezTo>
                    <a:pt x="53" y="110"/>
                    <a:pt x="58" y="110"/>
                    <a:pt x="61" y="111"/>
                  </a:cubicBezTo>
                  <a:cubicBezTo>
                    <a:pt x="65" y="113"/>
                    <a:pt x="68" y="111"/>
                    <a:pt x="70" y="110"/>
                  </a:cubicBezTo>
                  <a:cubicBezTo>
                    <a:pt x="71" y="109"/>
                    <a:pt x="75" y="112"/>
                    <a:pt x="75" y="109"/>
                  </a:cubicBezTo>
                  <a:cubicBezTo>
                    <a:pt x="75" y="106"/>
                    <a:pt x="79" y="107"/>
                    <a:pt x="82" y="107"/>
                  </a:cubicBezTo>
                  <a:cubicBezTo>
                    <a:pt x="85" y="107"/>
                    <a:pt x="93" y="102"/>
                    <a:pt x="99" y="96"/>
                  </a:cubicBezTo>
                  <a:cubicBezTo>
                    <a:pt x="105" y="90"/>
                    <a:pt x="116" y="77"/>
                    <a:pt x="119" y="71"/>
                  </a:cubicBezTo>
                  <a:cubicBezTo>
                    <a:pt x="123" y="65"/>
                    <a:pt x="128" y="60"/>
                    <a:pt x="131" y="58"/>
                  </a:cubicBezTo>
                  <a:cubicBezTo>
                    <a:pt x="133" y="56"/>
                    <a:pt x="135" y="49"/>
                    <a:pt x="135" y="44"/>
                  </a:cubicBezTo>
                  <a:cubicBezTo>
                    <a:pt x="132" y="44"/>
                    <a:pt x="129" y="44"/>
                    <a:pt x="129" y="44"/>
                  </a:cubicBezTo>
                  <a:close/>
                  <a:moveTo>
                    <a:pt x="103" y="72"/>
                  </a:moveTo>
                  <a:cubicBezTo>
                    <a:pt x="103" y="74"/>
                    <a:pt x="99" y="72"/>
                    <a:pt x="98" y="74"/>
                  </a:cubicBezTo>
                  <a:cubicBezTo>
                    <a:pt x="97" y="76"/>
                    <a:pt x="96" y="78"/>
                    <a:pt x="96" y="78"/>
                  </a:cubicBezTo>
                  <a:cubicBezTo>
                    <a:pt x="92" y="78"/>
                    <a:pt x="92" y="78"/>
                    <a:pt x="92" y="78"/>
                  </a:cubicBezTo>
                  <a:cubicBezTo>
                    <a:pt x="87" y="71"/>
                    <a:pt x="87" y="71"/>
                    <a:pt x="87" y="71"/>
                  </a:cubicBezTo>
                  <a:cubicBezTo>
                    <a:pt x="87" y="71"/>
                    <a:pt x="91" y="65"/>
                    <a:pt x="92" y="63"/>
                  </a:cubicBezTo>
                  <a:cubicBezTo>
                    <a:pt x="93" y="61"/>
                    <a:pt x="100" y="58"/>
                    <a:pt x="101" y="60"/>
                  </a:cubicBezTo>
                  <a:cubicBezTo>
                    <a:pt x="102" y="62"/>
                    <a:pt x="106" y="64"/>
                    <a:pt x="106" y="66"/>
                  </a:cubicBezTo>
                  <a:cubicBezTo>
                    <a:pt x="106" y="68"/>
                    <a:pt x="103" y="70"/>
                    <a:pt x="103" y="7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222;p4">
              <a:extLst>
                <a:ext uri="{FF2B5EF4-FFF2-40B4-BE49-F238E27FC236}">
                  <a16:creationId xmlns:a16="http://schemas.microsoft.com/office/drawing/2014/main" id="{FE563DD6-3853-97C8-9606-CD51B759727F}"/>
                </a:ext>
              </a:extLst>
            </p:cNvPr>
            <p:cNvSpPr/>
            <p:nvPr/>
          </p:nvSpPr>
          <p:spPr>
            <a:xfrm>
              <a:off x="6112404" y="4606152"/>
              <a:ext cx="247657" cy="260358"/>
            </a:xfrm>
            <a:custGeom>
              <a:avLst/>
              <a:gdLst/>
              <a:ahLst/>
              <a:cxnLst/>
              <a:rect l="l" t="t" r="r" b="b"/>
              <a:pathLst>
                <a:path w="99" h="104" extrusionOk="0">
                  <a:moveTo>
                    <a:pt x="6" y="96"/>
                  </a:moveTo>
                  <a:cubicBezTo>
                    <a:pt x="8" y="96"/>
                    <a:pt x="7" y="99"/>
                    <a:pt x="10" y="97"/>
                  </a:cubicBezTo>
                  <a:cubicBezTo>
                    <a:pt x="13" y="96"/>
                    <a:pt x="15" y="96"/>
                    <a:pt x="18" y="98"/>
                  </a:cubicBezTo>
                  <a:cubicBezTo>
                    <a:pt x="20" y="99"/>
                    <a:pt x="22" y="100"/>
                    <a:pt x="25" y="100"/>
                  </a:cubicBezTo>
                  <a:cubicBezTo>
                    <a:pt x="28" y="100"/>
                    <a:pt x="54" y="100"/>
                    <a:pt x="54" y="100"/>
                  </a:cubicBezTo>
                  <a:cubicBezTo>
                    <a:pt x="57" y="103"/>
                    <a:pt x="57" y="103"/>
                    <a:pt x="57" y="103"/>
                  </a:cubicBezTo>
                  <a:cubicBezTo>
                    <a:pt x="57" y="103"/>
                    <a:pt x="73" y="102"/>
                    <a:pt x="76" y="103"/>
                  </a:cubicBezTo>
                  <a:cubicBezTo>
                    <a:pt x="78" y="104"/>
                    <a:pt x="86" y="103"/>
                    <a:pt x="89" y="102"/>
                  </a:cubicBezTo>
                  <a:cubicBezTo>
                    <a:pt x="89" y="102"/>
                    <a:pt x="90" y="102"/>
                    <a:pt x="91" y="101"/>
                  </a:cubicBezTo>
                  <a:cubicBezTo>
                    <a:pt x="81" y="88"/>
                    <a:pt x="81" y="88"/>
                    <a:pt x="81" y="88"/>
                  </a:cubicBezTo>
                  <a:cubicBezTo>
                    <a:pt x="82" y="60"/>
                    <a:pt x="82" y="60"/>
                    <a:pt x="82" y="60"/>
                  </a:cubicBezTo>
                  <a:cubicBezTo>
                    <a:pt x="95" y="61"/>
                    <a:pt x="95" y="61"/>
                    <a:pt x="95" y="61"/>
                  </a:cubicBezTo>
                  <a:cubicBezTo>
                    <a:pt x="97" y="59"/>
                    <a:pt x="97" y="59"/>
                    <a:pt x="97" y="59"/>
                  </a:cubicBezTo>
                  <a:cubicBezTo>
                    <a:pt x="99" y="42"/>
                    <a:pt x="99" y="42"/>
                    <a:pt x="99" y="42"/>
                  </a:cubicBezTo>
                  <a:cubicBezTo>
                    <a:pt x="98" y="42"/>
                    <a:pt x="97" y="41"/>
                    <a:pt x="96" y="42"/>
                  </a:cubicBezTo>
                  <a:cubicBezTo>
                    <a:pt x="94" y="43"/>
                    <a:pt x="92" y="43"/>
                    <a:pt x="89" y="43"/>
                  </a:cubicBezTo>
                  <a:cubicBezTo>
                    <a:pt x="86" y="43"/>
                    <a:pt x="86" y="45"/>
                    <a:pt x="84" y="45"/>
                  </a:cubicBezTo>
                  <a:cubicBezTo>
                    <a:pt x="83" y="44"/>
                    <a:pt x="84" y="40"/>
                    <a:pt x="84" y="38"/>
                  </a:cubicBezTo>
                  <a:cubicBezTo>
                    <a:pt x="85" y="36"/>
                    <a:pt x="82" y="33"/>
                    <a:pt x="80" y="31"/>
                  </a:cubicBezTo>
                  <a:cubicBezTo>
                    <a:pt x="79" y="30"/>
                    <a:pt x="83" y="20"/>
                    <a:pt x="81" y="19"/>
                  </a:cubicBezTo>
                  <a:cubicBezTo>
                    <a:pt x="80" y="18"/>
                    <a:pt x="80" y="15"/>
                    <a:pt x="80" y="13"/>
                  </a:cubicBezTo>
                  <a:cubicBezTo>
                    <a:pt x="80" y="10"/>
                    <a:pt x="78" y="12"/>
                    <a:pt x="74" y="12"/>
                  </a:cubicBezTo>
                  <a:cubicBezTo>
                    <a:pt x="71" y="12"/>
                    <a:pt x="70" y="10"/>
                    <a:pt x="70" y="10"/>
                  </a:cubicBezTo>
                  <a:cubicBezTo>
                    <a:pt x="70" y="10"/>
                    <a:pt x="66" y="9"/>
                    <a:pt x="64" y="10"/>
                  </a:cubicBezTo>
                  <a:cubicBezTo>
                    <a:pt x="61" y="11"/>
                    <a:pt x="62" y="17"/>
                    <a:pt x="60" y="17"/>
                  </a:cubicBezTo>
                  <a:cubicBezTo>
                    <a:pt x="59" y="17"/>
                    <a:pt x="54" y="17"/>
                    <a:pt x="50" y="19"/>
                  </a:cubicBezTo>
                  <a:cubicBezTo>
                    <a:pt x="47" y="20"/>
                    <a:pt x="45" y="18"/>
                    <a:pt x="43" y="13"/>
                  </a:cubicBezTo>
                  <a:cubicBezTo>
                    <a:pt x="42" y="9"/>
                    <a:pt x="39" y="10"/>
                    <a:pt x="40" y="7"/>
                  </a:cubicBezTo>
                  <a:cubicBezTo>
                    <a:pt x="41" y="4"/>
                    <a:pt x="39" y="0"/>
                    <a:pt x="39" y="0"/>
                  </a:cubicBezTo>
                  <a:cubicBezTo>
                    <a:pt x="39" y="0"/>
                    <a:pt x="14" y="0"/>
                    <a:pt x="11" y="0"/>
                  </a:cubicBezTo>
                  <a:cubicBezTo>
                    <a:pt x="10" y="0"/>
                    <a:pt x="8" y="1"/>
                    <a:pt x="7" y="3"/>
                  </a:cubicBezTo>
                  <a:cubicBezTo>
                    <a:pt x="8" y="8"/>
                    <a:pt x="13" y="18"/>
                    <a:pt x="14" y="20"/>
                  </a:cubicBezTo>
                  <a:cubicBezTo>
                    <a:pt x="15" y="22"/>
                    <a:pt x="13" y="25"/>
                    <a:pt x="13" y="29"/>
                  </a:cubicBezTo>
                  <a:cubicBezTo>
                    <a:pt x="13" y="33"/>
                    <a:pt x="17" y="41"/>
                    <a:pt x="18" y="47"/>
                  </a:cubicBezTo>
                  <a:cubicBezTo>
                    <a:pt x="18" y="52"/>
                    <a:pt x="15" y="55"/>
                    <a:pt x="12" y="59"/>
                  </a:cubicBezTo>
                  <a:cubicBezTo>
                    <a:pt x="9" y="62"/>
                    <a:pt x="6" y="70"/>
                    <a:pt x="6" y="75"/>
                  </a:cubicBezTo>
                  <a:cubicBezTo>
                    <a:pt x="6" y="80"/>
                    <a:pt x="1" y="85"/>
                    <a:pt x="1" y="87"/>
                  </a:cubicBezTo>
                  <a:cubicBezTo>
                    <a:pt x="1" y="89"/>
                    <a:pt x="1" y="96"/>
                    <a:pt x="0" y="98"/>
                  </a:cubicBezTo>
                  <a:cubicBezTo>
                    <a:pt x="0" y="98"/>
                    <a:pt x="0" y="98"/>
                    <a:pt x="0" y="98"/>
                  </a:cubicBezTo>
                  <a:cubicBezTo>
                    <a:pt x="3" y="98"/>
                    <a:pt x="3" y="98"/>
                    <a:pt x="3" y="98"/>
                  </a:cubicBezTo>
                  <a:cubicBezTo>
                    <a:pt x="3" y="98"/>
                    <a:pt x="4" y="96"/>
                    <a:pt x="6" y="9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 name="Google Shape;223;p4">
              <a:extLst>
                <a:ext uri="{FF2B5EF4-FFF2-40B4-BE49-F238E27FC236}">
                  <a16:creationId xmlns:a16="http://schemas.microsoft.com/office/drawing/2014/main" id="{31C18092-3E13-FEF7-8A52-879A28B94324}"/>
                </a:ext>
              </a:extLst>
            </p:cNvPr>
            <p:cNvSpPr/>
            <p:nvPr/>
          </p:nvSpPr>
          <p:spPr>
            <a:xfrm>
              <a:off x="6315611" y="4653779"/>
              <a:ext cx="242366" cy="215906"/>
            </a:xfrm>
            <a:custGeom>
              <a:avLst/>
              <a:gdLst/>
              <a:ahLst/>
              <a:cxnLst/>
              <a:rect l="l" t="t" r="r" b="b"/>
              <a:pathLst>
                <a:path w="97" h="86" extrusionOk="0">
                  <a:moveTo>
                    <a:pt x="75" y="4"/>
                  </a:moveTo>
                  <a:cubicBezTo>
                    <a:pt x="74" y="4"/>
                    <a:pt x="71" y="2"/>
                    <a:pt x="69" y="0"/>
                  </a:cubicBezTo>
                  <a:cubicBezTo>
                    <a:pt x="67" y="2"/>
                    <a:pt x="62" y="2"/>
                    <a:pt x="59" y="2"/>
                  </a:cubicBezTo>
                  <a:cubicBezTo>
                    <a:pt x="56" y="2"/>
                    <a:pt x="58" y="6"/>
                    <a:pt x="57" y="7"/>
                  </a:cubicBezTo>
                  <a:cubicBezTo>
                    <a:pt x="55" y="9"/>
                    <a:pt x="54" y="11"/>
                    <a:pt x="55" y="12"/>
                  </a:cubicBezTo>
                  <a:cubicBezTo>
                    <a:pt x="57" y="13"/>
                    <a:pt x="55" y="19"/>
                    <a:pt x="55" y="21"/>
                  </a:cubicBezTo>
                  <a:cubicBezTo>
                    <a:pt x="55" y="24"/>
                    <a:pt x="52" y="28"/>
                    <a:pt x="53" y="29"/>
                  </a:cubicBezTo>
                  <a:cubicBezTo>
                    <a:pt x="54" y="30"/>
                    <a:pt x="56" y="35"/>
                    <a:pt x="59" y="36"/>
                  </a:cubicBezTo>
                  <a:cubicBezTo>
                    <a:pt x="61" y="37"/>
                    <a:pt x="63" y="34"/>
                    <a:pt x="64" y="34"/>
                  </a:cubicBezTo>
                  <a:cubicBezTo>
                    <a:pt x="65" y="34"/>
                    <a:pt x="65" y="37"/>
                    <a:pt x="65" y="40"/>
                  </a:cubicBezTo>
                  <a:cubicBezTo>
                    <a:pt x="65" y="43"/>
                    <a:pt x="64" y="44"/>
                    <a:pt x="64" y="44"/>
                  </a:cubicBezTo>
                  <a:cubicBezTo>
                    <a:pt x="64" y="44"/>
                    <a:pt x="60" y="45"/>
                    <a:pt x="58" y="44"/>
                  </a:cubicBezTo>
                  <a:cubicBezTo>
                    <a:pt x="56" y="42"/>
                    <a:pt x="55" y="38"/>
                    <a:pt x="55" y="37"/>
                  </a:cubicBezTo>
                  <a:cubicBezTo>
                    <a:pt x="55" y="35"/>
                    <a:pt x="50" y="35"/>
                    <a:pt x="48" y="35"/>
                  </a:cubicBezTo>
                  <a:cubicBezTo>
                    <a:pt x="46" y="35"/>
                    <a:pt x="45" y="32"/>
                    <a:pt x="44" y="30"/>
                  </a:cubicBezTo>
                  <a:cubicBezTo>
                    <a:pt x="43" y="29"/>
                    <a:pt x="41" y="31"/>
                    <a:pt x="41" y="32"/>
                  </a:cubicBezTo>
                  <a:cubicBezTo>
                    <a:pt x="41" y="33"/>
                    <a:pt x="39" y="33"/>
                    <a:pt x="37" y="33"/>
                  </a:cubicBezTo>
                  <a:cubicBezTo>
                    <a:pt x="35" y="33"/>
                    <a:pt x="31" y="30"/>
                    <a:pt x="30" y="31"/>
                  </a:cubicBezTo>
                  <a:cubicBezTo>
                    <a:pt x="28" y="31"/>
                    <a:pt x="27" y="28"/>
                    <a:pt x="27" y="26"/>
                  </a:cubicBezTo>
                  <a:cubicBezTo>
                    <a:pt x="28" y="25"/>
                    <a:pt x="24" y="26"/>
                    <a:pt x="22" y="27"/>
                  </a:cubicBezTo>
                  <a:cubicBezTo>
                    <a:pt x="21" y="28"/>
                    <a:pt x="20" y="25"/>
                    <a:pt x="20" y="25"/>
                  </a:cubicBezTo>
                  <a:cubicBezTo>
                    <a:pt x="20" y="25"/>
                    <a:pt x="19" y="23"/>
                    <a:pt x="18" y="23"/>
                  </a:cubicBezTo>
                  <a:cubicBezTo>
                    <a:pt x="16" y="40"/>
                    <a:pt x="16" y="40"/>
                    <a:pt x="16" y="40"/>
                  </a:cubicBezTo>
                  <a:cubicBezTo>
                    <a:pt x="14" y="42"/>
                    <a:pt x="14" y="42"/>
                    <a:pt x="14" y="42"/>
                  </a:cubicBezTo>
                  <a:cubicBezTo>
                    <a:pt x="1" y="41"/>
                    <a:pt x="1" y="41"/>
                    <a:pt x="1" y="41"/>
                  </a:cubicBezTo>
                  <a:cubicBezTo>
                    <a:pt x="0" y="69"/>
                    <a:pt x="0" y="69"/>
                    <a:pt x="0" y="69"/>
                  </a:cubicBezTo>
                  <a:cubicBezTo>
                    <a:pt x="10" y="82"/>
                    <a:pt x="10" y="82"/>
                    <a:pt x="10" y="82"/>
                  </a:cubicBezTo>
                  <a:cubicBezTo>
                    <a:pt x="15" y="81"/>
                    <a:pt x="25" y="80"/>
                    <a:pt x="25" y="82"/>
                  </a:cubicBezTo>
                  <a:cubicBezTo>
                    <a:pt x="25" y="82"/>
                    <a:pt x="26" y="83"/>
                    <a:pt x="26" y="84"/>
                  </a:cubicBezTo>
                  <a:cubicBezTo>
                    <a:pt x="28" y="83"/>
                    <a:pt x="29" y="83"/>
                    <a:pt x="30" y="83"/>
                  </a:cubicBezTo>
                  <a:cubicBezTo>
                    <a:pt x="32" y="83"/>
                    <a:pt x="39" y="86"/>
                    <a:pt x="41" y="85"/>
                  </a:cubicBezTo>
                  <a:cubicBezTo>
                    <a:pt x="43" y="84"/>
                    <a:pt x="47" y="76"/>
                    <a:pt x="50" y="75"/>
                  </a:cubicBezTo>
                  <a:cubicBezTo>
                    <a:pt x="53" y="74"/>
                    <a:pt x="58" y="71"/>
                    <a:pt x="58" y="69"/>
                  </a:cubicBezTo>
                  <a:cubicBezTo>
                    <a:pt x="58" y="68"/>
                    <a:pt x="58" y="66"/>
                    <a:pt x="62" y="65"/>
                  </a:cubicBezTo>
                  <a:cubicBezTo>
                    <a:pt x="69" y="65"/>
                    <a:pt x="69" y="65"/>
                    <a:pt x="69" y="65"/>
                  </a:cubicBezTo>
                  <a:cubicBezTo>
                    <a:pt x="70" y="65"/>
                    <a:pt x="70" y="65"/>
                    <a:pt x="70" y="65"/>
                  </a:cubicBezTo>
                  <a:cubicBezTo>
                    <a:pt x="68" y="59"/>
                    <a:pt x="68" y="59"/>
                    <a:pt x="68" y="59"/>
                  </a:cubicBezTo>
                  <a:cubicBezTo>
                    <a:pt x="68" y="59"/>
                    <a:pt x="90" y="50"/>
                    <a:pt x="92" y="50"/>
                  </a:cubicBezTo>
                  <a:cubicBezTo>
                    <a:pt x="91" y="48"/>
                    <a:pt x="90" y="47"/>
                    <a:pt x="90" y="46"/>
                  </a:cubicBezTo>
                  <a:cubicBezTo>
                    <a:pt x="91" y="46"/>
                    <a:pt x="91" y="40"/>
                    <a:pt x="91" y="38"/>
                  </a:cubicBezTo>
                  <a:cubicBezTo>
                    <a:pt x="91" y="37"/>
                    <a:pt x="97" y="38"/>
                    <a:pt x="95" y="36"/>
                  </a:cubicBezTo>
                  <a:cubicBezTo>
                    <a:pt x="93" y="34"/>
                    <a:pt x="93" y="24"/>
                    <a:pt x="94" y="22"/>
                  </a:cubicBezTo>
                  <a:cubicBezTo>
                    <a:pt x="95" y="20"/>
                    <a:pt x="97" y="22"/>
                    <a:pt x="97" y="21"/>
                  </a:cubicBezTo>
                  <a:cubicBezTo>
                    <a:pt x="97" y="19"/>
                    <a:pt x="95" y="13"/>
                    <a:pt x="93" y="12"/>
                  </a:cubicBezTo>
                  <a:cubicBezTo>
                    <a:pt x="93" y="10"/>
                    <a:pt x="85" y="7"/>
                    <a:pt x="83" y="7"/>
                  </a:cubicBezTo>
                  <a:cubicBezTo>
                    <a:pt x="81" y="6"/>
                    <a:pt x="77" y="4"/>
                    <a:pt x="75" y="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224;p4">
              <a:extLst>
                <a:ext uri="{FF2B5EF4-FFF2-40B4-BE49-F238E27FC236}">
                  <a16:creationId xmlns:a16="http://schemas.microsoft.com/office/drawing/2014/main" id="{DF26F45E-CF18-30B8-BF72-B257AA38E8A7}"/>
                </a:ext>
              </a:extLst>
            </p:cNvPr>
            <p:cNvSpPr/>
            <p:nvPr/>
          </p:nvSpPr>
          <p:spPr>
            <a:xfrm>
              <a:off x="6460607" y="4503491"/>
              <a:ext cx="42335" cy="34926"/>
            </a:xfrm>
            <a:custGeom>
              <a:avLst/>
              <a:gdLst/>
              <a:ahLst/>
              <a:cxnLst/>
              <a:rect l="l" t="t" r="r" b="b"/>
              <a:pathLst>
                <a:path w="17" h="14" extrusionOk="0">
                  <a:moveTo>
                    <a:pt x="13" y="0"/>
                  </a:moveTo>
                  <a:cubicBezTo>
                    <a:pt x="12" y="0"/>
                    <a:pt x="10" y="1"/>
                    <a:pt x="9" y="1"/>
                  </a:cubicBezTo>
                  <a:cubicBezTo>
                    <a:pt x="8" y="2"/>
                    <a:pt x="7" y="2"/>
                    <a:pt x="5" y="2"/>
                  </a:cubicBezTo>
                  <a:cubicBezTo>
                    <a:pt x="4" y="2"/>
                    <a:pt x="4" y="3"/>
                    <a:pt x="4" y="3"/>
                  </a:cubicBezTo>
                  <a:cubicBezTo>
                    <a:pt x="1" y="4"/>
                    <a:pt x="2" y="8"/>
                    <a:pt x="2" y="8"/>
                  </a:cubicBezTo>
                  <a:cubicBezTo>
                    <a:pt x="2" y="8"/>
                    <a:pt x="0" y="8"/>
                    <a:pt x="0" y="11"/>
                  </a:cubicBezTo>
                  <a:cubicBezTo>
                    <a:pt x="0" y="12"/>
                    <a:pt x="1" y="13"/>
                    <a:pt x="2" y="13"/>
                  </a:cubicBezTo>
                  <a:cubicBezTo>
                    <a:pt x="3" y="13"/>
                    <a:pt x="4" y="13"/>
                    <a:pt x="4" y="13"/>
                  </a:cubicBezTo>
                  <a:cubicBezTo>
                    <a:pt x="9" y="14"/>
                    <a:pt x="9" y="11"/>
                    <a:pt x="9" y="11"/>
                  </a:cubicBezTo>
                  <a:cubicBezTo>
                    <a:pt x="9" y="11"/>
                    <a:pt x="16" y="11"/>
                    <a:pt x="16" y="9"/>
                  </a:cubicBezTo>
                  <a:cubicBezTo>
                    <a:pt x="17" y="7"/>
                    <a:pt x="15" y="3"/>
                    <a:pt x="15" y="3"/>
                  </a:cubicBezTo>
                  <a:lnTo>
                    <a:pt x="13" y="0"/>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225;p4">
              <a:extLst>
                <a:ext uri="{FF2B5EF4-FFF2-40B4-BE49-F238E27FC236}">
                  <a16:creationId xmlns:a16="http://schemas.microsoft.com/office/drawing/2014/main" id="{49393A12-E0D1-5FF0-8679-DA733D2E233B}"/>
                </a:ext>
              </a:extLst>
            </p:cNvPr>
            <p:cNvSpPr/>
            <p:nvPr/>
          </p:nvSpPr>
          <p:spPr>
            <a:xfrm>
              <a:off x="6713557" y="4220906"/>
              <a:ext cx="220140" cy="292109"/>
            </a:xfrm>
            <a:custGeom>
              <a:avLst/>
              <a:gdLst/>
              <a:ahLst/>
              <a:cxnLst/>
              <a:rect l="l" t="t" r="r" b="b"/>
              <a:pathLst>
                <a:path w="88" h="117" extrusionOk="0">
                  <a:moveTo>
                    <a:pt x="21" y="22"/>
                  </a:moveTo>
                  <a:cubicBezTo>
                    <a:pt x="22" y="23"/>
                    <a:pt x="25" y="27"/>
                    <a:pt x="26" y="27"/>
                  </a:cubicBezTo>
                  <a:cubicBezTo>
                    <a:pt x="28" y="27"/>
                    <a:pt x="37" y="31"/>
                    <a:pt x="43" y="33"/>
                  </a:cubicBezTo>
                  <a:cubicBezTo>
                    <a:pt x="49" y="35"/>
                    <a:pt x="53" y="36"/>
                    <a:pt x="55" y="36"/>
                  </a:cubicBezTo>
                  <a:cubicBezTo>
                    <a:pt x="57" y="36"/>
                    <a:pt x="60" y="36"/>
                    <a:pt x="58" y="37"/>
                  </a:cubicBezTo>
                  <a:cubicBezTo>
                    <a:pt x="56" y="39"/>
                    <a:pt x="38" y="57"/>
                    <a:pt x="35" y="60"/>
                  </a:cubicBezTo>
                  <a:cubicBezTo>
                    <a:pt x="33" y="62"/>
                    <a:pt x="32" y="62"/>
                    <a:pt x="26" y="62"/>
                  </a:cubicBezTo>
                  <a:cubicBezTo>
                    <a:pt x="21" y="62"/>
                    <a:pt x="17" y="67"/>
                    <a:pt x="15" y="67"/>
                  </a:cubicBezTo>
                  <a:cubicBezTo>
                    <a:pt x="14" y="67"/>
                    <a:pt x="11" y="68"/>
                    <a:pt x="8" y="68"/>
                  </a:cubicBezTo>
                  <a:cubicBezTo>
                    <a:pt x="4" y="74"/>
                    <a:pt x="4" y="74"/>
                    <a:pt x="4" y="74"/>
                  </a:cubicBezTo>
                  <a:cubicBezTo>
                    <a:pt x="0" y="80"/>
                    <a:pt x="0" y="80"/>
                    <a:pt x="0" y="80"/>
                  </a:cubicBezTo>
                  <a:cubicBezTo>
                    <a:pt x="1" y="110"/>
                    <a:pt x="1" y="110"/>
                    <a:pt x="1" y="110"/>
                  </a:cubicBezTo>
                  <a:cubicBezTo>
                    <a:pt x="5" y="117"/>
                    <a:pt x="5" y="117"/>
                    <a:pt x="5" y="117"/>
                  </a:cubicBezTo>
                  <a:cubicBezTo>
                    <a:pt x="8" y="113"/>
                    <a:pt x="17" y="104"/>
                    <a:pt x="24" y="97"/>
                  </a:cubicBezTo>
                  <a:cubicBezTo>
                    <a:pt x="31" y="90"/>
                    <a:pt x="34" y="88"/>
                    <a:pt x="38" y="86"/>
                  </a:cubicBezTo>
                  <a:cubicBezTo>
                    <a:pt x="42" y="84"/>
                    <a:pt x="52" y="74"/>
                    <a:pt x="59" y="66"/>
                  </a:cubicBezTo>
                  <a:cubicBezTo>
                    <a:pt x="64" y="60"/>
                    <a:pt x="68" y="54"/>
                    <a:pt x="69" y="50"/>
                  </a:cubicBezTo>
                  <a:cubicBezTo>
                    <a:pt x="70" y="46"/>
                    <a:pt x="74" y="41"/>
                    <a:pt x="77" y="37"/>
                  </a:cubicBezTo>
                  <a:cubicBezTo>
                    <a:pt x="80" y="33"/>
                    <a:pt x="85" y="23"/>
                    <a:pt x="84" y="20"/>
                  </a:cubicBezTo>
                  <a:cubicBezTo>
                    <a:pt x="84" y="17"/>
                    <a:pt x="87" y="11"/>
                    <a:pt x="87" y="6"/>
                  </a:cubicBezTo>
                  <a:cubicBezTo>
                    <a:pt x="88" y="0"/>
                    <a:pt x="83" y="0"/>
                    <a:pt x="82" y="3"/>
                  </a:cubicBezTo>
                  <a:cubicBezTo>
                    <a:pt x="80" y="6"/>
                    <a:pt x="70" y="8"/>
                    <a:pt x="63" y="8"/>
                  </a:cubicBezTo>
                  <a:cubicBezTo>
                    <a:pt x="56" y="8"/>
                    <a:pt x="52" y="9"/>
                    <a:pt x="49" y="11"/>
                  </a:cubicBezTo>
                  <a:cubicBezTo>
                    <a:pt x="47" y="13"/>
                    <a:pt x="41" y="10"/>
                    <a:pt x="39" y="13"/>
                  </a:cubicBezTo>
                  <a:cubicBezTo>
                    <a:pt x="36" y="16"/>
                    <a:pt x="27" y="18"/>
                    <a:pt x="25" y="12"/>
                  </a:cubicBezTo>
                  <a:cubicBezTo>
                    <a:pt x="23" y="9"/>
                    <a:pt x="22" y="8"/>
                    <a:pt x="20" y="7"/>
                  </a:cubicBezTo>
                  <a:cubicBezTo>
                    <a:pt x="18" y="9"/>
                    <a:pt x="15" y="13"/>
                    <a:pt x="16" y="14"/>
                  </a:cubicBezTo>
                  <a:cubicBezTo>
                    <a:pt x="16" y="16"/>
                    <a:pt x="19" y="21"/>
                    <a:pt x="21" y="2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226;p4">
              <a:extLst>
                <a:ext uri="{FF2B5EF4-FFF2-40B4-BE49-F238E27FC236}">
                  <a16:creationId xmlns:a16="http://schemas.microsoft.com/office/drawing/2014/main" id="{5D1A4F00-7794-3771-F542-345E9B5D4526}"/>
                </a:ext>
              </a:extLst>
            </p:cNvPr>
            <p:cNvSpPr/>
            <p:nvPr/>
          </p:nvSpPr>
          <p:spPr>
            <a:xfrm>
              <a:off x="5589572" y="3682198"/>
              <a:ext cx="252950" cy="202148"/>
            </a:xfrm>
            <a:custGeom>
              <a:avLst/>
              <a:gdLst/>
              <a:ahLst/>
              <a:cxnLst/>
              <a:rect l="l" t="t" r="r" b="b"/>
              <a:pathLst>
                <a:path w="101" h="81" extrusionOk="0">
                  <a:moveTo>
                    <a:pt x="37" y="81"/>
                  </a:moveTo>
                  <a:cubicBezTo>
                    <a:pt x="37" y="76"/>
                    <a:pt x="37" y="70"/>
                    <a:pt x="37" y="70"/>
                  </a:cubicBezTo>
                  <a:cubicBezTo>
                    <a:pt x="37" y="69"/>
                    <a:pt x="48" y="62"/>
                    <a:pt x="50" y="61"/>
                  </a:cubicBezTo>
                  <a:cubicBezTo>
                    <a:pt x="52" y="60"/>
                    <a:pt x="56" y="61"/>
                    <a:pt x="56" y="59"/>
                  </a:cubicBezTo>
                  <a:cubicBezTo>
                    <a:pt x="56" y="57"/>
                    <a:pt x="60" y="58"/>
                    <a:pt x="63" y="58"/>
                  </a:cubicBezTo>
                  <a:cubicBezTo>
                    <a:pt x="66" y="57"/>
                    <a:pt x="67" y="55"/>
                    <a:pt x="67" y="53"/>
                  </a:cubicBezTo>
                  <a:cubicBezTo>
                    <a:pt x="67" y="50"/>
                    <a:pt x="71" y="51"/>
                    <a:pt x="74" y="50"/>
                  </a:cubicBezTo>
                  <a:cubicBezTo>
                    <a:pt x="76" y="50"/>
                    <a:pt x="76" y="48"/>
                    <a:pt x="78" y="48"/>
                  </a:cubicBezTo>
                  <a:cubicBezTo>
                    <a:pt x="79" y="48"/>
                    <a:pt x="78" y="45"/>
                    <a:pt x="79" y="43"/>
                  </a:cubicBezTo>
                  <a:cubicBezTo>
                    <a:pt x="79" y="40"/>
                    <a:pt x="79" y="41"/>
                    <a:pt x="81" y="41"/>
                  </a:cubicBezTo>
                  <a:cubicBezTo>
                    <a:pt x="84" y="41"/>
                    <a:pt x="86" y="39"/>
                    <a:pt x="86" y="38"/>
                  </a:cubicBezTo>
                  <a:cubicBezTo>
                    <a:pt x="86" y="36"/>
                    <a:pt x="97" y="37"/>
                    <a:pt x="99" y="37"/>
                  </a:cubicBezTo>
                  <a:cubicBezTo>
                    <a:pt x="100" y="37"/>
                    <a:pt x="101" y="35"/>
                    <a:pt x="101" y="34"/>
                  </a:cubicBezTo>
                  <a:cubicBezTo>
                    <a:pt x="100" y="32"/>
                    <a:pt x="99" y="28"/>
                    <a:pt x="97" y="28"/>
                  </a:cubicBezTo>
                  <a:cubicBezTo>
                    <a:pt x="96" y="28"/>
                    <a:pt x="97" y="24"/>
                    <a:pt x="97" y="20"/>
                  </a:cubicBezTo>
                  <a:cubicBezTo>
                    <a:pt x="97" y="17"/>
                    <a:pt x="96" y="14"/>
                    <a:pt x="94" y="11"/>
                  </a:cubicBezTo>
                  <a:cubicBezTo>
                    <a:pt x="94" y="11"/>
                    <a:pt x="94" y="10"/>
                    <a:pt x="93" y="9"/>
                  </a:cubicBezTo>
                  <a:cubicBezTo>
                    <a:pt x="90" y="9"/>
                    <a:pt x="86" y="7"/>
                    <a:pt x="83" y="7"/>
                  </a:cubicBezTo>
                  <a:cubicBezTo>
                    <a:pt x="79" y="6"/>
                    <a:pt x="72" y="9"/>
                    <a:pt x="69" y="5"/>
                  </a:cubicBezTo>
                  <a:cubicBezTo>
                    <a:pt x="66" y="1"/>
                    <a:pt x="63" y="0"/>
                    <a:pt x="61" y="1"/>
                  </a:cubicBezTo>
                  <a:cubicBezTo>
                    <a:pt x="59" y="3"/>
                    <a:pt x="54" y="15"/>
                    <a:pt x="52" y="19"/>
                  </a:cubicBezTo>
                  <a:cubicBezTo>
                    <a:pt x="49" y="22"/>
                    <a:pt x="42" y="25"/>
                    <a:pt x="39" y="25"/>
                  </a:cubicBezTo>
                  <a:cubicBezTo>
                    <a:pt x="36" y="25"/>
                    <a:pt x="35" y="30"/>
                    <a:pt x="33" y="32"/>
                  </a:cubicBezTo>
                  <a:cubicBezTo>
                    <a:pt x="30" y="34"/>
                    <a:pt x="31" y="37"/>
                    <a:pt x="28" y="40"/>
                  </a:cubicBezTo>
                  <a:cubicBezTo>
                    <a:pt x="25" y="42"/>
                    <a:pt x="26" y="50"/>
                    <a:pt x="28" y="53"/>
                  </a:cubicBezTo>
                  <a:cubicBezTo>
                    <a:pt x="30" y="55"/>
                    <a:pt x="22" y="64"/>
                    <a:pt x="18" y="67"/>
                  </a:cubicBezTo>
                  <a:cubicBezTo>
                    <a:pt x="14" y="69"/>
                    <a:pt x="12" y="74"/>
                    <a:pt x="6" y="75"/>
                  </a:cubicBezTo>
                  <a:cubicBezTo>
                    <a:pt x="3" y="75"/>
                    <a:pt x="1" y="76"/>
                    <a:pt x="0" y="78"/>
                  </a:cubicBezTo>
                  <a:cubicBezTo>
                    <a:pt x="10" y="78"/>
                    <a:pt x="26" y="78"/>
                    <a:pt x="31" y="78"/>
                  </a:cubicBezTo>
                  <a:cubicBezTo>
                    <a:pt x="37" y="78"/>
                    <a:pt x="36" y="79"/>
                    <a:pt x="37" y="8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227;p4">
              <a:extLst>
                <a:ext uri="{FF2B5EF4-FFF2-40B4-BE49-F238E27FC236}">
                  <a16:creationId xmlns:a16="http://schemas.microsoft.com/office/drawing/2014/main" id="{038763F2-4A5F-B20F-BE1B-F1AD5434E78E}"/>
                </a:ext>
              </a:extLst>
            </p:cNvPr>
            <p:cNvSpPr/>
            <p:nvPr/>
          </p:nvSpPr>
          <p:spPr>
            <a:xfrm>
              <a:off x="6020327" y="3646213"/>
              <a:ext cx="89961" cy="170397"/>
            </a:xfrm>
            <a:custGeom>
              <a:avLst/>
              <a:gdLst/>
              <a:ahLst/>
              <a:cxnLst/>
              <a:rect l="l" t="t" r="r" b="b"/>
              <a:pathLst>
                <a:path w="36" h="68" extrusionOk="0">
                  <a:moveTo>
                    <a:pt x="10" y="17"/>
                  </a:moveTo>
                  <a:cubicBezTo>
                    <a:pt x="12" y="20"/>
                    <a:pt x="10" y="25"/>
                    <a:pt x="8" y="26"/>
                  </a:cubicBezTo>
                  <a:cubicBezTo>
                    <a:pt x="6" y="27"/>
                    <a:pt x="4" y="32"/>
                    <a:pt x="2" y="32"/>
                  </a:cubicBezTo>
                  <a:cubicBezTo>
                    <a:pt x="0" y="32"/>
                    <a:pt x="2" y="39"/>
                    <a:pt x="6" y="41"/>
                  </a:cubicBezTo>
                  <a:cubicBezTo>
                    <a:pt x="9" y="42"/>
                    <a:pt x="9" y="45"/>
                    <a:pt x="9" y="46"/>
                  </a:cubicBezTo>
                  <a:cubicBezTo>
                    <a:pt x="9" y="48"/>
                    <a:pt x="14" y="49"/>
                    <a:pt x="16" y="51"/>
                  </a:cubicBezTo>
                  <a:cubicBezTo>
                    <a:pt x="17" y="53"/>
                    <a:pt x="20" y="63"/>
                    <a:pt x="20" y="66"/>
                  </a:cubicBezTo>
                  <a:cubicBezTo>
                    <a:pt x="20" y="67"/>
                    <a:pt x="20" y="68"/>
                    <a:pt x="20" y="68"/>
                  </a:cubicBezTo>
                  <a:cubicBezTo>
                    <a:pt x="22" y="67"/>
                    <a:pt x="23" y="66"/>
                    <a:pt x="24" y="65"/>
                  </a:cubicBezTo>
                  <a:cubicBezTo>
                    <a:pt x="25" y="63"/>
                    <a:pt x="26" y="59"/>
                    <a:pt x="25" y="58"/>
                  </a:cubicBezTo>
                  <a:cubicBezTo>
                    <a:pt x="25" y="57"/>
                    <a:pt x="25" y="56"/>
                    <a:pt x="26" y="55"/>
                  </a:cubicBezTo>
                  <a:cubicBezTo>
                    <a:pt x="27" y="54"/>
                    <a:pt x="32" y="49"/>
                    <a:pt x="33" y="49"/>
                  </a:cubicBezTo>
                  <a:cubicBezTo>
                    <a:pt x="33" y="48"/>
                    <a:pt x="36" y="49"/>
                    <a:pt x="36" y="46"/>
                  </a:cubicBezTo>
                  <a:cubicBezTo>
                    <a:pt x="36" y="45"/>
                    <a:pt x="36" y="43"/>
                    <a:pt x="36" y="42"/>
                  </a:cubicBezTo>
                  <a:cubicBezTo>
                    <a:pt x="34" y="40"/>
                    <a:pt x="33" y="39"/>
                    <a:pt x="33" y="38"/>
                  </a:cubicBezTo>
                  <a:cubicBezTo>
                    <a:pt x="33" y="36"/>
                    <a:pt x="31" y="34"/>
                    <a:pt x="30" y="35"/>
                  </a:cubicBezTo>
                  <a:cubicBezTo>
                    <a:pt x="28" y="37"/>
                    <a:pt x="24" y="35"/>
                    <a:pt x="23" y="32"/>
                  </a:cubicBezTo>
                  <a:cubicBezTo>
                    <a:pt x="23" y="29"/>
                    <a:pt x="26" y="29"/>
                    <a:pt x="30" y="26"/>
                  </a:cubicBezTo>
                  <a:cubicBezTo>
                    <a:pt x="33" y="24"/>
                    <a:pt x="34" y="18"/>
                    <a:pt x="30" y="15"/>
                  </a:cubicBezTo>
                  <a:cubicBezTo>
                    <a:pt x="26" y="12"/>
                    <a:pt x="29" y="10"/>
                    <a:pt x="31" y="8"/>
                  </a:cubicBezTo>
                  <a:cubicBezTo>
                    <a:pt x="34" y="5"/>
                    <a:pt x="32" y="4"/>
                    <a:pt x="30" y="5"/>
                  </a:cubicBezTo>
                  <a:cubicBezTo>
                    <a:pt x="29" y="6"/>
                    <a:pt x="27" y="6"/>
                    <a:pt x="26" y="3"/>
                  </a:cubicBezTo>
                  <a:cubicBezTo>
                    <a:pt x="26" y="0"/>
                    <a:pt x="18" y="0"/>
                    <a:pt x="15" y="3"/>
                  </a:cubicBezTo>
                  <a:cubicBezTo>
                    <a:pt x="14" y="4"/>
                    <a:pt x="12" y="4"/>
                    <a:pt x="10" y="4"/>
                  </a:cubicBezTo>
                  <a:cubicBezTo>
                    <a:pt x="10" y="9"/>
                    <a:pt x="9" y="15"/>
                    <a:pt x="10" y="1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228;p4">
              <a:extLst>
                <a:ext uri="{FF2B5EF4-FFF2-40B4-BE49-F238E27FC236}">
                  <a16:creationId xmlns:a16="http://schemas.microsoft.com/office/drawing/2014/main" id="{A8E20829-CCDF-D611-1C29-3857DC94F0EC}"/>
                </a:ext>
              </a:extLst>
            </p:cNvPr>
            <p:cNvSpPr/>
            <p:nvPr/>
          </p:nvSpPr>
          <p:spPr>
            <a:xfrm>
              <a:off x="5681649" y="3651506"/>
              <a:ext cx="438164" cy="423346"/>
            </a:xfrm>
            <a:custGeom>
              <a:avLst/>
              <a:gdLst/>
              <a:ahLst/>
              <a:cxnLst/>
              <a:rect l="l" t="t" r="r" b="b"/>
              <a:pathLst>
                <a:path w="175" h="169" extrusionOk="0">
                  <a:moveTo>
                    <a:pt x="60" y="32"/>
                  </a:moveTo>
                  <a:cubicBezTo>
                    <a:pt x="60" y="36"/>
                    <a:pt x="59" y="40"/>
                    <a:pt x="60" y="40"/>
                  </a:cubicBezTo>
                  <a:cubicBezTo>
                    <a:pt x="62" y="40"/>
                    <a:pt x="63" y="44"/>
                    <a:pt x="64" y="46"/>
                  </a:cubicBezTo>
                  <a:cubicBezTo>
                    <a:pt x="64" y="47"/>
                    <a:pt x="63" y="49"/>
                    <a:pt x="62" y="49"/>
                  </a:cubicBezTo>
                  <a:cubicBezTo>
                    <a:pt x="60" y="49"/>
                    <a:pt x="49" y="48"/>
                    <a:pt x="49" y="50"/>
                  </a:cubicBezTo>
                  <a:cubicBezTo>
                    <a:pt x="49" y="51"/>
                    <a:pt x="47" y="53"/>
                    <a:pt x="44" y="53"/>
                  </a:cubicBezTo>
                  <a:cubicBezTo>
                    <a:pt x="42" y="53"/>
                    <a:pt x="42" y="52"/>
                    <a:pt x="42" y="55"/>
                  </a:cubicBezTo>
                  <a:cubicBezTo>
                    <a:pt x="41" y="57"/>
                    <a:pt x="42" y="60"/>
                    <a:pt x="41" y="60"/>
                  </a:cubicBezTo>
                  <a:cubicBezTo>
                    <a:pt x="39" y="60"/>
                    <a:pt x="39" y="62"/>
                    <a:pt x="37" y="62"/>
                  </a:cubicBezTo>
                  <a:cubicBezTo>
                    <a:pt x="34" y="63"/>
                    <a:pt x="30" y="62"/>
                    <a:pt x="30" y="65"/>
                  </a:cubicBezTo>
                  <a:cubicBezTo>
                    <a:pt x="30" y="67"/>
                    <a:pt x="29" y="69"/>
                    <a:pt x="26" y="70"/>
                  </a:cubicBezTo>
                  <a:cubicBezTo>
                    <a:pt x="23" y="70"/>
                    <a:pt x="19" y="69"/>
                    <a:pt x="19" y="71"/>
                  </a:cubicBezTo>
                  <a:cubicBezTo>
                    <a:pt x="19" y="73"/>
                    <a:pt x="15" y="72"/>
                    <a:pt x="13" y="73"/>
                  </a:cubicBezTo>
                  <a:cubicBezTo>
                    <a:pt x="11" y="74"/>
                    <a:pt x="0" y="81"/>
                    <a:pt x="0" y="82"/>
                  </a:cubicBezTo>
                  <a:cubicBezTo>
                    <a:pt x="0" y="82"/>
                    <a:pt x="0" y="88"/>
                    <a:pt x="0" y="93"/>
                  </a:cubicBezTo>
                  <a:cubicBezTo>
                    <a:pt x="0" y="94"/>
                    <a:pt x="1" y="94"/>
                    <a:pt x="2" y="95"/>
                  </a:cubicBezTo>
                  <a:cubicBezTo>
                    <a:pt x="6" y="97"/>
                    <a:pt x="81" y="147"/>
                    <a:pt x="83" y="149"/>
                  </a:cubicBezTo>
                  <a:cubicBezTo>
                    <a:pt x="86" y="151"/>
                    <a:pt x="89" y="157"/>
                    <a:pt x="89" y="157"/>
                  </a:cubicBezTo>
                  <a:cubicBezTo>
                    <a:pt x="89" y="157"/>
                    <a:pt x="94" y="157"/>
                    <a:pt x="98" y="160"/>
                  </a:cubicBezTo>
                  <a:cubicBezTo>
                    <a:pt x="102" y="162"/>
                    <a:pt x="102" y="169"/>
                    <a:pt x="102" y="169"/>
                  </a:cubicBezTo>
                  <a:cubicBezTo>
                    <a:pt x="102" y="169"/>
                    <a:pt x="108" y="167"/>
                    <a:pt x="111" y="167"/>
                  </a:cubicBezTo>
                  <a:cubicBezTo>
                    <a:pt x="113" y="166"/>
                    <a:pt x="124" y="163"/>
                    <a:pt x="124" y="163"/>
                  </a:cubicBezTo>
                  <a:cubicBezTo>
                    <a:pt x="139" y="150"/>
                    <a:pt x="139" y="150"/>
                    <a:pt x="139" y="150"/>
                  </a:cubicBezTo>
                  <a:cubicBezTo>
                    <a:pt x="175" y="128"/>
                    <a:pt x="175" y="128"/>
                    <a:pt x="175" y="128"/>
                  </a:cubicBezTo>
                  <a:cubicBezTo>
                    <a:pt x="175" y="128"/>
                    <a:pt x="175" y="128"/>
                    <a:pt x="175" y="128"/>
                  </a:cubicBezTo>
                  <a:cubicBezTo>
                    <a:pt x="174" y="124"/>
                    <a:pt x="173" y="121"/>
                    <a:pt x="171" y="121"/>
                  </a:cubicBezTo>
                  <a:cubicBezTo>
                    <a:pt x="169" y="121"/>
                    <a:pt x="167" y="119"/>
                    <a:pt x="165" y="119"/>
                  </a:cubicBezTo>
                  <a:cubicBezTo>
                    <a:pt x="162" y="119"/>
                    <a:pt x="159" y="118"/>
                    <a:pt x="159" y="115"/>
                  </a:cubicBezTo>
                  <a:cubicBezTo>
                    <a:pt x="158" y="113"/>
                    <a:pt x="160" y="112"/>
                    <a:pt x="158" y="109"/>
                  </a:cubicBezTo>
                  <a:cubicBezTo>
                    <a:pt x="156" y="106"/>
                    <a:pt x="154" y="105"/>
                    <a:pt x="154" y="104"/>
                  </a:cubicBezTo>
                  <a:cubicBezTo>
                    <a:pt x="154" y="102"/>
                    <a:pt x="157" y="100"/>
                    <a:pt x="158" y="99"/>
                  </a:cubicBezTo>
                  <a:cubicBezTo>
                    <a:pt x="158" y="99"/>
                    <a:pt x="157" y="97"/>
                    <a:pt x="157" y="96"/>
                  </a:cubicBezTo>
                  <a:cubicBezTo>
                    <a:pt x="157" y="94"/>
                    <a:pt x="155" y="92"/>
                    <a:pt x="157" y="90"/>
                  </a:cubicBezTo>
                  <a:cubicBezTo>
                    <a:pt x="158" y="89"/>
                    <a:pt x="159" y="87"/>
                    <a:pt x="157" y="85"/>
                  </a:cubicBezTo>
                  <a:cubicBezTo>
                    <a:pt x="156" y="82"/>
                    <a:pt x="159" y="79"/>
                    <a:pt x="157" y="76"/>
                  </a:cubicBezTo>
                  <a:cubicBezTo>
                    <a:pt x="156" y="72"/>
                    <a:pt x="153" y="69"/>
                    <a:pt x="154" y="68"/>
                  </a:cubicBezTo>
                  <a:cubicBezTo>
                    <a:pt x="154" y="67"/>
                    <a:pt x="154" y="67"/>
                    <a:pt x="155" y="66"/>
                  </a:cubicBezTo>
                  <a:cubicBezTo>
                    <a:pt x="155" y="66"/>
                    <a:pt x="155" y="65"/>
                    <a:pt x="155" y="64"/>
                  </a:cubicBezTo>
                  <a:cubicBezTo>
                    <a:pt x="155" y="61"/>
                    <a:pt x="152" y="51"/>
                    <a:pt x="151" y="49"/>
                  </a:cubicBezTo>
                  <a:cubicBezTo>
                    <a:pt x="149" y="47"/>
                    <a:pt x="144" y="46"/>
                    <a:pt x="144" y="44"/>
                  </a:cubicBezTo>
                  <a:cubicBezTo>
                    <a:pt x="144" y="43"/>
                    <a:pt x="144" y="40"/>
                    <a:pt x="141" y="39"/>
                  </a:cubicBezTo>
                  <a:cubicBezTo>
                    <a:pt x="137" y="37"/>
                    <a:pt x="135" y="30"/>
                    <a:pt x="137" y="30"/>
                  </a:cubicBezTo>
                  <a:cubicBezTo>
                    <a:pt x="139" y="30"/>
                    <a:pt x="141" y="25"/>
                    <a:pt x="143" y="24"/>
                  </a:cubicBezTo>
                  <a:cubicBezTo>
                    <a:pt x="145" y="23"/>
                    <a:pt x="147" y="18"/>
                    <a:pt x="145" y="15"/>
                  </a:cubicBezTo>
                  <a:cubicBezTo>
                    <a:pt x="144" y="13"/>
                    <a:pt x="145" y="7"/>
                    <a:pt x="145" y="2"/>
                  </a:cubicBezTo>
                  <a:cubicBezTo>
                    <a:pt x="142" y="2"/>
                    <a:pt x="138" y="1"/>
                    <a:pt x="137" y="1"/>
                  </a:cubicBezTo>
                  <a:cubicBezTo>
                    <a:pt x="136" y="0"/>
                    <a:pt x="132" y="1"/>
                    <a:pt x="129" y="1"/>
                  </a:cubicBezTo>
                  <a:cubicBezTo>
                    <a:pt x="126" y="2"/>
                    <a:pt x="119" y="6"/>
                    <a:pt x="117" y="4"/>
                  </a:cubicBezTo>
                  <a:cubicBezTo>
                    <a:pt x="115" y="2"/>
                    <a:pt x="92" y="5"/>
                    <a:pt x="85" y="6"/>
                  </a:cubicBezTo>
                  <a:cubicBezTo>
                    <a:pt x="79" y="6"/>
                    <a:pt x="76" y="13"/>
                    <a:pt x="72" y="13"/>
                  </a:cubicBezTo>
                  <a:cubicBezTo>
                    <a:pt x="69" y="13"/>
                    <a:pt x="62" y="16"/>
                    <a:pt x="59" y="19"/>
                  </a:cubicBezTo>
                  <a:cubicBezTo>
                    <a:pt x="58" y="20"/>
                    <a:pt x="57" y="21"/>
                    <a:pt x="56" y="21"/>
                  </a:cubicBezTo>
                  <a:cubicBezTo>
                    <a:pt x="57" y="22"/>
                    <a:pt x="57" y="23"/>
                    <a:pt x="57" y="23"/>
                  </a:cubicBezTo>
                  <a:cubicBezTo>
                    <a:pt x="59" y="26"/>
                    <a:pt x="60" y="29"/>
                    <a:pt x="60" y="3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29;p4">
              <a:extLst>
                <a:ext uri="{FF2B5EF4-FFF2-40B4-BE49-F238E27FC236}">
                  <a16:creationId xmlns:a16="http://schemas.microsoft.com/office/drawing/2014/main" id="{B2582623-46D2-BF59-0860-0C49D9586B66}"/>
                </a:ext>
              </a:extLst>
            </p:cNvPr>
            <p:cNvSpPr/>
            <p:nvPr/>
          </p:nvSpPr>
          <p:spPr>
            <a:xfrm>
              <a:off x="6064778" y="3752050"/>
              <a:ext cx="322802" cy="305868"/>
            </a:xfrm>
            <a:custGeom>
              <a:avLst/>
              <a:gdLst/>
              <a:ahLst/>
              <a:cxnLst/>
              <a:rect l="l" t="t" r="r" b="b"/>
              <a:pathLst>
                <a:path w="129" h="122" extrusionOk="0">
                  <a:moveTo>
                    <a:pt x="15" y="7"/>
                  </a:moveTo>
                  <a:cubicBezTo>
                    <a:pt x="14" y="7"/>
                    <a:pt x="9" y="12"/>
                    <a:pt x="8" y="13"/>
                  </a:cubicBezTo>
                  <a:cubicBezTo>
                    <a:pt x="7" y="14"/>
                    <a:pt x="7" y="15"/>
                    <a:pt x="7" y="16"/>
                  </a:cubicBezTo>
                  <a:cubicBezTo>
                    <a:pt x="8" y="17"/>
                    <a:pt x="7" y="21"/>
                    <a:pt x="6" y="23"/>
                  </a:cubicBezTo>
                  <a:cubicBezTo>
                    <a:pt x="5" y="25"/>
                    <a:pt x="1" y="27"/>
                    <a:pt x="1" y="28"/>
                  </a:cubicBezTo>
                  <a:cubicBezTo>
                    <a:pt x="0" y="29"/>
                    <a:pt x="3" y="32"/>
                    <a:pt x="4" y="36"/>
                  </a:cubicBezTo>
                  <a:cubicBezTo>
                    <a:pt x="6" y="39"/>
                    <a:pt x="3" y="42"/>
                    <a:pt x="4" y="45"/>
                  </a:cubicBezTo>
                  <a:cubicBezTo>
                    <a:pt x="6" y="47"/>
                    <a:pt x="5" y="49"/>
                    <a:pt x="4" y="50"/>
                  </a:cubicBezTo>
                  <a:cubicBezTo>
                    <a:pt x="2" y="52"/>
                    <a:pt x="4" y="54"/>
                    <a:pt x="4" y="56"/>
                  </a:cubicBezTo>
                  <a:cubicBezTo>
                    <a:pt x="4" y="57"/>
                    <a:pt x="5" y="59"/>
                    <a:pt x="5" y="59"/>
                  </a:cubicBezTo>
                  <a:cubicBezTo>
                    <a:pt x="4" y="60"/>
                    <a:pt x="1" y="62"/>
                    <a:pt x="1" y="64"/>
                  </a:cubicBezTo>
                  <a:cubicBezTo>
                    <a:pt x="1" y="65"/>
                    <a:pt x="3" y="66"/>
                    <a:pt x="5" y="69"/>
                  </a:cubicBezTo>
                  <a:cubicBezTo>
                    <a:pt x="7" y="72"/>
                    <a:pt x="5" y="73"/>
                    <a:pt x="6" y="75"/>
                  </a:cubicBezTo>
                  <a:cubicBezTo>
                    <a:pt x="6" y="78"/>
                    <a:pt x="9" y="79"/>
                    <a:pt x="12" y="79"/>
                  </a:cubicBezTo>
                  <a:cubicBezTo>
                    <a:pt x="14" y="79"/>
                    <a:pt x="16" y="81"/>
                    <a:pt x="18" y="81"/>
                  </a:cubicBezTo>
                  <a:cubicBezTo>
                    <a:pt x="20" y="81"/>
                    <a:pt x="21" y="84"/>
                    <a:pt x="22" y="88"/>
                  </a:cubicBezTo>
                  <a:cubicBezTo>
                    <a:pt x="23" y="88"/>
                    <a:pt x="31" y="88"/>
                    <a:pt x="34" y="90"/>
                  </a:cubicBezTo>
                  <a:cubicBezTo>
                    <a:pt x="38" y="93"/>
                    <a:pt x="40" y="95"/>
                    <a:pt x="40" y="95"/>
                  </a:cubicBezTo>
                  <a:cubicBezTo>
                    <a:pt x="54" y="88"/>
                    <a:pt x="54" y="88"/>
                    <a:pt x="54" y="88"/>
                  </a:cubicBezTo>
                  <a:cubicBezTo>
                    <a:pt x="118" y="122"/>
                    <a:pt x="118" y="122"/>
                    <a:pt x="118" y="122"/>
                  </a:cubicBezTo>
                  <a:cubicBezTo>
                    <a:pt x="118" y="118"/>
                    <a:pt x="118" y="118"/>
                    <a:pt x="118" y="118"/>
                  </a:cubicBezTo>
                  <a:cubicBezTo>
                    <a:pt x="126" y="118"/>
                    <a:pt x="126" y="118"/>
                    <a:pt x="126" y="118"/>
                  </a:cubicBezTo>
                  <a:cubicBezTo>
                    <a:pt x="126" y="118"/>
                    <a:pt x="126" y="41"/>
                    <a:pt x="126" y="35"/>
                  </a:cubicBezTo>
                  <a:cubicBezTo>
                    <a:pt x="126" y="30"/>
                    <a:pt x="123" y="26"/>
                    <a:pt x="126" y="23"/>
                  </a:cubicBezTo>
                  <a:cubicBezTo>
                    <a:pt x="129" y="20"/>
                    <a:pt x="125" y="18"/>
                    <a:pt x="127" y="12"/>
                  </a:cubicBezTo>
                  <a:cubicBezTo>
                    <a:pt x="127" y="12"/>
                    <a:pt x="128" y="11"/>
                    <a:pt x="128" y="10"/>
                  </a:cubicBezTo>
                  <a:cubicBezTo>
                    <a:pt x="128" y="10"/>
                    <a:pt x="128" y="10"/>
                    <a:pt x="128" y="10"/>
                  </a:cubicBezTo>
                  <a:cubicBezTo>
                    <a:pt x="127" y="8"/>
                    <a:pt x="124" y="8"/>
                    <a:pt x="116" y="7"/>
                  </a:cubicBezTo>
                  <a:cubicBezTo>
                    <a:pt x="109" y="6"/>
                    <a:pt x="112" y="1"/>
                    <a:pt x="103" y="0"/>
                  </a:cubicBezTo>
                  <a:cubicBezTo>
                    <a:pt x="95" y="0"/>
                    <a:pt x="85" y="7"/>
                    <a:pt x="85" y="10"/>
                  </a:cubicBezTo>
                  <a:cubicBezTo>
                    <a:pt x="85" y="14"/>
                    <a:pt x="89" y="17"/>
                    <a:pt x="86" y="21"/>
                  </a:cubicBezTo>
                  <a:cubicBezTo>
                    <a:pt x="83" y="25"/>
                    <a:pt x="77" y="25"/>
                    <a:pt x="73" y="21"/>
                  </a:cubicBezTo>
                  <a:cubicBezTo>
                    <a:pt x="69" y="17"/>
                    <a:pt x="62" y="16"/>
                    <a:pt x="57" y="16"/>
                  </a:cubicBezTo>
                  <a:cubicBezTo>
                    <a:pt x="52" y="16"/>
                    <a:pt x="49" y="12"/>
                    <a:pt x="49" y="10"/>
                  </a:cubicBezTo>
                  <a:cubicBezTo>
                    <a:pt x="49" y="7"/>
                    <a:pt x="48" y="6"/>
                    <a:pt x="43" y="5"/>
                  </a:cubicBezTo>
                  <a:cubicBezTo>
                    <a:pt x="39" y="4"/>
                    <a:pt x="36" y="0"/>
                    <a:pt x="28" y="2"/>
                  </a:cubicBezTo>
                  <a:cubicBezTo>
                    <a:pt x="24" y="2"/>
                    <a:pt x="21" y="1"/>
                    <a:pt x="18" y="0"/>
                  </a:cubicBezTo>
                  <a:cubicBezTo>
                    <a:pt x="18" y="1"/>
                    <a:pt x="18" y="3"/>
                    <a:pt x="18" y="4"/>
                  </a:cubicBezTo>
                  <a:cubicBezTo>
                    <a:pt x="18" y="7"/>
                    <a:pt x="15" y="6"/>
                    <a:pt x="15" y="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230;p4">
              <a:extLst>
                <a:ext uri="{FF2B5EF4-FFF2-40B4-BE49-F238E27FC236}">
                  <a16:creationId xmlns:a16="http://schemas.microsoft.com/office/drawing/2014/main" id="{3E19813B-E978-F7E7-7333-91755F15D0E4}"/>
                </a:ext>
              </a:extLst>
            </p:cNvPr>
            <p:cNvSpPr/>
            <p:nvPr/>
          </p:nvSpPr>
          <p:spPr>
            <a:xfrm>
              <a:off x="5512311" y="4180689"/>
              <a:ext cx="62443" cy="22226"/>
            </a:xfrm>
            <a:custGeom>
              <a:avLst/>
              <a:gdLst/>
              <a:ahLst/>
              <a:cxnLst/>
              <a:rect l="l" t="t" r="r" b="b"/>
              <a:pathLst>
                <a:path w="25" h="9" extrusionOk="0">
                  <a:moveTo>
                    <a:pt x="13" y="5"/>
                  </a:moveTo>
                  <a:cubicBezTo>
                    <a:pt x="14" y="4"/>
                    <a:pt x="17" y="7"/>
                    <a:pt x="20" y="7"/>
                  </a:cubicBezTo>
                  <a:cubicBezTo>
                    <a:pt x="22" y="8"/>
                    <a:pt x="25" y="6"/>
                    <a:pt x="25" y="6"/>
                  </a:cubicBezTo>
                  <a:cubicBezTo>
                    <a:pt x="25" y="6"/>
                    <a:pt x="24" y="6"/>
                    <a:pt x="20" y="5"/>
                  </a:cubicBezTo>
                  <a:cubicBezTo>
                    <a:pt x="16" y="5"/>
                    <a:pt x="16" y="0"/>
                    <a:pt x="12" y="2"/>
                  </a:cubicBezTo>
                  <a:cubicBezTo>
                    <a:pt x="9" y="3"/>
                    <a:pt x="6" y="4"/>
                    <a:pt x="2" y="3"/>
                  </a:cubicBezTo>
                  <a:cubicBezTo>
                    <a:pt x="2" y="5"/>
                    <a:pt x="1" y="7"/>
                    <a:pt x="0" y="9"/>
                  </a:cubicBezTo>
                  <a:cubicBezTo>
                    <a:pt x="2" y="8"/>
                    <a:pt x="3" y="8"/>
                    <a:pt x="3" y="8"/>
                  </a:cubicBezTo>
                  <a:cubicBezTo>
                    <a:pt x="5" y="8"/>
                    <a:pt x="11" y="7"/>
                    <a:pt x="13" y="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 name="Google Shape;231;p4">
              <a:extLst>
                <a:ext uri="{FF2B5EF4-FFF2-40B4-BE49-F238E27FC236}">
                  <a16:creationId xmlns:a16="http://schemas.microsoft.com/office/drawing/2014/main" id="{26EFA9DC-05F7-0B03-3ECD-CA29CA44155B}"/>
                </a:ext>
              </a:extLst>
            </p:cNvPr>
            <p:cNvSpPr/>
            <p:nvPr/>
          </p:nvSpPr>
          <p:spPr>
            <a:xfrm>
              <a:off x="5499610" y="4122478"/>
              <a:ext cx="124887" cy="98428"/>
            </a:xfrm>
            <a:custGeom>
              <a:avLst/>
              <a:gdLst/>
              <a:ahLst/>
              <a:cxnLst/>
              <a:rect l="l" t="t" r="r" b="b"/>
              <a:pathLst>
                <a:path w="50" h="39" extrusionOk="0">
                  <a:moveTo>
                    <a:pt x="12" y="38"/>
                  </a:moveTo>
                  <a:cubicBezTo>
                    <a:pt x="13" y="38"/>
                    <a:pt x="16" y="36"/>
                    <a:pt x="16" y="36"/>
                  </a:cubicBezTo>
                  <a:cubicBezTo>
                    <a:pt x="16" y="36"/>
                    <a:pt x="27" y="35"/>
                    <a:pt x="29" y="35"/>
                  </a:cubicBezTo>
                  <a:cubicBezTo>
                    <a:pt x="29" y="35"/>
                    <a:pt x="30" y="35"/>
                    <a:pt x="31" y="35"/>
                  </a:cubicBezTo>
                  <a:cubicBezTo>
                    <a:pt x="31" y="35"/>
                    <a:pt x="31" y="35"/>
                    <a:pt x="31" y="35"/>
                  </a:cubicBezTo>
                  <a:cubicBezTo>
                    <a:pt x="31" y="35"/>
                    <a:pt x="36" y="36"/>
                    <a:pt x="37" y="37"/>
                  </a:cubicBezTo>
                  <a:cubicBezTo>
                    <a:pt x="37" y="38"/>
                    <a:pt x="45" y="39"/>
                    <a:pt x="49" y="38"/>
                  </a:cubicBezTo>
                  <a:cubicBezTo>
                    <a:pt x="49" y="38"/>
                    <a:pt x="50" y="38"/>
                    <a:pt x="50" y="37"/>
                  </a:cubicBezTo>
                  <a:cubicBezTo>
                    <a:pt x="50" y="36"/>
                    <a:pt x="50" y="33"/>
                    <a:pt x="50" y="32"/>
                  </a:cubicBezTo>
                  <a:cubicBezTo>
                    <a:pt x="50" y="31"/>
                    <a:pt x="47" y="28"/>
                    <a:pt x="45" y="27"/>
                  </a:cubicBezTo>
                  <a:cubicBezTo>
                    <a:pt x="44" y="25"/>
                    <a:pt x="44" y="21"/>
                    <a:pt x="44" y="21"/>
                  </a:cubicBezTo>
                  <a:cubicBezTo>
                    <a:pt x="43" y="19"/>
                    <a:pt x="43" y="19"/>
                    <a:pt x="43" y="19"/>
                  </a:cubicBezTo>
                  <a:cubicBezTo>
                    <a:pt x="43" y="19"/>
                    <a:pt x="41" y="14"/>
                    <a:pt x="38" y="13"/>
                  </a:cubicBezTo>
                  <a:cubicBezTo>
                    <a:pt x="34" y="12"/>
                    <a:pt x="32" y="5"/>
                    <a:pt x="32" y="5"/>
                  </a:cubicBezTo>
                  <a:cubicBezTo>
                    <a:pt x="29" y="5"/>
                    <a:pt x="29" y="5"/>
                    <a:pt x="29" y="5"/>
                  </a:cubicBezTo>
                  <a:cubicBezTo>
                    <a:pt x="29" y="5"/>
                    <a:pt x="27" y="3"/>
                    <a:pt x="24" y="1"/>
                  </a:cubicBezTo>
                  <a:cubicBezTo>
                    <a:pt x="22" y="0"/>
                    <a:pt x="18" y="2"/>
                    <a:pt x="18" y="2"/>
                  </a:cubicBezTo>
                  <a:cubicBezTo>
                    <a:pt x="18" y="2"/>
                    <a:pt x="13" y="3"/>
                    <a:pt x="10" y="2"/>
                  </a:cubicBezTo>
                  <a:cubicBezTo>
                    <a:pt x="7" y="1"/>
                    <a:pt x="8" y="5"/>
                    <a:pt x="5" y="6"/>
                  </a:cubicBezTo>
                  <a:cubicBezTo>
                    <a:pt x="5" y="6"/>
                    <a:pt x="5" y="6"/>
                    <a:pt x="5" y="6"/>
                  </a:cubicBezTo>
                  <a:cubicBezTo>
                    <a:pt x="5" y="9"/>
                    <a:pt x="4" y="11"/>
                    <a:pt x="3" y="13"/>
                  </a:cubicBezTo>
                  <a:cubicBezTo>
                    <a:pt x="0" y="17"/>
                    <a:pt x="4" y="23"/>
                    <a:pt x="6" y="25"/>
                  </a:cubicBezTo>
                  <a:cubicBezTo>
                    <a:pt x="6" y="25"/>
                    <a:pt x="7" y="26"/>
                    <a:pt x="7" y="26"/>
                  </a:cubicBezTo>
                  <a:cubicBezTo>
                    <a:pt x="11" y="27"/>
                    <a:pt x="14" y="26"/>
                    <a:pt x="17" y="25"/>
                  </a:cubicBezTo>
                  <a:cubicBezTo>
                    <a:pt x="21" y="23"/>
                    <a:pt x="21" y="28"/>
                    <a:pt x="25" y="28"/>
                  </a:cubicBezTo>
                  <a:cubicBezTo>
                    <a:pt x="29" y="29"/>
                    <a:pt x="30" y="29"/>
                    <a:pt x="30" y="29"/>
                  </a:cubicBezTo>
                  <a:cubicBezTo>
                    <a:pt x="30" y="29"/>
                    <a:pt x="27" y="31"/>
                    <a:pt x="25" y="30"/>
                  </a:cubicBezTo>
                  <a:cubicBezTo>
                    <a:pt x="22" y="30"/>
                    <a:pt x="19" y="27"/>
                    <a:pt x="18" y="28"/>
                  </a:cubicBezTo>
                  <a:cubicBezTo>
                    <a:pt x="16" y="30"/>
                    <a:pt x="10" y="31"/>
                    <a:pt x="8" y="31"/>
                  </a:cubicBezTo>
                  <a:cubicBezTo>
                    <a:pt x="8" y="31"/>
                    <a:pt x="7" y="31"/>
                    <a:pt x="5" y="32"/>
                  </a:cubicBezTo>
                  <a:cubicBezTo>
                    <a:pt x="5" y="33"/>
                    <a:pt x="5" y="34"/>
                    <a:pt x="6" y="35"/>
                  </a:cubicBezTo>
                  <a:cubicBezTo>
                    <a:pt x="7" y="36"/>
                    <a:pt x="7" y="36"/>
                    <a:pt x="7" y="36"/>
                  </a:cubicBezTo>
                  <a:cubicBezTo>
                    <a:pt x="12" y="35"/>
                    <a:pt x="10" y="38"/>
                    <a:pt x="12" y="3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 name="Google Shape;232;p4">
              <a:extLst>
                <a:ext uri="{FF2B5EF4-FFF2-40B4-BE49-F238E27FC236}">
                  <a16:creationId xmlns:a16="http://schemas.microsoft.com/office/drawing/2014/main" id="{CE6C5A01-3111-1835-9D08-391033275B32}"/>
                </a:ext>
              </a:extLst>
            </p:cNvPr>
            <p:cNvSpPr/>
            <p:nvPr/>
          </p:nvSpPr>
          <p:spPr>
            <a:xfrm>
              <a:off x="5516545" y="4210323"/>
              <a:ext cx="60327" cy="34926"/>
            </a:xfrm>
            <a:custGeom>
              <a:avLst/>
              <a:gdLst/>
              <a:ahLst/>
              <a:cxnLst/>
              <a:rect l="l" t="t" r="r" b="b"/>
              <a:pathLst>
                <a:path w="24" h="14" extrusionOk="0">
                  <a:moveTo>
                    <a:pt x="13" y="13"/>
                  </a:moveTo>
                  <a:cubicBezTo>
                    <a:pt x="14" y="12"/>
                    <a:pt x="18" y="8"/>
                    <a:pt x="19" y="9"/>
                  </a:cubicBezTo>
                  <a:cubicBezTo>
                    <a:pt x="21" y="9"/>
                    <a:pt x="22" y="8"/>
                    <a:pt x="22" y="7"/>
                  </a:cubicBezTo>
                  <a:cubicBezTo>
                    <a:pt x="22" y="7"/>
                    <a:pt x="20" y="4"/>
                    <a:pt x="22" y="4"/>
                  </a:cubicBezTo>
                  <a:cubicBezTo>
                    <a:pt x="23" y="3"/>
                    <a:pt x="24" y="1"/>
                    <a:pt x="24" y="0"/>
                  </a:cubicBezTo>
                  <a:cubicBezTo>
                    <a:pt x="23" y="0"/>
                    <a:pt x="22" y="0"/>
                    <a:pt x="22" y="0"/>
                  </a:cubicBezTo>
                  <a:cubicBezTo>
                    <a:pt x="20" y="0"/>
                    <a:pt x="9" y="1"/>
                    <a:pt x="9" y="1"/>
                  </a:cubicBezTo>
                  <a:cubicBezTo>
                    <a:pt x="9" y="1"/>
                    <a:pt x="6" y="3"/>
                    <a:pt x="5" y="3"/>
                  </a:cubicBezTo>
                  <a:cubicBezTo>
                    <a:pt x="3" y="3"/>
                    <a:pt x="5" y="0"/>
                    <a:pt x="0" y="1"/>
                  </a:cubicBezTo>
                  <a:cubicBezTo>
                    <a:pt x="2" y="4"/>
                    <a:pt x="3" y="5"/>
                    <a:pt x="7" y="7"/>
                  </a:cubicBezTo>
                  <a:cubicBezTo>
                    <a:pt x="12" y="8"/>
                    <a:pt x="7" y="11"/>
                    <a:pt x="11" y="13"/>
                  </a:cubicBezTo>
                  <a:cubicBezTo>
                    <a:pt x="11" y="13"/>
                    <a:pt x="11" y="14"/>
                    <a:pt x="12" y="14"/>
                  </a:cubicBezTo>
                  <a:cubicBezTo>
                    <a:pt x="12" y="13"/>
                    <a:pt x="12" y="13"/>
                    <a:pt x="13" y="1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233;p4">
              <a:extLst>
                <a:ext uri="{FF2B5EF4-FFF2-40B4-BE49-F238E27FC236}">
                  <a16:creationId xmlns:a16="http://schemas.microsoft.com/office/drawing/2014/main" id="{9B5467DC-6C82-222B-C6A8-DB8058EBA226}"/>
                </a:ext>
              </a:extLst>
            </p:cNvPr>
            <p:cNvSpPr/>
            <p:nvPr/>
          </p:nvSpPr>
          <p:spPr>
            <a:xfrm>
              <a:off x="6169556" y="4239957"/>
              <a:ext cx="258241" cy="183098"/>
            </a:xfrm>
            <a:custGeom>
              <a:avLst/>
              <a:gdLst/>
              <a:ahLst/>
              <a:cxnLst/>
              <a:rect l="l" t="t" r="r" b="b"/>
              <a:pathLst>
                <a:path w="103" h="73" extrusionOk="0">
                  <a:moveTo>
                    <a:pt x="95" y="42"/>
                  </a:moveTo>
                  <a:cubicBezTo>
                    <a:pt x="95" y="40"/>
                    <a:pt x="95" y="39"/>
                    <a:pt x="92" y="36"/>
                  </a:cubicBezTo>
                  <a:cubicBezTo>
                    <a:pt x="89" y="33"/>
                    <a:pt x="87" y="33"/>
                    <a:pt x="87" y="31"/>
                  </a:cubicBezTo>
                  <a:cubicBezTo>
                    <a:pt x="87" y="30"/>
                    <a:pt x="86" y="29"/>
                    <a:pt x="84" y="26"/>
                  </a:cubicBezTo>
                  <a:cubicBezTo>
                    <a:pt x="81" y="23"/>
                    <a:pt x="77" y="23"/>
                    <a:pt x="77" y="23"/>
                  </a:cubicBezTo>
                  <a:cubicBezTo>
                    <a:pt x="76" y="21"/>
                    <a:pt x="76" y="21"/>
                    <a:pt x="76" y="21"/>
                  </a:cubicBezTo>
                  <a:cubicBezTo>
                    <a:pt x="72" y="20"/>
                    <a:pt x="72" y="20"/>
                    <a:pt x="72" y="20"/>
                  </a:cubicBezTo>
                  <a:cubicBezTo>
                    <a:pt x="72" y="20"/>
                    <a:pt x="70" y="18"/>
                    <a:pt x="73" y="17"/>
                  </a:cubicBezTo>
                  <a:cubicBezTo>
                    <a:pt x="76" y="15"/>
                    <a:pt x="73" y="11"/>
                    <a:pt x="73" y="10"/>
                  </a:cubicBezTo>
                  <a:cubicBezTo>
                    <a:pt x="72" y="8"/>
                    <a:pt x="68" y="3"/>
                    <a:pt x="67" y="2"/>
                  </a:cubicBezTo>
                  <a:cubicBezTo>
                    <a:pt x="66" y="2"/>
                    <a:pt x="66" y="2"/>
                    <a:pt x="65" y="1"/>
                  </a:cubicBezTo>
                  <a:cubicBezTo>
                    <a:pt x="63" y="0"/>
                    <a:pt x="60" y="2"/>
                    <a:pt x="58" y="4"/>
                  </a:cubicBezTo>
                  <a:cubicBezTo>
                    <a:pt x="57" y="6"/>
                    <a:pt x="58" y="7"/>
                    <a:pt x="57" y="8"/>
                  </a:cubicBezTo>
                  <a:cubicBezTo>
                    <a:pt x="55" y="9"/>
                    <a:pt x="51" y="13"/>
                    <a:pt x="48" y="16"/>
                  </a:cubicBezTo>
                  <a:cubicBezTo>
                    <a:pt x="46" y="20"/>
                    <a:pt x="39" y="18"/>
                    <a:pt x="36" y="19"/>
                  </a:cubicBezTo>
                  <a:cubicBezTo>
                    <a:pt x="34" y="20"/>
                    <a:pt x="37" y="22"/>
                    <a:pt x="36" y="23"/>
                  </a:cubicBezTo>
                  <a:cubicBezTo>
                    <a:pt x="34" y="25"/>
                    <a:pt x="30" y="27"/>
                    <a:pt x="28" y="27"/>
                  </a:cubicBezTo>
                  <a:cubicBezTo>
                    <a:pt x="27" y="28"/>
                    <a:pt x="21" y="28"/>
                    <a:pt x="19" y="30"/>
                  </a:cubicBezTo>
                  <a:cubicBezTo>
                    <a:pt x="17" y="32"/>
                    <a:pt x="15" y="28"/>
                    <a:pt x="14" y="30"/>
                  </a:cubicBezTo>
                  <a:cubicBezTo>
                    <a:pt x="12" y="33"/>
                    <a:pt x="10" y="33"/>
                    <a:pt x="9" y="32"/>
                  </a:cubicBezTo>
                  <a:cubicBezTo>
                    <a:pt x="9" y="32"/>
                    <a:pt x="8" y="32"/>
                    <a:pt x="8" y="31"/>
                  </a:cubicBezTo>
                  <a:cubicBezTo>
                    <a:pt x="7" y="33"/>
                    <a:pt x="5" y="34"/>
                    <a:pt x="4" y="37"/>
                  </a:cubicBezTo>
                  <a:cubicBezTo>
                    <a:pt x="3" y="40"/>
                    <a:pt x="0" y="43"/>
                    <a:pt x="0" y="45"/>
                  </a:cubicBezTo>
                  <a:cubicBezTo>
                    <a:pt x="0" y="47"/>
                    <a:pt x="1" y="49"/>
                    <a:pt x="1" y="52"/>
                  </a:cubicBezTo>
                  <a:cubicBezTo>
                    <a:pt x="1" y="55"/>
                    <a:pt x="2" y="56"/>
                    <a:pt x="3" y="59"/>
                  </a:cubicBezTo>
                  <a:cubicBezTo>
                    <a:pt x="5" y="61"/>
                    <a:pt x="5" y="64"/>
                    <a:pt x="5" y="64"/>
                  </a:cubicBezTo>
                  <a:cubicBezTo>
                    <a:pt x="5" y="64"/>
                    <a:pt x="5" y="65"/>
                    <a:pt x="7" y="66"/>
                  </a:cubicBezTo>
                  <a:cubicBezTo>
                    <a:pt x="8" y="68"/>
                    <a:pt x="12" y="70"/>
                    <a:pt x="12" y="72"/>
                  </a:cubicBezTo>
                  <a:cubicBezTo>
                    <a:pt x="12" y="72"/>
                    <a:pt x="13" y="73"/>
                    <a:pt x="13" y="73"/>
                  </a:cubicBezTo>
                  <a:cubicBezTo>
                    <a:pt x="14" y="73"/>
                    <a:pt x="14" y="73"/>
                    <a:pt x="14" y="72"/>
                  </a:cubicBezTo>
                  <a:cubicBezTo>
                    <a:pt x="16" y="70"/>
                    <a:pt x="16" y="66"/>
                    <a:pt x="16" y="66"/>
                  </a:cubicBezTo>
                  <a:cubicBezTo>
                    <a:pt x="20" y="65"/>
                    <a:pt x="20" y="65"/>
                    <a:pt x="20" y="65"/>
                  </a:cubicBezTo>
                  <a:cubicBezTo>
                    <a:pt x="24" y="64"/>
                    <a:pt x="24" y="64"/>
                    <a:pt x="24" y="64"/>
                  </a:cubicBezTo>
                  <a:cubicBezTo>
                    <a:pt x="31" y="65"/>
                    <a:pt x="31" y="65"/>
                    <a:pt x="31" y="65"/>
                  </a:cubicBezTo>
                  <a:cubicBezTo>
                    <a:pt x="31" y="59"/>
                    <a:pt x="31" y="59"/>
                    <a:pt x="31" y="59"/>
                  </a:cubicBezTo>
                  <a:cubicBezTo>
                    <a:pt x="31" y="59"/>
                    <a:pt x="36" y="53"/>
                    <a:pt x="40" y="53"/>
                  </a:cubicBezTo>
                  <a:cubicBezTo>
                    <a:pt x="44" y="53"/>
                    <a:pt x="47" y="57"/>
                    <a:pt x="47" y="57"/>
                  </a:cubicBezTo>
                  <a:cubicBezTo>
                    <a:pt x="63" y="60"/>
                    <a:pt x="63" y="60"/>
                    <a:pt x="63" y="60"/>
                  </a:cubicBezTo>
                  <a:cubicBezTo>
                    <a:pt x="63" y="60"/>
                    <a:pt x="64" y="56"/>
                    <a:pt x="65" y="55"/>
                  </a:cubicBezTo>
                  <a:cubicBezTo>
                    <a:pt x="67" y="54"/>
                    <a:pt x="70" y="56"/>
                    <a:pt x="72" y="55"/>
                  </a:cubicBezTo>
                  <a:cubicBezTo>
                    <a:pt x="74" y="54"/>
                    <a:pt x="77" y="52"/>
                    <a:pt x="81" y="52"/>
                  </a:cubicBezTo>
                  <a:cubicBezTo>
                    <a:pt x="85" y="52"/>
                    <a:pt x="86" y="54"/>
                    <a:pt x="88" y="51"/>
                  </a:cubicBezTo>
                  <a:cubicBezTo>
                    <a:pt x="89" y="48"/>
                    <a:pt x="97" y="52"/>
                    <a:pt x="97" y="52"/>
                  </a:cubicBezTo>
                  <a:cubicBezTo>
                    <a:pt x="103" y="51"/>
                    <a:pt x="103" y="51"/>
                    <a:pt x="103" y="51"/>
                  </a:cubicBezTo>
                  <a:cubicBezTo>
                    <a:pt x="101" y="46"/>
                    <a:pt x="101" y="46"/>
                    <a:pt x="101" y="46"/>
                  </a:cubicBezTo>
                  <a:cubicBezTo>
                    <a:pt x="101" y="46"/>
                    <a:pt x="95" y="43"/>
                    <a:pt x="95" y="4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234;p4">
              <a:extLst>
                <a:ext uri="{FF2B5EF4-FFF2-40B4-BE49-F238E27FC236}">
                  <a16:creationId xmlns:a16="http://schemas.microsoft.com/office/drawing/2014/main" id="{5F8FAE4E-0230-B17D-A449-DA389621F41B}"/>
                </a:ext>
              </a:extLst>
            </p:cNvPr>
            <p:cNvSpPr/>
            <p:nvPr/>
          </p:nvSpPr>
          <p:spPr>
            <a:xfrm>
              <a:off x="5921899" y="4180689"/>
              <a:ext cx="252950" cy="209556"/>
            </a:xfrm>
            <a:custGeom>
              <a:avLst/>
              <a:gdLst/>
              <a:ahLst/>
              <a:cxnLst/>
              <a:rect l="l" t="t" r="r" b="b"/>
              <a:pathLst>
                <a:path w="101" h="84" extrusionOk="0">
                  <a:moveTo>
                    <a:pt x="62" y="61"/>
                  </a:moveTo>
                  <a:cubicBezTo>
                    <a:pt x="63" y="61"/>
                    <a:pt x="65" y="62"/>
                    <a:pt x="67" y="60"/>
                  </a:cubicBezTo>
                  <a:cubicBezTo>
                    <a:pt x="69" y="59"/>
                    <a:pt x="73" y="62"/>
                    <a:pt x="73" y="65"/>
                  </a:cubicBezTo>
                  <a:cubicBezTo>
                    <a:pt x="74" y="67"/>
                    <a:pt x="75" y="64"/>
                    <a:pt x="77" y="61"/>
                  </a:cubicBezTo>
                  <a:cubicBezTo>
                    <a:pt x="78" y="58"/>
                    <a:pt x="83" y="50"/>
                    <a:pt x="83" y="48"/>
                  </a:cubicBezTo>
                  <a:cubicBezTo>
                    <a:pt x="83" y="46"/>
                    <a:pt x="87" y="44"/>
                    <a:pt x="87" y="43"/>
                  </a:cubicBezTo>
                  <a:cubicBezTo>
                    <a:pt x="87" y="42"/>
                    <a:pt x="87" y="39"/>
                    <a:pt x="88" y="38"/>
                  </a:cubicBezTo>
                  <a:cubicBezTo>
                    <a:pt x="89" y="38"/>
                    <a:pt x="90" y="34"/>
                    <a:pt x="90" y="33"/>
                  </a:cubicBezTo>
                  <a:cubicBezTo>
                    <a:pt x="90" y="32"/>
                    <a:pt x="94" y="25"/>
                    <a:pt x="95" y="24"/>
                  </a:cubicBezTo>
                  <a:cubicBezTo>
                    <a:pt x="96" y="23"/>
                    <a:pt x="99" y="23"/>
                    <a:pt x="100" y="21"/>
                  </a:cubicBezTo>
                  <a:cubicBezTo>
                    <a:pt x="100" y="19"/>
                    <a:pt x="101" y="16"/>
                    <a:pt x="99" y="16"/>
                  </a:cubicBezTo>
                  <a:cubicBezTo>
                    <a:pt x="98" y="15"/>
                    <a:pt x="96" y="14"/>
                    <a:pt x="96" y="12"/>
                  </a:cubicBezTo>
                  <a:cubicBezTo>
                    <a:pt x="96" y="12"/>
                    <a:pt x="96" y="10"/>
                    <a:pt x="96" y="8"/>
                  </a:cubicBezTo>
                  <a:cubicBezTo>
                    <a:pt x="94" y="8"/>
                    <a:pt x="94" y="6"/>
                    <a:pt x="93" y="4"/>
                  </a:cubicBezTo>
                  <a:cubicBezTo>
                    <a:pt x="92" y="3"/>
                    <a:pt x="92" y="2"/>
                    <a:pt x="90" y="3"/>
                  </a:cubicBezTo>
                  <a:cubicBezTo>
                    <a:pt x="88" y="3"/>
                    <a:pt x="86" y="7"/>
                    <a:pt x="84" y="8"/>
                  </a:cubicBezTo>
                  <a:cubicBezTo>
                    <a:pt x="82" y="9"/>
                    <a:pt x="79" y="7"/>
                    <a:pt x="77" y="6"/>
                  </a:cubicBezTo>
                  <a:cubicBezTo>
                    <a:pt x="76" y="6"/>
                    <a:pt x="69" y="6"/>
                    <a:pt x="66" y="6"/>
                  </a:cubicBezTo>
                  <a:cubicBezTo>
                    <a:pt x="64" y="6"/>
                    <a:pt x="62" y="9"/>
                    <a:pt x="60" y="10"/>
                  </a:cubicBezTo>
                  <a:cubicBezTo>
                    <a:pt x="58" y="11"/>
                    <a:pt x="53" y="11"/>
                    <a:pt x="52" y="10"/>
                  </a:cubicBezTo>
                  <a:cubicBezTo>
                    <a:pt x="50" y="10"/>
                    <a:pt x="47" y="7"/>
                    <a:pt x="45" y="7"/>
                  </a:cubicBezTo>
                  <a:cubicBezTo>
                    <a:pt x="44" y="7"/>
                    <a:pt x="41" y="7"/>
                    <a:pt x="38" y="9"/>
                  </a:cubicBezTo>
                  <a:cubicBezTo>
                    <a:pt x="36" y="10"/>
                    <a:pt x="35" y="6"/>
                    <a:pt x="34" y="4"/>
                  </a:cubicBezTo>
                  <a:cubicBezTo>
                    <a:pt x="32" y="2"/>
                    <a:pt x="29" y="4"/>
                    <a:pt x="27" y="2"/>
                  </a:cubicBezTo>
                  <a:cubicBezTo>
                    <a:pt x="25" y="0"/>
                    <a:pt x="24" y="4"/>
                    <a:pt x="22" y="4"/>
                  </a:cubicBezTo>
                  <a:cubicBezTo>
                    <a:pt x="20" y="4"/>
                    <a:pt x="16" y="3"/>
                    <a:pt x="14" y="4"/>
                  </a:cubicBezTo>
                  <a:cubicBezTo>
                    <a:pt x="13" y="5"/>
                    <a:pt x="13" y="10"/>
                    <a:pt x="12" y="11"/>
                  </a:cubicBezTo>
                  <a:cubicBezTo>
                    <a:pt x="12" y="11"/>
                    <a:pt x="9" y="15"/>
                    <a:pt x="9" y="17"/>
                  </a:cubicBezTo>
                  <a:cubicBezTo>
                    <a:pt x="9" y="17"/>
                    <a:pt x="8" y="18"/>
                    <a:pt x="8" y="18"/>
                  </a:cubicBezTo>
                  <a:cubicBezTo>
                    <a:pt x="8" y="20"/>
                    <a:pt x="9" y="23"/>
                    <a:pt x="9" y="24"/>
                  </a:cubicBezTo>
                  <a:cubicBezTo>
                    <a:pt x="9" y="26"/>
                    <a:pt x="10" y="34"/>
                    <a:pt x="8" y="36"/>
                  </a:cubicBezTo>
                  <a:cubicBezTo>
                    <a:pt x="6" y="38"/>
                    <a:pt x="5" y="41"/>
                    <a:pt x="5" y="41"/>
                  </a:cubicBezTo>
                  <a:cubicBezTo>
                    <a:pt x="5" y="41"/>
                    <a:pt x="2" y="43"/>
                    <a:pt x="1" y="47"/>
                  </a:cubicBezTo>
                  <a:cubicBezTo>
                    <a:pt x="0" y="51"/>
                    <a:pt x="1" y="54"/>
                    <a:pt x="1" y="57"/>
                  </a:cubicBezTo>
                  <a:cubicBezTo>
                    <a:pt x="1" y="59"/>
                    <a:pt x="3" y="61"/>
                    <a:pt x="4" y="63"/>
                  </a:cubicBezTo>
                  <a:cubicBezTo>
                    <a:pt x="4" y="63"/>
                    <a:pt x="4" y="63"/>
                    <a:pt x="4" y="64"/>
                  </a:cubicBezTo>
                  <a:cubicBezTo>
                    <a:pt x="5" y="66"/>
                    <a:pt x="12" y="66"/>
                    <a:pt x="16" y="67"/>
                  </a:cubicBezTo>
                  <a:cubicBezTo>
                    <a:pt x="20" y="68"/>
                    <a:pt x="25" y="73"/>
                    <a:pt x="24" y="75"/>
                  </a:cubicBezTo>
                  <a:cubicBezTo>
                    <a:pt x="24" y="77"/>
                    <a:pt x="27" y="82"/>
                    <a:pt x="29" y="83"/>
                  </a:cubicBezTo>
                  <a:cubicBezTo>
                    <a:pt x="31" y="84"/>
                    <a:pt x="35" y="81"/>
                    <a:pt x="37" y="81"/>
                  </a:cubicBezTo>
                  <a:cubicBezTo>
                    <a:pt x="40" y="81"/>
                    <a:pt x="47" y="81"/>
                    <a:pt x="49" y="79"/>
                  </a:cubicBezTo>
                  <a:cubicBezTo>
                    <a:pt x="49" y="79"/>
                    <a:pt x="50" y="79"/>
                    <a:pt x="50" y="79"/>
                  </a:cubicBezTo>
                  <a:cubicBezTo>
                    <a:pt x="52" y="75"/>
                    <a:pt x="52" y="70"/>
                    <a:pt x="52" y="70"/>
                  </a:cubicBezTo>
                  <a:cubicBezTo>
                    <a:pt x="52" y="70"/>
                    <a:pt x="61" y="61"/>
                    <a:pt x="62" y="6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235;p4">
              <a:extLst>
                <a:ext uri="{FF2B5EF4-FFF2-40B4-BE49-F238E27FC236}">
                  <a16:creationId xmlns:a16="http://schemas.microsoft.com/office/drawing/2014/main" id="{CD056E7C-D81A-C383-B52A-0DE780A2293F}"/>
                </a:ext>
              </a:extLst>
            </p:cNvPr>
            <p:cNvSpPr/>
            <p:nvPr/>
          </p:nvSpPr>
          <p:spPr>
            <a:xfrm>
              <a:off x="5881681" y="4212440"/>
              <a:ext cx="65618" cy="133354"/>
            </a:xfrm>
            <a:custGeom>
              <a:avLst/>
              <a:gdLst/>
              <a:ahLst/>
              <a:cxnLst/>
              <a:rect l="l" t="t" r="r" b="b"/>
              <a:pathLst>
                <a:path w="26" h="53" extrusionOk="0">
                  <a:moveTo>
                    <a:pt x="17" y="34"/>
                  </a:moveTo>
                  <a:cubicBezTo>
                    <a:pt x="18" y="30"/>
                    <a:pt x="21" y="28"/>
                    <a:pt x="21" y="28"/>
                  </a:cubicBezTo>
                  <a:cubicBezTo>
                    <a:pt x="21" y="28"/>
                    <a:pt x="22" y="25"/>
                    <a:pt x="24" y="23"/>
                  </a:cubicBezTo>
                  <a:cubicBezTo>
                    <a:pt x="26" y="21"/>
                    <a:pt x="25" y="13"/>
                    <a:pt x="25" y="11"/>
                  </a:cubicBezTo>
                  <a:cubicBezTo>
                    <a:pt x="25" y="10"/>
                    <a:pt x="24" y="7"/>
                    <a:pt x="24" y="5"/>
                  </a:cubicBezTo>
                  <a:cubicBezTo>
                    <a:pt x="23" y="6"/>
                    <a:pt x="22" y="6"/>
                    <a:pt x="21" y="5"/>
                  </a:cubicBezTo>
                  <a:cubicBezTo>
                    <a:pt x="19" y="4"/>
                    <a:pt x="21" y="2"/>
                    <a:pt x="18" y="1"/>
                  </a:cubicBezTo>
                  <a:cubicBezTo>
                    <a:pt x="16" y="0"/>
                    <a:pt x="15" y="3"/>
                    <a:pt x="15" y="5"/>
                  </a:cubicBezTo>
                  <a:cubicBezTo>
                    <a:pt x="16" y="7"/>
                    <a:pt x="14" y="7"/>
                    <a:pt x="13" y="8"/>
                  </a:cubicBezTo>
                  <a:cubicBezTo>
                    <a:pt x="12" y="10"/>
                    <a:pt x="8" y="10"/>
                    <a:pt x="6" y="10"/>
                  </a:cubicBezTo>
                  <a:cubicBezTo>
                    <a:pt x="5" y="10"/>
                    <a:pt x="3" y="13"/>
                    <a:pt x="1" y="13"/>
                  </a:cubicBezTo>
                  <a:cubicBezTo>
                    <a:pt x="1" y="13"/>
                    <a:pt x="1" y="13"/>
                    <a:pt x="0" y="13"/>
                  </a:cubicBezTo>
                  <a:cubicBezTo>
                    <a:pt x="0" y="20"/>
                    <a:pt x="2" y="19"/>
                    <a:pt x="5" y="21"/>
                  </a:cubicBezTo>
                  <a:cubicBezTo>
                    <a:pt x="8" y="23"/>
                    <a:pt x="5" y="26"/>
                    <a:pt x="6" y="27"/>
                  </a:cubicBezTo>
                  <a:cubicBezTo>
                    <a:pt x="8" y="29"/>
                    <a:pt x="7" y="33"/>
                    <a:pt x="8" y="37"/>
                  </a:cubicBezTo>
                  <a:cubicBezTo>
                    <a:pt x="8" y="40"/>
                    <a:pt x="8" y="47"/>
                    <a:pt x="8" y="53"/>
                  </a:cubicBezTo>
                  <a:cubicBezTo>
                    <a:pt x="10" y="52"/>
                    <a:pt x="13" y="52"/>
                    <a:pt x="14" y="52"/>
                  </a:cubicBezTo>
                  <a:cubicBezTo>
                    <a:pt x="17" y="52"/>
                    <a:pt x="18" y="49"/>
                    <a:pt x="20" y="50"/>
                  </a:cubicBezTo>
                  <a:cubicBezTo>
                    <a:pt x="19" y="48"/>
                    <a:pt x="17" y="46"/>
                    <a:pt x="17" y="44"/>
                  </a:cubicBezTo>
                  <a:cubicBezTo>
                    <a:pt x="17" y="41"/>
                    <a:pt x="16" y="38"/>
                    <a:pt x="17" y="3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236;p4">
              <a:extLst>
                <a:ext uri="{FF2B5EF4-FFF2-40B4-BE49-F238E27FC236}">
                  <a16:creationId xmlns:a16="http://schemas.microsoft.com/office/drawing/2014/main" id="{1D4B3FA4-F253-ACB7-F2F1-35236740C87B}"/>
                </a:ext>
              </a:extLst>
            </p:cNvPr>
            <p:cNvSpPr/>
            <p:nvPr/>
          </p:nvSpPr>
          <p:spPr>
            <a:xfrm>
              <a:off x="5864747" y="4243132"/>
              <a:ext cx="37042" cy="110071"/>
            </a:xfrm>
            <a:custGeom>
              <a:avLst/>
              <a:gdLst/>
              <a:ahLst/>
              <a:cxnLst/>
              <a:rect l="l" t="t" r="r" b="b"/>
              <a:pathLst>
                <a:path w="15" h="44" extrusionOk="0">
                  <a:moveTo>
                    <a:pt x="13" y="15"/>
                  </a:moveTo>
                  <a:cubicBezTo>
                    <a:pt x="12" y="14"/>
                    <a:pt x="15" y="11"/>
                    <a:pt x="12" y="9"/>
                  </a:cubicBezTo>
                  <a:cubicBezTo>
                    <a:pt x="9" y="7"/>
                    <a:pt x="7" y="8"/>
                    <a:pt x="7" y="1"/>
                  </a:cubicBezTo>
                  <a:cubicBezTo>
                    <a:pt x="5" y="1"/>
                    <a:pt x="3" y="0"/>
                    <a:pt x="1" y="0"/>
                  </a:cubicBezTo>
                  <a:cubicBezTo>
                    <a:pt x="0" y="0"/>
                    <a:pt x="0" y="0"/>
                    <a:pt x="0" y="0"/>
                  </a:cubicBezTo>
                  <a:cubicBezTo>
                    <a:pt x="0" y="3"/>
                    <a:pt x="1" y="5"/>
                    <a:pt x="1" y="6"/>
                  </a:cubicBezTo>
                  <a:cubicBezTo>
                    <a:pt x="3" y="6"/>
                    <a:pt x="4" y="8"/>
                    <a:pt x="3" y="11"/>
                  </a:cubicBezTo>
                  <a:cubicBezTo>
                    <a:pt x="3" y="13"/>
                    <a:pt x="3" y="20"/>
                    <a:pt x="4" y="22"/>
                  </a:cubicBezTo>
                  <a:cubicBezTo>
                    <a:pt x="5" y="25"/>
                    <a:pt x="6" y="30"/>
                    <a:pt x="6" y="34"/>
                  </a:cubicBezTo>
                  <a:cubicBezTo>
                    <a:pt x="6" y="37"/>
                    <a:pt x="7" y="41"/>
                    <a:pt x="9" y="44"/>
                  </a:cubicBezTo>
                  <a:cubicBezTo>
                    <a:pt x="10" y="43"/>
                    <a:pt x="10" y="43"/>
                    <a:pt x="11" y="43"/>
                  </a:cubicBezTo>
                  <a:cubicBezTo>
                    <a:pt x="12" y="42"/>
                    <a:pt x="14" y="41"/>
                    <a:pt x="15" y="41"/>
                  </a:cubicBezTo>
                  <a:cubicBezTo>
                    <a:pt x="15" y="35"/>
                    <a:pt x="15" y="28"/>
                    <a:pt x="15" y="25"/>
                  </a:cubicBezTo>
                  <a:cubicBezTo>
                    <a:pt x="14" y="21"/>
                    <a:pt x="15" y="17"/>
                    <a:pt x="13" y="1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237;p4">
              <a:extLst>
                <a:ext uri="{FF2B5EF4-FFF2-40B4-BE49-F238E27FC236}">
                  <a16:creationId xmlns:a16="http://schemas.microsoft.com/office/drawing/2014/main" id="{C0D78AAB-66AB-1F3C-68B1-89E8F59651D9}"/>
                </a:ext>
              </a:extLst>
            </p:cNvPr>
            <p:cNvSpPr/>
            <p:nvPr/>
          </p:nvSpPr>
          <p:spPr>
            <a:xfrm>
              <a:off x="6047845" y="4200798"/>
              <a:ext cx="154522" cy="242366"/>
            </a:xfrm>
            <a:custGeom>
              <a:avLst/>
              <a:gdLst/>
              <a:ahLst/>
              <a:cxnLst/>
              <a:rect l="l" t="t" r="r" b="b"/>
              <a:pathLst>
                <a:path w="62" h="97" extrusionOk="0">
                  <a:moveTo>
                    <a:pt x="26" y="92"/>
                  </a:moveTo>
                  <a:cubicBezTo>
                    <a:pt x="26" y="92"/>
                    <a:pt x="46" y="93"/>
                    <a:pt x="48" y="93"/>
                  </a:cubicBezTo>
                  <a:cubicBezTo>
                    <a:pt x="51" y="92"/>
                    <a:pt x="60" y="97"/>
                    <a:pt x="60" y="97"/>
                  </a:cubicBezTo>
                  <a:cubicBezTo>
                    <a:pt x="60" y="97"/>
                    <a:pt x="61" y="92"/>
                    <a:pt x="62" y="89"/>
                  </a:cubicBezTo>
                  <a:cubicBezTo>
                    <a:pt x="62" y="89"/>
                    <a:pt x="61" y="88"/>
                    <a:pt x="61" y="88"/>
                  </a:cubicBezTo>
                  <a:cubicBezTo>
                    <a:pt x="61" y="86"/>
                    <a:pt x="57" y="84"/>
                    <a:pt x="56" y="82"/>
                  </a:cubicBezTo>
                  <a:cubicBezTo>
                    <a:pt x="54" y="81"/>
                    <a:pt x="54" y="80"/>
                    <a:pt x="54" y="80"/>
                  </a:cubicBezTo>
                  <a:cubicBezTo>
                    <a:pt x="54" y="80"/>
                    <a:pt x="54" y="77"/>
                    <a:pt x="52" y="75"/>
                  </a:cubicBezTo>
                  <a:cubicBezTo>
                    <a:pt x="51" y="72"/>
                    <a:pt x="50" y="71"/>
                    <a:pt x="50" y="68"/>
                  </a:cubicBezTo>
                  <a:cubicBezTo>
                    <a:pt x="50" y="65"/>
                    <a:pt x="49" y="63"/>
                    <a:pt x="49" y="61"/>
                  </a:cubicBezTo>
                  <a:cubicBezTo>
                    <a:pt x="49" y="59"/>
                    <a:pt x="52" y="56"/>
                    <a:pt x="53" y="53"/>
                  </a:cubicBezTo>
                  <a:cubicBezTo>
                    <a:pt x="54" y="50"/>
                    <a:pt x="56" y="49"/>
                    <a:pt x="57" y="47"/>
                  </a:cubicBezTo>
                  <a:cubicBezTo>
                    <a:pt x="56" y="46"/>
                    <a:pt x="55" y="44"/>
                    <a:pt x="55" y="41"/>
                  </a:cubicBezTo>
                  <a:cubicBezTo>
                    <a:pt x="54" y="38"/>
                    <a:pt x="51" y="37"/>
                    <a:pt x="48" y="34"/>
                  </a:cubicBezTo>
                  <a:cubicBezTo>
                    <a:pt x="45" y="31"/>
                    <a:pt x="46" y="29"/>
                    <a:pt x="46" y="28"/>
                  </a:cubicBezTo>
                  <a:cubicBezTo>
                    <a:pt x="46" y="27"/>
                    <a:pt x="50" y="27"/>
                    <a:pt x="53" y="27"/>
                  </a:cubicBezTo>
                  <a:cubicBezTo>
                    <a:pt x="56" y="27"/>
                    <a:pt x="58" y="27"/>
                    <a:pt x="56" y="26"/>
                  </a:cubicBezTo>
                  <a:cubicBezTo>
                    <a:pt x="55" y="25"/>
                    <a:pt x="53" y="19"/>
                    <a:pt x="53" y="15"/>
                  </a:cubicBezTo>
                  <a:cubicBezTo>
                    <a:pt x="53" y="11"/>
                    <a:pt x="52" y="10"/>
                    <a:pt x="52" y="8"/>
                  </a:cubicBezTo>
                  <a:cubicBezTo>
                    <a:pt x="52" y="6"/>
                    <a:pt x="49" y="0"/>
                    <a:pt x="47" y="0"/>
                  </a:cubicBezTo>
                  <a:cubicBezTo>
                    <a:pt x="47" y="0"/>
                    <a:pt x="46" y="0"/>
                    <a:pt x="46" y="0"/>
                  </a:cubicBezTo>
                  <a:cubicBezTo>
                    <a:pt x="46" y="2"/>
                    <a:pt x="46" y="4"/>
                    <a:pt x="46" y="4"/>
                  </a:cubicBezTo>
                  <a:cubicBezTo>
                    <a:pt x="46" y="6"/>
                    <a:pt x="48" y="7"/>
                    <a:pt x="49" y="8"/>
                  </a:cubicBezTo>
                  <a:cubicBezTo>
                    <a:pt x="51" y="8"/>
                    <a:pt x="50" y="11"/>
                    <a:pt x="50" y="13"/>
                  </a:cubicBezTo>
                  <a:cubicBezTo>
                    <a:pt x="49" y="15"/>
                    <a:pt x="46" y="15"/>
                    <a:pt x="45" y="16"/>
                  </a:cubicBezTo>
                  <a:cubicBezTo>
                    <a:pt x="44" y="17"/>
                    <a:pt x="40" y="24"/>
                    <a:pt x="40" y="25"/>
                  </a:cubicBezTo>
                  <a:cubicBezTo>
                    <a:pt x="40" y="26"/>
                    <a:pt x="39" y="30"/>
                    <a:pt x="38" y="30"/>
                  </a:cubicBezTo>
                  <a:cubicBezTo>
                    <a:pt x="37" y="31"/>
                    <a:pt x="37" y="34"/>
                    <a:pt x="37" y="35"/>
                  </a:cubicBezTo>
                  <a:cubicBezTo>
                    <a:pt x="37" y="36"/>
                    <a:pt x="33" y="38"/>
                    <a:pt x="33" y="40"/>
                  </a:cubicBezTo>
                  <a:cubicBezTo>
                    <a:pt x="33" y="42"/>
                    <a:pt x="28" y="50"/>
                    <a:pt x="27" y="53"/>
                  </a:cubicBezTo>
                  <a:cubicBezTo>
                    <a:pt x="25" y="56"/>
                    <a:pt x="24" y="59"/>
                    <a:pt x="23" y="57"/>
                  </a:cubicBezTo>
                  <a:cubicBezTo>
                    <a:pt x="23" y="54"/>
                    <a:pt x="19" y="51"/>
                    <a:pt x="17" y="52"/>
                  </a:cubicBezTo>
                  <a:cubicBezTo>
                    <a:pt x="15" y="54"/>
                    <a:pt x="13" y="53"/>
                    <a:pt x="12" y="53"/>
                  </a:cubicBezTo>
                  <a:cubicBezTo>
                    <a:pt x="11" y="53"/>
                    <a:pt x="2" y="62"/>
                    <a:pt x="2" y="62"/>
                  </a:cubicBezTo>
                  <a:cubicBezTo>
                    <a:pt x="2" y="62"/>
                    <a:pt x="2" y="67"/>
                    <a:pt x="0" y="71"/>
                  </a:cubicBezTo>
                  <a:cubicBezTo>
                    <a:pt x="1" y="72"/>
                    <a:pt x="2" y="74"/>
                    <a:pt x="4" y="76"/>
                  </a:cubicBezTo>
                  <a:cubicBezTo>
                    <a:pt x="5" y="79"/>
                    <a:pt x="9" y="77"/>
                    <a:pt x="10" y="77"/>
                  </a:cubicBezTo>
                  <a:cubicBezTo>
                    <a:pt x="11" y="78"/>
                    <a:pt x="13" y="84"/>
                    <a:pt x="12" y="86"/>
                  </a:cubicBezTo>
                  <a:cubicBezTo>
                    <a:pt x="12" y="87"/>
                    <a:pt x="10" y="91"/>
                    <a:pt x="11" y="93"/>
                  </a:cubicBezTo>
                  <a:cubicBezTo>
                    <a:pt x="22" y="93"/>
                    <a:pt x="22" y="93"/>
                    <a:pt x="22" y="93"/>
                  </a:cubicBezTo>
                  <a:lnTo>
                    <a:pt x="26" y="92"/>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 name="Google Shape;238;p4">
              <a:extLst>
                <a:ext uri="{FF2B5EF4-FFF2-40B4-BE49-F238E27FC236}">
                  <a16:creationId xmlns:a16="http://schemas.microsoft.com/office/drawing/2014/main" id="{7AE1A7D0-3CAD-E493-6FC8-08E792E59A5B}"/>
                </a:ext>
              </a:extLst>
            </p:cNvPr>
            <p:cNvSpPr/>
            <p:nvPr/>
          </p:nvSpPr>
          <p:spPr>
            <a:xfrm>
              <a:off x="5681649" y="4250541"/>
              <a:ext cx="133354" cy="135471"/>
            </a:xfrm>
            <a:custGeom>
              <a:avLst/>
              <a:gdLst/>
              <a:ahLst/>
              <a:cxnLst/>
              <a:rect l="l" t="t" r="r" b="b"/>
              <a:pathLst>
                <a:path w="53" h="54" extrusionOk="0">
                  <a:moveTo>
                    <a:pt x="50" y="45"/>
                  </a:moveTo>
                  <a:cubicBezTo>
                    <a:pt x="49" y="44"/>
                    <a:pt x="46" y="37"/>
                    <a:pt x="46" y="36"/>
                  </a:cubicBezTo>
                  <a:cubicBezTo>
                    <a:pt x="46" y="34"/>
                    <a:pt x="50" y="30"/>
                    <a:pt x="49" y="27"/>
                  </a:cubicBezTo>
                  <a:cubicBezTo>
                    <a:pt x="49" y="25"/>
                    <a:pt x="53" y="24"/>
                    <a:pt x="53" y="22"/>
                  </a:cubicBezTo>
                  <a:cubicBezTo>
                    <a:pt x="53" y="20"/>
                    <a:pt x="52" y="13"/>
                    <a:pt x="50" y="9"/>
                  </a:cubicBezTo>
                  <a:cubicBezTo>
                    <a:pt x="49" y="9"/>
                    <a:pt x="49" y="9"/>
                    <a:pt x="48" y="8"/>
                  </a:cubicBezTo>
                  <a:cubicBezTo>
                    <a:pt x="47" y="7"/>
                    <a:pt x="40" y="7"/>
                    <a:pt x="38" y="9"/>
                  </a:cubicBezTo>
                  <a:cubicBezTo>
                    <a:pt x="36" y="12"/>
                    <a:pt x="31" y="7"/>
                    <a:pt x="31" y="6"/>
                  </a:cubicBezTo>
                  <a:cubicBezTo>
                    <a:pt x="30" y="5"/>
                    <a:pt x="27" y="2"/>
                    <a:pt x="24" y="4"/>
                  </a:cubicBezTo>
                  <a:cubicBezTo>
                    <a:pt x="22" y="5"/>
                    <a:pt x="21" y="5"/>
                    <a:pt x="21" y="3"/>
                  </a:cubicBezTo>
                  <a:cubicBezTo>
                    <a:pt x="21" y="0"/>
                    <a:pt x="17" y="1"/>
                    <a:pt x="17" y="3"/>
                  </a:cubicBezTo>
                  <a:cubicBezTo>
                    <a:pt x="16" y="5"/>
                    <a:pt x="13" y="7"/>
                    <a:pt x="12" y="5"/>
                  </a:cubicBezTo>
                  <a:cubicBezTo>
                    <a:pt x="11" y="4"/>
                    <a:pt x="9" y="2"/>
                    <a:pt x="8" y="4"/>
                  </a:cubicBezTo>
                  <a:cubicBezTo>
                    <a:pt x="7" y="6"/>
                    <a:pt x="6" y="5"/>
                    <a:pt x="5" y="5"/>
                  </a:cubicBezTo>
                  <a:cubicBezTo>
                    <a:pt x="5" y="7"/>
                    <a:pt x="4" y="11"/>
                    <a:pt x="5" y="11"/>
                  </a:cubicBezTo>
                  <a:cubicBezTo>
                    <a:pt x="7" y="12"/>
                    <a:pt x="7" y="14"/>
                    <a:pt x="7" y="15"/>
                  </a:cubicBezTo>
                  <a:cubicBezTo>
                    <a:pt x="6" y="16"/>
                    <a:pt x="9" y="19"/>
                    <a:pt x="8" y="21"/>
                  </a:cubicBezTo>
                  <a:cubicBezTo>
                    <a:pt x="7" y="22"/>
                    <a:pt x="5" y="19"/>
                    <a:pt x="4" y="21"/>
                  </a:cubicBezTo>
                  <a:cubicBezTo>
                    <a:pt x="3" y="23"/>
                    <a:pt x="6" y="25"/>
                    <a:pt x="5" y="26"/>
                  </a:cubicBezTo>
                  <a:cubicBezTo>
                    <a:pt x="4" y="28"/>
                    <a:pt x="2" y="28"/>
                    <a:pt x="3" y="31"/>
                  </a:cubicBezTo>
                  <a:cubicBezTo>
                    <a:pt x="3" y="34"/>
                    <a:pt x="3" y="36"/>
                    <a:pt x="2" y="37"/>
                  </a:cubicBezTo>
                  <a:cubicBezTo>
                    <a:pt x="0" y="38"/>
                    <a:pt x="2" y="38"/>
                    <a:pt x="4" y="39"/>
                  </a:cubicBezTo>
                  <a:cubicBezTo>
                    <a:pt x="7" y="41"/>
                    <a:pt x="11" y="43"/>
                    <a:pt x="11" y="46"/>
                  </a:cubicBezTo>
                  <a:cubicBezTo>
                    <a:pt x="11" y="48"/>
                    <a:pt x="9" y="49"/>
                    <a:pt x="8" y="54"/>
                  </a:cubicBezTo>
                  <a:cubicBezTo>
                    <a:pt x="14" y="54"/>
                    <a:pt x="23" y="50"/>
                    <a:pt x="33" y="48"/>
                  </a:cubicBezTo>
                  <a:cubicBezTo>
                    <a:pt x="40" y="47"/>
                    <a:pt x="46" y="48"/>
                    <a:pt x="50" y="49"/>
                  </a:cubicBezTo>
                  <a:cubicBezTo>
                    <a:pt x="50" y="48"/>
                    <a:pt x="50" y="46"/>
                    <a:pt x="50" y="4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239;p4">
              <a:extLst>
                <a:ext uri="{FF2B5EF4-FFF2-40B4-BE49-F238E27FC236}">
                  <a16:creationId xmlns:a16="http://schemas.microsoft.com/office/drawing/2014/main" id="{3A0CFD08-2967-67B3-C062-1BFAD03E6428}"/>
                </a:ext>
              </a:extLst>
            </p:cNvPr>
            <p:cNvSpPr/>
            <p:nvPr/>
          </p:nvSpPr>
          <p:spPr>
            <a:xfrm>
              <a:off x="5797011" y="4243132"/>
              <a:ext cx="89961" cy="137588"/>
            </a:xfrm>
            <a:custGeom>
              <a:avLst/>
              <a:gdLst/>
              <a:ahLst/>
              <a:cxnLst/>
              <a:rect l="l" t="t" r="r" b="b"/>
              <a:pathLst>
                <a:path w="36" h="55" extrusionOk="0">
                  <a:moveTo>
                    <a:pt x="31" y="22"/>
                  </a:moveTo>
                  <a:cubicBezTo>
                    <a:pt x="30" y="20"/>
                    <a:pt x="30" y="13"/>
                    <a:pt x="30" y="11"/>
                  </a:cubicBezTo>
                  <a:cubicBezTo>
                    <a:pt x="31" y="8"/>
                    <a:pt x="30" y="6"/>
                    <a:pt x="28" y="6"/>
                  </a:cubicBezTo>
                  <a:cubicBezTo>
                    <a:pt x="28" y="5"/>
                    <a:pt x="27" y="3"/>
                    <a:pt x="27" y="0"/>
                  </a:cubicBezTo>
                  <a:cubicBezTo>
                    <a:pt x="25" y="1"/>
                    <a:pt x="25" y="3"/>
                    <a:pt x="25" y="2"/>
                  </a:cubicBezTo>
                  <a:cubicBezTo>
                    <a:pt x="24" y="1"/>
                    <a:pt x="4" y="0"/>
                    <a:pt x="3" y="2"/>
                  </a:cubicBezTo>
                  <a:cubicBezTo>
                    <a:pt x="2" y="3"/>
                    <a:pt x="5" y="9"/>
                    <a:pt x="5" y="10"/>
                  </a:cubicBezTo>
                  <a:cubicBezTo>
                    <a:pt x="5" y="11"/>
                    <a:pt x="4" y="12"/>
                    <a:pt x="4" y="12"/>
                  </a:cubicBezTo>
                  <a:cubicBezTo>
                    <a:pt x="6" y="16"/>
                    <a:pt x="7" y="23"/>
                    <a:pt x="7" y="25"/>
                  </a:cubicBezTo>
                  <a:cubicBezTo>
                    <a:pt x="7" y="27"/>
                    <a:pt x="3" y="28"/>
                    <a:pt x="3" y="30"/>
                  </a:cubicBezTo>
                  <a:cubicBezTo>
                    <a:pt x="4" y="33"/>
                    <a:pt x="0" y="37"/>
                    <a:pt x="0" y="39"/>
                  </a:cubicBezTo>
                  <a:cubicBezTo>
                    <a:pt x="0" y="40"/>
                    <a:pt x="3" y="47"/>
                    <a:pt x="4" y="48"/>
                  </a:cubicBezTo>
                  <a:cubicBezTo>
                    <a:pt x="4" y="49"/>
                    <a:pt x="4" y="51"/>
                    <a:pt x="4" y="52"/>
                  </a:cubicBezTo>
                  <a:cubicBezTo>
                    <a:pt x="7" y="53"/>
                    <a:pt x="9" y="54"/>
                    <a:pt x="10" y="54"/>
                  </a:cubicBezTo>
                  <a:cubicBezTo>
                    <a:pt x="11" y="55"/>
                    <a:pt x="22" y="50"/>
                    <a:pt x="26" y="48"/>
                  </a:cubicBezTo>
                  <a:cubicBezTo>
                    <a:pt x="30" y="46"/>
                    <a:pt x="33" y="45"/>
                    <a:pt x="36" y="44"/>
                  </a:cubicBezTo>
                  <a:cubicBezTo>
                    <a:pt x="34" y="41"/>
                    <a:pt x="33" y="37"/>
                    <a:pt x="33" y="34"/>
                  </a:cubicBezTo>
                  <a:cubicBezTo>
                    <a:pt x="33" y="30"/>
                    <a:pt x="32" y="25"/>
                    <a:pt x="31" y="2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 name="Google Shape;240;p4">
              <a:extLst>
                <a:ext uri="{FF2B5EF4-FFF2-40B4-BE49-F238E27FC236}">
                  <a16:creationId xmlns:a16="http://schemas.microsoft.com/office/drawing/2014/main" id="{6F0C8940-B59B-E3AD-A5D8-3F5433C468AE}"/>
                </a:ext>
              </a:extLst>
            </p:cNvPr>
            <p:cNvSpPr/>
            <p:nvPr/>
          </p:nvSpPr>
          <p:spPr>
            <a:xfrm>
              <a:off x="5547237" y="4210323"/>
              <a:ext cx="157697" cy="120654"/>
            </a:xfrm>
            <a:custGeom>
              <a:avLst/>
              <a:gdLst/>
              <a:ahLst/>
              <a:cxnLst/>
              <a:rect l="l" t="t" r="r" b="b"/>
              <a:pathLst>
                <a:path w="63" h="48" extrusionOk="0">
                  <a:moveTo>
                    <a:pt x="21" y="25"/>
                  </a:moveTo>
                  <a:cubicBezTo>
                    <a:pt x="21" y="23"/>
                    <a:pt x="23" y="24"/>
                    <a:pt x="25" y="24"/>
                  </a:cubicBezTo>
                  <a:cubicBezTo>
                    <a:pt x="27" y="25"/>
                    <a:pt x="29" y="23"/>
                    <a:pt x="31" y="23"/>
                  </a:cubicBezTo>
                  <a:cubicBezTo>
                    <a:pt x="33" y="23"/>
                    <a:pt x="38" y="29"/>
                    <a:pt x="38" y="31"/>
                  </a:cubicBezTo>
                  <a:cubicBezTo>
                    <a:pt x="38" y="33"/>
                    <a:pt x="38" y="35"/>
                    <a:pt x="39" y="36"/>
                  </a:cubicBezTo>
                  <a:cubicBezTo>
                    <a:pt x="39" y="37"/>
                    <a:pt x="39" y="37"/>
                    <a:pt x="39" y="37"/>
                  </a:cubicBezTo>
                  <a:cubicBezTo>
                    <a:pt x="42" y="36"/>
                    <a:pt x="45" y="36"/>
                    <a:pt x="45" y="36"/>
                  </a:cubicBezTo>
                  <a:cubicBezTo>
                    <a:pt x="46" y="36"/>
                    <a:pt x="48" y="40"/>
                    <a:pt x="48" y="43"/>
                  </a:cubicBezTo>
                  <a:cubicBezTo>
                    <a:pt x="47" y="46"/>
                    <a:pt x="50" y="48"/>
                    <a:pt x="52" y="46"/>
                  </a:cubicBezTo>
                  <a:cubicBezTo>
                    <a:pt x="53" y="44"/>
                    <a:pt x="55" y="42"/>
                    <a:pt x="55" y="43"/>
                  </a:cubicBezTo>
                  <a:cubicBezTo>
                    <a:pt x="55" y="44"/>
                    <a:pt x="56" y="44"/>
                    <a:pt x="57" y="45"/>
                  </a:cubicBezTo>
                  <a:cubicBezTo>
                    <a:pt x="57" y="44"/>
                    <a:pt x="58" y="43"/>
                    <a:pt x="59" y="42"/>
                  </a:cubicBezTo>
                  <a:cubicBezTo>
                    <a:pt x="60" y="41"/>
                    <a:pt x="57" y="39"/>
                    <a:pt x="58" y="37"/>
                  </a:cubicBezTo>
                  <a:cubicBezTo>
                    <a:pt x="59" y="35"/>
                    <a:pt x="61" y="38"/>
                    <a:pt x="62" y="37"/>
                  </a:cubicBezTo>
                  <a:cubicBezTo>
                    <a:pt x="63" y="35"/>
                    <a:pt x="60" y="32"/>
                    <a:pt x="61" y="31"/>
                  </a:cubicBezTo>
                  <a:cubicBezTo>
                    <a:pt x="61" y="30"/>
                    <a:pt x="61" y="28"/>
                    <a:pt x="59" y="27"/>
                  </a:cubicBezTo>
                  <a:cubicBezTo>
                    <a:pt x="58" y="27"/>
                    <a:pt x="59" y="23"/>
                    <a:pt x="59" y="21"/>
                  </a:cubicBezTo>
                  <a:cubicBezTo>
                    <a:pt x="59" y="20"/>
                    <a:pt x="58" y="20"/>
                    <a:pt x="58" y="20"/>
                  </a:cubicBezTo>
                  <a:cubicBezTo>
                    <a:pt x="57" y="18"/>
                    <a:pt x="58" y="15"/>
                    <a:pt x="56" y="15"/>
                  </a:cubicBezTo>
                  <a:cubicBezTo>
                    <a:pt x="54" y="15"/>
                    <a:pt x="55" y="12"/>
                    <a:pt x="56" y="12"/>
                  </a:cubicBezTo>
                  <a:cubicBezTo>
                    <a:pt x="58" y="11"/>
                    <a:pt x="53" y="10"/>
                    <a:pt x="53" y="8"/>
                  </a:cubicBezTo>
                  <a:cubicBezTo>
                    <a:pt x="53" y="6"/>
                    <a:pt x="51" y="2"/>
                    <a:pt x="50" y="2"/>
                  </a:cubicBezTo>
                  <a:cubicBezTo>
                    <a:pt x="49" y="1"/>
                    <a:pt x="45" y="6"/>
                    <a:pt x="44" y="6"/>
                  </a:cubicBezTo>
                  <a:cubicBezTo>
                    <a:pt x="42" y="6"/>
                    <a:pt x="39" y="3"/>
                    <a:pt x="38" y="5"/>
                  </a:cubicBezTo>
                  <a:cubicBezTo>
                    <a:pt x="37" y="8"/>
                    <a:pt x="35" y="4"/>
                    <a:pt x="33" y="6"/>
                  </a:cubicBezTo>
                  <a:cubicBezTo>
                    <a:pt x="32" y="8"/>
                    <a:pt x="31" y="4"/>
                    <a:pt x="31" y="4"/>
                  </a:cubicBezTo>
                  <a:cubicBezTo>
                    <a:pt x="31" y="4"/>
                    <a:pt x="31" y="3"/>
                    <a:pt x="31" y="2"/>
                  </a:cubicBezTo>
                  <a:cubicBezTo>
                    <a:pt x="31" y="3"/>
                    <a:pt x="30" y="3"/>
                    <a:pt x="30" y="3"/>
                  </a:cubicBezTo>
                  <a:cubicBezTo>
                    <a:pt x="26" y="4"/>
                    <a:pt x="18" y="3"/>
                    <a:pt x="18" y="2"/>
                  </a:cubicBezTo>
                  <a:cubicBezTo>
                    <a:pt x="17" y="1"/>
                    <a:pt x="12" y="0"/>
                    <a:pt x="12" y="0"/>
                  </a:cubicBezTo>
                  <a:cubicBezTo>
                    <a:pt x="12" y="0"/>
                    <a:pt x="12" y="3"/>
                    <a:pt x="10" y="4"/>
                  </a:cubicBezTo>
                  <a:cubicBezTo>
                    <a:pt x="8" y="4"/>
                    <a:pt x="10" y="7"/>
                    <a:pt x="10" y="7"/>
                  </a:cubicBezTo>
                  <a:cubicBezTo>
                    <a:pt x="10" y="8"/>
                    <a:pt x="9" y="9"/>
                    <a:pt x="7" y="9"/>
                  </a:cubicBezTo>
                  <a:cubicBezTo>
                    <a:pt x="6" y="8"/>
                    <a:pt x="2" y="12"/>
                    <a:pt x="1" y="13"/>
                  </a:cubicBezTo>
                  <a:cubicBezTo>
                    <a:pt x="0" y="13"/>
                    <a:pt x="0" y="13"/>
                    <a:pt x="0" y="14"/>
                  </a:cubicBezTo>
                  <a:cubicBezTo>
                    <a:pt x="3" y="16"/>
                    <a:pt x="2" y="19"/>
                    <a:pt x="6" y="21"/>
                  </a:cubicBezTo>
                  <a:cubicBezTo>
                    <a:pt x="9" y="23"/>
                    <a:pt x="13" y="27"/>
                    <a:pt x="15" y="31"/>
                  </a:cubicBezTo>
                  <a:cubicBezTo>
                    <a:pt x="18" y="29"/>
                    <a:pt x="21" y="27"/>
                    <a:pt x="21" y="2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 name="Google Shape;241;p4">
              <a:extLst>
                <a:ext uri="{FF2B5EF4-FFF2-40B4-BE49-F238E27FC236}">
                  <a16:creationId xmlns:a16="http://schemas.microsoft.com/office/drawing/2014/main" id="{222321CA-882F-BE5C-F717-D8DACF211ECE}"/>
                </a:ext>
              </a:extLst>
            </p:cNvPr>
            <p:cNvSpPr/>
            <p:nvPr/>
          </p:nvSpPr>
          <p:spPr>
            <a:xfrm>
              <a:off x="5622381" y="4300284"/>
              <a:ext cx="86786" cy="85728"/>
            </a:xfrm>
            <a:custGeom>
              <a:avLst/>
              <a:gdLst/>
              <a:ahLst/>
              <a:cxnLst/>
              <a:rect l="l" t="t" r="r" b="b"/>
              <a:pathLst>
                <a:path w="35" h="34" extrusionOk="0">
                  <a:moveTo>
                    <a:pt x="28" y="19"/>
                  </a:moveTo>
                  <a:cubicBezTo>
                    <a:pt x="26" y="18"/>
                    <a:pt x="24" y="18"/>
                    <a:pt x="26" y="17"/>
                  </a:cubicBezTo>
                  <a:cubicBezTo>
                    <a:pt x="27" y="16"/>
                    <a:pt x="27" y="14"/>
                    <a:pt x="27" y="11"/>
                  </a:cubicBezTo>
                  <a:cubicBezTo>
                    <a:pt x="26" y="10"/>
                    <a:pt x="27" y="9"/>
                    <a:pt x="27" y="9"/>
                  </a:cubicBezTo>
                  <a:cubicBezTo>
                    <a:pt x="26" y="8"/>
                    <a:pt x="25" y="8"/>
                    <a:pt x="25" y="7"/>
                  </a:cubicBezTo>
                  <a:cubicBezTo>
                    <a:pt x="25" y="6"/>
                    <a:pt x="23" y="8"/>
                    <a:pt x="22" y="10"/>
                  </a:cubicBezTo>
                  <a:cubicBezTo>
                    <a:pt x="20" y="12"/>
                    <a:pt x="17" y="10"/>
                    <a:pt x="18" y="7"/>
                  </a:cubicBezTo>
                  <a:cubicBezTo>
                    <a:pt x="18" y="4"/>
                    <a:pt x="16" y="0"/>
                    <a:pt x="15" y="0"/>
                  </a:cubicBezTo>
                  <a:cubicBezTo>
                    <a:pt x="15" y="0"/>
                    <a:pt x="12" y="0"/>
                    <a:pt x="9" y="1"/>
                  </a:cubicBezTo>
                  <a:cubicBezTo>
                    <a:pt x="10" y="2"/>
                    <a:pt x="9" y="4"/>
                    <a:pt x="8" y="5"/>
                  </a:cubicBezTo>
                  <a:cubicBezTo>
                    <a:pt x="8" y="7"/>
                    <a:pt x="4" y="9"/>
                    <a:pt x="2" y="11"/>
                  </a:cubicBezTo>
                  <a:cubicBezTo>
                    <a:pt x="1" y="11"/>
                    <a:pt x="1" y="12"/>
                    <a:pt x="0" y="14"/>
                  </a:cubicBezTo>
                  <a:cubicBezTo>
                    <a:pt x="3" y="16"/>
                    <a:pt x="7" y="18"/>
                    <a:pt x="11" y="21"/>
                  </a:cubicBezTo>
                  <a:cubicBezTo>
                    <a:pt x="17" y="26"/>
                    <a:pt x="26" y="32"/>
                    <a:pt x="30" y="33"/>
                  </a:cubicBezTo>
                  <a:cubicBezTo>
                    <a:pt x="31" y="34"/>
                    <a:pt x="32" y="34"/>
                    <a:pt x="32" y="34"/>
                  </a:cubicBezTo>
                  <a:cubicBezTo>
                    <a:pt x="33" y="29"/>
                    <a:pt x="35" y="28"/>
                    <a:pt x="35" y="26"/>
                  </a:cubicBezTo>
                  <a:cubicBezTo>
                    <a:pt x="35" y="23"/>
                    <a:pt x="31" y="21"/>
                    <a:pt x="28" y="1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242;p4">
              <a:extLst>
                <a:ext uri="{FF2B5EF4-FFF2-40B4-BE49-F238E27FC236}">
                  <a16:creationId xmlns:a16="http://schemas.microsoft.com/office/drawing/2014/main" id="{7D2835F1-9CF8-4352-90F9-1040BBA6B25F}"/>
                </a:ext>
              </a:extLst>
            </p:cNvPr>
            <p:cNvSpPr/>
            <p:nvPr/>
          </p:nvSpPr>
          <p:spPr>
            <a:xfrm>
              <a:off x="5584280" y="4267475"/>
              <a:ext cx="62443" cy="67736"/>
            </a:xfrm>
            <a:custGeom>
              <a:avLst/>
              <a:gdLst/>
              <a:ahLst/>
              <a:cxnLst/>
              <a:rect l="l" t="t" r="r" b="b"/>
              <a:pathLst>
                <a:path w="25" h="27" extrusionOk="0">
                  <a:moveTo>
                    <a:pt x="23" y="18"/>
                  </a:moveTo>
                  <a:cubicBezTo>
                    <a:pt x="24" y="17"/>
                    <a:pt x="25" y="15"/>
                    <a:pt x="24" y="13"/>
                  </a:cubicBezTo>
                  <a:cubicBezTo>
                    <a:pt x="23" y="12"/>
                    <a:pt x="23" y="10"/>
                    <a:pt x="23" y="8"/>
                  </a:cubicBezTo>
                  <a:cubicBezTo>
                    <a:pt x="23" y="6"/>
                    <a:pt x="18" y="0"/>
                    <a:pt x="16" y="0"/>
                  </a:cubicBezTo>
                  <a:cubicBezTo>
                    <a:pt x="14" y="0"/>
                    <a:pt x="12" y="2"/>
                    <a:pt x="10" y="1"/>
                  </a:cubicBezTo>
                  <a:cubicBezTo>
                    <a:pt x="8" y="1"/>
                    <a:pt x="6" y="0"/>
                    <a:pt x="6" y="2"/>
                  </a:cubicBezTo>
                  <a:cubicBezTo>
                    <a:pt x="6" y="4"/>
                    <a:pt x="3" y="6"/>
                    <a:pt x="0" y="8"/>
                  </a:cubicBezTo>
                  <a:cubicBezTo>
                    <a:pt x="1" y="9"/>
                    <a:pt x="1" y="10"/>
                    <a:pt x="1" y="12"/>
                  </a:cubicBezTo>
                  <a:cubicBezTo>
                    <a:pt x="3" y="18"/>
                    <a:pt x="5" y="20"/>
                    <a:pt x="8" y="22"/>
                  </a:cubicBezTo>
                  <a:cubicBezTo>
                    <a:pt x="9" y="23"/>
                    <a:pt x="12" y="25"/>
                    <a:pt x="15" y="27"/>
                  </a:cubicBezTo>
                  <a:cubicBezTo>
                    <a:pt x="16" y="25"/>
                    <a:pt x="16" y="24"/>
                    <a:pt x="17" y="24"/>
                  </a:cubicBezTo>
                  <a:cubicBezTo>
                    <a:pt x="19" y="22"/>
                    <a:pt x="23" y="20"/>
                    <a:pt x="23" y="1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 name="Google Shape;243;p4">
              <a:extLst>
                <a:ext uri="{FF2B5EF4-FFF2-40B4-BE49-F238E27FC236}">
                  <a16:creationId xmlns:a16="http://schemas.microsoft.com/office/drawing/2014/main" id="{963F3922-D1ED-41C7-7945-3DD45A60B4B9}"/>
                </a:ext>
              </a:extLst>
            </p:cNvPr>
            <p:cNvSpPr/>
            <p:nvPr/>
          </p:nvSpPr>
          <p:spPr>
            <a:xfrm>
              <a:off x="5503844" y="3876938"/>
              <a:ext cx="177805" cy="142879"/>
            </a:xfrm>
            <a:custGeom>
              <a:avLst/>
              <a:gdLst/>
              <a:ahLst/>
              <a:cxnLst/>
              <a:rect l="l" t="t" r="r" b="b"/>
              <a:pathLst>
                <a:path w="71" h="57" extrusionOk="0">
                  <a:moveTo>
                    <a:pt x="34" y="44"/>
                  </a:moveTo>
                  <a:cubicBezTo>
                    <a:pt x="34" y="42"/>
                    <a:pt x="42" y="40"/>
                    <a:pt x="42" y="38"/>
                  </a:cubicBezTo>
                  <a:cubicBezTo>
                    <a:pt x="42" y="36"/>
                    <a:pt x="42" y="15"/>
                    <a:pt x="42" y="15"/>
                  </a:cubicBezTo>
                  <a:cubicBezTo>
                    <a:pt x="42" y="15"/>
                    <a:pt x="70" y="16"/>
                    <a:pt x="71" y="15"/>
                  </a:cubicBezTo>
                  <a:cubicBezTo>
                    <a:pt x="71" y="15"/>
                    <a:pt x="71" y="9"/>
                    <a:pt x="71" y="3"/>
                  </a:cubicBezTo>
                  <a:cubicBezTo>
                    <a:pt x="70" y="1"/>
                    <a:pt x="71" y="0"/>
                    <a:pt x="65" y="0"/>
                  </a:cubicBezTo>
                  <a:cubicBezTo>
                    <a:pt x="60" y="0"/>
                    <a:pt x="44" y="0"/>
                    <a:pt x="34" y="0"/>
                  </a:cubicBezTo>
                  <a:cubicBezTo>
                    <a:pt x="31" y="2"/>
                    <a:pt x="30" y="5"/>
                    <a:pt x="29" y="8"/>
                  </a:cubicBezTo>
                  <a:cubicBezTo>
                    <a:pt x="27" y="12"/>
                    <a:pt x="18" y="17"/>
                    <a:pt x="18" y="23"/>
                  </a:cubicBezTo>
                  <a:cubicBezTo>
                    <a:pt x="17" y="29"/>
                    <a:pt x="9" y="37"/>
                    <a:pt x="3" y="49"/>
                  </a:cubicBezTo>
                  <a:cubicBezTo>
                    <a:pt x="1" y="53"/>
                    <a:pt x="1" y="55"/>
                    <a:pt x="0" y="57"/>
                  </a:cubicBezTo>
                  <a:cubicBezTo>
                    <a:pt x="34" y="57"/>
                    <a:pt x="34" y="57"/>
                    <a:pt x="34" y="57"/>
                  </a:cubicBezTo>
                  <a:cubicBezTo>
                    <a:pt x="34" y="57"/>
                    <a:pt x="34" y="46"/>
                    <a:pt x="34" y="4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244;p4">
              <a:extLst>
                <a:ext uri="{FF2B5EF4-FFF2-40B4-BE49-F238E27FC236}">
                  <a16:creationId xmlns:a16="http://schemas.microsoft.com/office/drawing/2014/main" id="{4D0C1C3F-D7CE-327C-753A-490467020065}"/>
                </a:ext>
              </a:extLst>
            </p:cNvPr>
            <p:cNvSpPr/>
            <p:nvPr/>
          </p:nvSpPr>
          <p:spPr>
            <a:xfrm>
              <a:off x="5503844" y="3884346"/>
              <a:ext cx="256125" cy="280467"/>
            </a:xfrm>
            <a:custGeom>
              <a:avLst/>
              <a:gdLst/>
              <a:ahLst/>
              <a:cxnLst/>
              <a:rect l="l" t="t" r="r" b="b"/>
              <a:pathLst>
                <a:path w="102" h="112" extrusionOk="0">
                  <a:moveTo>
                    <a:pt x="8" y="97"/>
                  </a:moveTo>
                  <a:cubicBezTo>
                    <a:pt x="11" y="98"/>
                    <a:pt x="16" y="97"/>
                    <a:pt x="16" y="97"/>
                  </a:cubicBezTo>
                  <a:cubicBezTo>
                    <a:pt x="16" y="97"/>
                    <a:pt x="20" y="95"/>
                    <a:pt x="22" y="96"/>
                  </a:cubicBezTo>
                  <a:cubicBezTo>
                    <a:pt x="25" y="98"/>
                    <a:pt x="27" y="100"/>
                    <a:pt x="27" y="100"/>
                  </a:cubicBezTo>
                  <a:cubicBezTo>
                    <a:pt x="30" y="100"/>
                    <a:pt x="30" y="100"/>
                    <a:pt x="30" y="100"/>
                  </a:cubicBezTo>
                  <a:cubicBezTo>
                    <a:pt x="30" y="100"/>
                    <a:pt x="32" y="107"/>
                    <a:pt x="36" y="108"/>
                  </a:cubicBezTo>
                  <a:cubicBezTo>
                    <a:pt x="38" y="109"/>
                    <a:pt x="39" y="111"/>
                    <a:pt x="40" y="112"/>
                  </a:cubicBezTo>
                  <a:cubicBezTo>
                    <a:pt x="42" y="112"/>
                    <a:pt x="44" y="111"/>
                    <a:pt x="44" y="109"/>
                  </a:cubicBezTo>
                  <a:cubicBezTo>
                    <a:pt x="44" y="107"/>
                    <a:pt x="46" y="104"/>
                    <a:pt x="49" y="108"/>
                  </a:cubicBezTo>
                  <a:cubicBezTo>
                    <a:pt x="53" y="111"/>
                    <a:pt x="53" y="108"/>
                    <a:pt x="54" y="107"/>
                  </a:cubicBezTo>
                  <a:cubicBezTo>
                    <a:pt x="55" y="106"/>
                    <a:pt x="57" y="107"/>
                    <a:pt x="59" y="107"/>
                  </a:cubicBezTo>
                  <a:cubicBezTo>
                    <a:pt x="62" y="107"/>
                    <a:pt x="65" y="106"/>
                    <a:pt x="65" y="106"/>
                  </a:cubicBezTo>
                  <a:cubicBezTo>
                    <a:pt x="65" y="106"/>
                    <a:pt x="96" y="106"/>
                    <a:pt x="98" y="105"/>
                  </a:cubicBezTo>
                  <a:cubicBezTo>
                    <a:pt x="99" y="105"/>
                    <a:pt x="99" y="98"/>
                    <a:pt x="99" y="98"/>
                  </a:cubicBezTo>
                  <a:cubicBezTo>
                    <a:pt x="96" y="95"/>
                    <a:pt x="96" y="95"/>
                    <a:pt x="96" y="95"/>
                  </a:cubicBezTo>
                  <a:cubicBezTo>
                    <a:pt x="88" y="21"/>
                    <a:pt x="88" y="21"/>
                    <a:pt x="88" y="21"/>
                  </a:cubicBezTo>
                  <a:cubicBezTo>
                    <a:pt x="102" y="21"/>
                    <a:pt x="102" y="21"/>
                    <a:pt x="102" y="21"/>
                  </a:cubicBezTo>
                  <a:cubicBezTo>
                    <a:pt x="87" y="11"/>
                    <a:pt x="74" y="3"/>
                    <a:pt x="73" y="2"/>
                  </a:cubicBezTo>
                  <a:cubicBezTo>
                    <a:pt x="72" y="1"/>
                    <a:pt x="71" y="1"/>
                    <a:pt x="71" y="0"/>
                  </a:cubicBezTo>
                  <a:cubicBezTo>
                    <a:pt x="71" y="6"/>
                    <a:pt x="71" y="12"/>
                    <a:pt x="71" y="12"/>
                  </a:cubicBezTo>
                  <a:cubicBezTo>
                    <a:pt x="70" y="13"/>
                    <a:pt x="42" y="12"/>
                    <a:pt x="42" y="12"/>
                  </a:cubicBezTo>
                  <a:cubicBezTo>
                    <a:pt x="42" y="12"/>
                    <a:pt x="42" y="33"/>
                    <a:pt x="42" y="35"/>
                  </a:cubicBezTo>
                  <a:cubicBezTo>
                    <a:pt x="42" y="37"/>
                    <a:pt x="34" y="39"/>
                    <a:pt x="34" y="41"/>
                  </a:cubicBezTo>
                  <a:cubicBezTo>
                    <a:pt x="34" y="43"/>
                    <a:pt x="34" y="54"/>
                    <a:pt x="34" y="54"/>
                  </a:cubicBezTo>
                  <a:cubicBezTo>
                    <a:pt x="0" y="54"/>
                    <a:pt x="0" y="54"/>
                    <a:pt x="0" y="54"/>
                  </a:cubicBezTo>
                  <a:cubicBezTo>
                    <a:pt x="0" y="60"/>
                    <a:pt x="3" y="62"/>
                    <a:pt x="5" y="64"/>
                  </a:cubicBezTo>
                  <a:cubicBezTo>
                    <a:pt x="8" y="67"/>
                    <a:pt x="3" y="72"/>
                    <a:pt x="7" y="77"/>
                  </a:cubicBezTo>
                  <a:cubicBezTo>
                    <a:pt x="11" y="83"/>
                    <a:pt x="6" y="91"/>
                    <a:pt x="4" y="94"/>
                  </a:cubicBezTo>
                  <a:cubicBezTo>
                    <a:pt x="3" y="96"/>
                    <a:pt x="3" y="98"/>
                    <a:pt x="3" y="101"/>
                  </a:cubicBezTo>
                  <a:cubicBezTo>
                    <a:pt x="3" y="101"/>
                    <a:pt x="3" y="101"/>
                    <a:pt x="3" y="101"/>
                  </a:cubicBezTo>
                  <a:cubicBezTo>
                    <a:pt x="6" y="100"/>
                    <a:pt x="5" y="96"/>
                    <a:pt x="8" y="9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245;p4">
              <a:extLst>
                <a:ext uri="{FF2B5EF4-FFF2-40B4-BE49-F238E27FC236}">
                  <a16:creationId xmlns:a16="http://schemas.microsoft.com/office/drawing/2014/main" id="{8192C9D6-4F64-C405-6DA7-D45E2B81C45F}"/>
                </a:ext>
              </a:extLst>
            </p:cNvPr>
            <p:cNvSpPr/>
            <p:nvPr/>
          </p:nvSpPr>
          <p:spPr>
            <a:xfrm>
              <a:off x="5604389" y="3937264"/>
              <a:ext cx="352436" cy="330211"/>
            </a:xfrm>
            <a:custGeom>
              <a:avLst/>
              <a:gdLst/>
              <a:ahLst/>
              <a:cxnLst/>
              <a:rect l="l" t="t" r="r" b="b"/>
              <a:pathLst>
                <a:path w="141" h="132" extrusionOk="0">
                  <a:moveTo>
                    <a:pt x="133" y="55"/>
                  </a:moveTo>
                  <a:cubicBezTo>
                    <a:pt x="133" y="55"/>
                    <a:pt x="133" y="48"/>
                    <a:pt x="129" y="46"/>
                  </a:cubicBezTo>
                  <a:cubicBezTo>
                    <a:pt x="125" y="43"/>
                    <a:pt x="120" y="43"/>
                    <a:pt x="120" y="43"/>
                  </a:cubicBezTo>
                  <a:cubicBezTo>
                    <a:pt x="120" y="43"/>
                    <a:pt x="117" y="37"/>
                    <a:pt x="114" y="35"/>
                  </a:cubicBezTo>
                  <a:cubicBezTo>
                    <a:pt x="113" y="34"/>
                    <a:pt x="85" y="15"/>
                    <a:pt x="62" y="0"/>
                  </a:cubicBezTo>
                  <a:cubicBezTo>
                    <a:pt x="48" y="0"/>
                    <a:pt x="48" y="0"/>
                    <a:pt x="48" y="0"/>
                  </a:cubicBezTo>
                  <a:cubicBezTo>
                    <a:pt x="56" y="74"/>
                    <a:pt x="56" y="74"/>
                    <a:pt x="56" y="74"/>
                  </a:cubicBezTo>
                  <a:cubicBezTo>
                    <a:pt x="59" y="77"/>
                    <a:pt x="59" y="77"/>
                    <a:pt x="59" y="77"/>
                  </a:cubicBezTo>
                  <a:cubicBezTo>
                    <a:pt x="59" y="77"/>
                    <a:pt x="59" y="84"/>
                    <a:pt x="58" y="84"/>
                  </a:cubicBezTo>
                  <a:cubicBezTo>
                    <a:pt x="56" y="85"/>
                    <a:pt x="25" y="85"/>
                    <a:pt x="25" y="85"/>
                  </a:cubicBezTo>
                  <a:cubicBezTo>
                    <a:pt x="25" y="85"/>
                    <a:pt x="22" y="86"/>
                    <a:pt x="19" y="86"/>
                  </a:cubicBezTo>
                  <a:cubicBezTo>
                    <a:pt x="17" y="86"/>
                    <a:pt x="15" y="85"/>
                    <a:pt x="14" y="86"/>
                  </a:cubicBezTo>
                  <a:cubicBezTo>
                    <a:pt x="13" y="87"/>
                    <a:pt x="13" y="90"/>
                    <a:pt x="9" y="87"/>
                  </a:cubicBezTo>
                  <a:cubicBezTo>
                    <a:pt x="6" y="83"/>
                    <a:pt x="4" y="86"/>
                    <a:pt x="4" y="88"/>
                  </a:cubicBezTo>
                  <a:cubicBezTo>
                    <a:pt x="4" y="90"/>
                    <a:pt x="2" y="91"/>
                    <a:pt x="0" y="91"/>
                  </a:cubicBezTo>
                  <a:cubicBezTo>
                    <a:pt x="0" y="92"/>
                    <a:pt x="1" y="93"/>
                    <a:pt x="1" y="93"/>
                  </a:cubicBezTo>
                  <a:cubicBezTo>
                    <a:pt x="2" y="95"/>
                    <a:pt x="2" y="95"/>
                    <a:pt x="2" y="95"/>
                  </a:cubicBezTo>
                  <a:cubicBezTo>
                    <a:pt x="2" y="95"/>
                    <a:pt x="2" y="99"/>
                    <a:pt x="3" y="101"/>
                  </a:cubicBezTo>
                  <a:cubicBezTo>
                    <a:pt x="5" y="102"/>
                    <a:pt x="8" y="105"/>
                    <a:pt x="8" y="106"/>
                  </a:cubicBezTo>
                  <a:cubicBezTo>
                    <a:pt x="8" y="107"/>
                    <a:pt x="8" y="113"/>
                    <a:pt x="8" y="113"/>
                  </a:cubicBezTo>
                  <a:cubicBezTo>
                    <a:pt x="8" y="113"/>
                    <a:pt x="9" y="117"/>
                    <a:pt x="10" y="115"/>
                  </a:cubicBezTo>
                  <a:cubicBezTo>
                    <a:pt x="12" y="113"/>
                    <a:pt x="14" y="117"/>
                    <a:pt x="15" y="114"/>
                  </a:cubicBezTo>
                  <a:cubicBezTo>
                    <a:pt x="16" y="112"/>
                    <a:pt x="19" y="115"/>
                    <a:pt x="21" y="115"/>
                  </a:cubicBezTo>
                  <a:cubicBezTo>
                    <a:pt x="22" y="115"/>
                    <a:pt x="26" y="110"/>
                    <a:pt x="27" y="111"/>
                  </a:cubicBezTo>
                  <a:cubicBezTo>
                    <a:pt x="28" y="111"/>
                    <a:pt x="30" y="115"/>
                    <a:pt x="30" y="117"/>
                  </a:cubicBezTo>
                  <a:cubicBezTo>
                    <a:pt x="30" y="119"/>
                    <a:pt x="35" y="120"/>
                    <a:pt x="33" y="121"/>
                  </a:cubicBezTo>
                  <a:cubicBezTo>
                    <a:pt x="32" y="121"/>
                    <a:pt x="31" y="124"/>
                    <a:pt x="33" y="124"/>
                  </a:cubicBezTo>
                  <a:cubicBezTo>
                    <a:pt x="35" y="124"/>
                    <a:pt x="34" y="127"/>
                    <a:pt x="35" y="129"/>
                  </a:cubicBezTo>
                  <a:cubicBezTo>
                    <a:pt x="36" y="130"/>
                    <a:pt x="38" y="131"/>
                    <a:pt x="39" y="129"/>
                  </a:cubicBezTo>
                  <a:cubicBezTo>
                    <a:pt x="40" y="127"/>
                    <a:pt x="42" y="129"/>
                    <a:pt x="43" y="130"/>
                  </a:cubicBezTo>
                  <a:cubicBezTo>
                    <a:pt x="44" y="132"/>
                    <a:pt x="47" y="130"/>
                    <a:pt x="48" y="128"/>
                  </a:cubicBezTo>
                  <a:cubicBezTo>
                    <a:pt x="48" y="126"/>
                    <a:pt x="52" y="125"/>
                    <a:pt x="52" y="128"/>
                  </a:cubicBezTo>
                  <a:cubicBezTo>
                    <a:pt x="52" y="130"/>
                    <a:pt x="53" y="130"/>
                    <a:pt x="55" y="129"/>
                  </a:cubicBezTo>
                  <a:cubicBezTo>
                    <a:pt x="56" y="128"/>
                    <a:pt x="57" y="128"/>
                    <a:pt x="58" y="128"/>
                  </a:cubicBezTo>
                  <a:cubicBezTo>
                    <a:pt x="58" y="125"/>
                    <a:pt x="59" y="122"/>
                    <a:pt x="60" y="122"/>
                  </a:cubicBezTo>
                  <a:cubicBezTo>
                    <a:pt x="61" y="120"/>
                    <a:pt x="58" y="117"/>
                    <a:pt x="59" y="116"/>
                  </a:cubicBezTo>
                  <a:cubicBezTo>
                    <a:pt x="61" y="116"/>
                    <a:pt x="65" y="117"/>
                    <a:pt x="66" y="113"/>
                  </a:cubicBezTo>
                  <a:cubicBezTo>
                    <a:pt x="67" y="110"/>
                    <a:pt x="69" y="108"/>
                    <a:pt x="69" y="108"/>
                  </a:cubicBezTo>
                  <a:cubicBezTo>
                    <a:pt x="69" y="108"/>
                    <a:pt x="69" y="100"/>
                    <a:pt x="72" y="102"/>
                  </a:cubicBezTo>
                  <a:cubicBezTo>
                    <a:pt x="74" y="103"/>
                    <a:pt x="77" y="105"/>
                    <a:pt x="77" y="102"/>
                  </a:cubicBezTo>
                  <a:cubicBezTo>
                    <a:pt x="77" y="99"/>
                    <a:pt x="80" y="101"/>
                    <a:pt x="81" y="98"/>
                  </a:cubicBezTo>
                  <a:cubicBezTo>
                    <a:pt x="81" y="95"/>
                    <a:pt x="83" y="95"/>
                    <a:pt x="85" y="96"/>
                  </a:cubicBezTo>
                  <a:cubicBezTo>
                    <a:pt x="86" y="96"/>
                    <a:pt x="88" y="96"/>
                    <a:pt x="88" y="94"/>
                  </a:cubicBezTo>
                  <a:cubicBezTo>
                    <a:pt x="88" y="93"/>
                    <a:pt x="92" y="93"/>
                    <a:pt x="95" y="91"/>
                  </a:cubicBezTo>
                  <a:cubicBezTo>
                    <a:pt x="98" y="89"/>
                    <a:pt x="100" y="87"/>
                    <a:pt x="101" y="88"/>
                  </a:cubicBezTo>
                  <a:cubicBezTo>
                    <a:pt x="103" y="90"/>
                    <a:pt x="111" y="89"/>
                    <a:pt x="112" y="89"/>
                  </a:cubicBezTo>
                  <a:cubicBezTo>
                    <a:pt x="113" y="88"/>
                    <a:pt x="116" y="86"/>
                    <a:pt x="119" y="87"/>
                  </a:cubicBezTo>
                  <a:cubicBezTo>
                    <a:pt x="122" y="87"/>
                    <a:pt x="129" y="85"/>
                    <a:pt x="132" y="85"/>
                  </a:cubicBezTo>
                  <a:cubicBezTo>
                    <a:pt x="135" y="85"/>
                    <a:pt x="136" y="83"/>
                    <a:pt x="137" y="82"/>
                  </a:cubicBezTo>
                  <a:cubicBezTo>
                    <a:pt x="138" y="81"/>
                    <a:pt x="139" y="76"/>
                    <a:pt x="140" y="75"/>
                  </a:cubicBezTo>
                  <a:cubicBezTo>
                    <a:pt x="141" y="75"/>
                    <a:pt x="140" y="59"/>
                    <a:pt x="140" y="53"/>
                  </a:cubicBezTo>
                  <a:cubicBezTo>
                    <a:pt x="137" y="54"/>
                    <a:pt x="133" y="55"/>
                    <a:pt x="133" y="5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246;p4">
              <a:extLst>
                <a:ext uri="{FF2B5EF4-FFF2-40B4-BE49-F238E27FC236}">
                  <a16:creationId xmlns:a16="http://schemas.microsoft.com/office/drawing/2014/main" id="{BCD27740-D251-012F-AECC-D69C7B14D5CC}"/>
                </a:ext>
              </a:extLst>
            </p:cNvPr>
            <p:cNvSpPr/>
            <p:nvPr/>
          </p:nvSpPr>
          <p:spPr>
            <a:xfrm>
              <a:off x="5749385" y="4155288"/>
              <a:ext cx="172514" cy="124887"/>
            </a:xfrm>
            <a:custGeom>
              <a:avLst/>
              <a:gdLst/>
              <a:ahLst/>
              <a:cxnLst/>
              <a:rect l="l" t="t" r="r" b="b"/>
              <a:pathLst>
                <a:path w="69" h="50" extrusionOk="0">
                  <a:moveTo>
                    <a:pt x="68" y="28"/>
                  </a:moveTo>
                  <a:cubicBezTo>
                    <a:pt x="67" y="27"/>
                    <a:pt x="65" y="26"/>
                    <a:pt x="65" y="26"/>
                  </a:cubicBezTo>
                  <a:cubicBezTo>
                    <a:pt x="64" y="26"/>
                    <a:pt x="65" y="22"/>
                    <a:pt x="64" y="22"/>
                  </a:cubicBezTo>
                  <a:cubicBezTo>
                    <a:pt x="64" y="21"/>
                    <a:pt x="62" y="23"/>
                    <a:pt x="60" y="22"/>
                  </a:cubicBezTo>
                  <a:cubicBezTo>
                    <a:pt x="59" y="22"/>
                    <a:pt x="58" y="19"/>
                    <a:pt x="57" y="19"/>
                  </a:cubicBezTo>
                  <a:cubicBezTo>
                    <a:pt x="55" y="19"/>
                    <a:pt x="55" y="18"/>
                    <a:pt x="55" y="16"/>
                  </a:cubicBezTo>
                  <a:cubicBezTo>
                    <a:pt x="55" y="14"/>
                    <a:pt x="53" y="13"/>
                    <a:pt x="51" y="12"/>
                  </a:cubicBezTo>
                  <a:cubicBezTo>
                    <a:pt x="50" y="11"/>
                    <a:pt x="49" y="7"/>
                    <a:pt x="49" y="7"/>
                  </a:cubicBezTo>
                  <a:cubicBezTo>
                    <a:pt x="48" y="7"/>
                    <a:pt x="48" y="4"/>
                    <a:pt x="48" y="2"/>
                  </a:cubicBezTo>
                  <a:cubicBezTo>
                    <a:pt x="46" y="2"/>
                    <a:pt x="44" y="2"/>
                    <a:pt x="43" y="1"/>
                  </a:cubicBezTo>
                  <a:cubicBezTo>
                    <a:pt x="42" y="0"/>
                    <a:pt x="40" y="2"/>
                    <a:pt x="37" y="4"/>
                  </a:cubicBezTo>
                  <a:cubicBezTo>
                    <a:pt x="34" y="6"/>
                    <a:pt x="30" y="6"/>
                    <a:pt x="30" y="7"/>
                  </a:cubicBezTo>
                  <a:cubicBezTo>
                    <a:pt x="30" y="9"/>
                    <a:pt x="28" y="9"/>
                    <a:pt x="27" y="9"/>
                  </a:cubicBezTo>
                  <a:cubicBezTo>
                    <a:pt x="25" y="8"/>
                    <a:pt x="23" y="8"/>
                    <a:pt x="23" y="11"/>
                  </a:cubicBezTo>
                  <a:cubicBezTo>
                    <a:pt x="22" y="14"/>
                    <a:pt x="19" y="12"/>
                    <a:pt x="19" y="15"/>
                  </a:cubicBezTo>
                  <a:cubicBezTo>
                    <a:pt x="19" y="18"/>
                    <a:pt x="16" y="16"/>
                    <a:pt x="14" y="15"/>
                  </a:cubicBezTo>
                  <a:cubicBezTo>
                    <a:pt x="11" y="13"/>
                    <a:pt x="11" y="21"/>
                    <a:pt x="11" y="21"/>
                  </a:cubicBezTo>
                  <a:cubicBezTo>
                    <a:pt x="11" y="21"/>
                    <a:pt x="9" y="23"/>
                    <a:pt x="8" y="26"/>
                  </a:cubicBezTo>
                  <a:cubicBezTo>
                    <a:pt x="7" y="30"/>
                    <a:pt x="3" y="29"/>
                    <a:pt x="1" y="29"/>
                  </a:cubicBezTo>
                  <a:cubicBezTo>
                    <a:pt x="0" y="30"/>
                    <a:pt x="3" y="33"/>
                    <a:pt x="2" y="35"/>
                  </a:cubicBezTo>
                  <a:cubicBezTo>
                    <a:pt x="1" y="35"/>
                    <a:pt x="0" y="38"/>
                    <a:pt x="0" y="41"/>
                  </a:cubicBezTo>
                  <a:cubicBezTo>
                    <a:pt x="1" y="41"/>
                    <a:pt x="3" y="43"/>
                    <a:pt x="4" y="44"/>
                  </a:cubicBezTo>
                  <a:cubicBezTo>
                    <a:pt x="4" y="45"/>
                    <a:pt x="9" y="50"/>
                    <a:pt x="11" y="47"/>
                  </a:cubicBezTo>
                  <a:cubicBezTo>
                    <a:pt x="13" y="45"/>
                    <a:pt x="20" y="45"/>
                    <a:pt x="21" y="46"/>
                  </a:cubicBezTo>
                  <a:cubicBezTo>
                    <a:pt x="23" y="47"/>
                    <a:pt x="24" y="47"/>
                    <a:pt x="24" y="45"/>
                  </a:cubicBezTo>
                  <a:cubicBezTo>
                    <a:pt x="24" y="44"/>
                    <a:pt x="21" y="38"/>
                    <a:pt x="22" y="37"/>
                  </a:cubicBezTo>
                  <a:cubicBezTo>
                    <a:pt x="23" y="35"/>
                    <a:pt x="43" y="36"/>
                    <a:pt x="44" y="37"/>
                  </a:cubicBezTo>
                  <a:cubicBezTo>
                    <a:pt x="44" y="39"/>
                    <a:pt x="44" y="35"/>
                    <a:pt x="47" y="35"/>
                  </a:cubicBezTo>
                  <a:cubicBezTo>
                    <a:pt x="49" y="35"/>
                    <a:pt x="53" y="37"/>
                    <a:pt x="54" y="36"/>
                  </a:cubicBezTo>
                  <a:cubicBezTo>
                    <a:pt x="56" y="36"/>
                    <a:pt x="58" y="33"/>
                    <a:pt x="59" y="33"/>
                  </a:cubicBezTo>
                  <a:cubicBezTo>
                    <a:pt x="61" y="33"/>
                    <a:pt x="65" y="33"/>
                    <a:pt x="66" y="31"/>
                  </a:cubicBezTo>
                  <a:cubicBezTo>
                    <a:pt x="67" y="30"/>
                    <a:pt x="69" y="30"/>
                    <a:pt x="68" y="28"/>
                  </a:cubicBezTo>
                  <a:cubicBezTo>
                    <a:pt x="68" y="28"/>
                    <a:pt x="68" y="28"/>
                    <a:pt x="68" y="2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247;p4">
              <a:extLst>
                <a:ext uri="{FF2B5EF4-FFF2-40B4-BE49-F238E27FC236}">
                  <a16:creationId xmlns:a16="http://schemas.microsoft.com/office/drawing/2014/main" id="{C3D25D2A-CC5E-80B9-187F-7223777BB7FF}"/>
                </a:ext>
              </a:extLst>
            </p:cNvPr>
            <p:cNvSpPr/>
            <p:nvPr/>
          </p:nvSpPr>
          <p:spPr>
            <a:xfrm>
              <a:off x="5870039" y="3972190"/>
              <a:ext cx="327036" cy="256125"/>
            </a:xfrm>
            <a:custGeom>
              <a:avLst/>
              <a:gdLst/>
              <a:ahLst/>
              <a:cxnLst/>
              <a:rect l="l" t="t" r="r" b="b"/>
              <a:pathLst>
                <a:path w="131" h="102" extrusionOk="0">
                  <a:moveTo>
                    <a:pt x="125" y="15"/>
                  </a:moveTo>
                  <a:cubicBezTo>
                    <a:pt x="125" y="13"/>
                    <a:pt x="125" y="8"/>
                    <a:pt x="124" y="4"/>
                  </a:cubicBezTo>
                  <a:cubicBezTo>
                    <a:pt x="118" y="7"/>
                    <a:pt x="118" y="7"/>
                    <a:pt x="118" y="7"/>
                  </a:cubicBezTo>
                  <a:cubicBezTo>
                    <a:pt x="118" y="7"/>
                    <a:pt x="116" y="5"/>
                    <a:pt x="112" y="2"/>
                  </a:cubicBezTo>
                  <a:cubicBezTo>
                    <a:pt x="109" y="0"/>
                    <a:pt x="100" y="0"/>
                    <a:pt x="100" y="0"/>
                  </a:cubicBezTo>
                  <a:cubicBezTo>
                    <a:pt x="64" y="22"/>
                    <a:pt x="64" y="22"/>
                    <a:pt x="64" y="22"/>
                  </a:cubicBezTo>
                  <a:cubicBezTo>
                    <a:pt x="49" y="35"/>
                    <a:pt x="49" y="35"/>
                    <a:pt x="49" y="35"/>
                  </a:cubicBezTo>
                  <a:cubicBezTo>
                    <a:pt x="49" y="35"/>
                    <a:pt x="38" y="38"/>
                    <a:pt x="36" y="39"/>
                  </a:cubicBezTo>
                  <a:cubicBezTo>
                    <a:pt x="35" y="39"/>
                    <a:pt x="35" y="39"/>
                    <a:pt x="34" y="39"/>
                  </a:cubicBezTo>
                  <a:cubicBezTo>
                    <a:pt x="34" y="45"/>
                    <a:pt x="35" y="61"/>
                    <a:pt x="34" y="61"/>
                  </a:cubicBezTo>
                  <a:cubicBezTo>
                    <a:pt x="33" y="62"/>
                    <a:pt x="32" y="67"/>
                    <a:pt x="31" y="68"/>
                  </a:cubicBezTo>
                  <a:cubicBezTo>
                    <a:pt x="30" y="69"/>
                    <a:pt x="29" y="71"/>
                    <a:pt x="26" y="71"/>
                  </a:cubicBezTo>
                  <a:cubicBezTo>
                    <a:pt x="23" y="71"/>
                    <a:pt x="16" y="73"/>
                    <a:pt x="13" y="73"/>
                  </a:cubicBezTo>
                  <a:cubicBezTo>
                    <a:pt x="10" y="72"/>
                    <a:pt x="7" y="74"/>
                    <a:pt x="6" y="75"/>
                  </a:cubicBezTo>
                  <a:cubicBezTo>
                    <a:pt x="5" y="75"/>
                    <a:pt x="3" y="75"/>
                    <a:pt x="0" y="75"/>
                  </a:cubicBezTo>
                  <a:cubicBezTo>
                    <a:pt x="0" y="77"/>
                    <a:pt x="0" y="80"/>
                    <a:pt x="1" y="80"/>
                  </a:cubicBezTo>
                  <a:cubicBezTo>
                    <a:pt x="1" y="80"/>
                    <a:pt x="2" y="84"/>
                    <a:pt x="3" y="85"/>
                  </a:cubicBezTo>
                  <a:cubicBezTo>
                    <a:pt x="5" y="86"/>
                    <a:pt x="7" y="87"/>
                    <a:pt x="7" y="89"/>
                  </a:cubicBezTo>
                  <a:cubicBezTo>
                    <a:pt x="7" y="91"/>
                    <a:pt x="7" y="92"/>
                    <a:pt x="9" y="92"/>
                  </a:cubicBezTo>
                  <a:cubicBezTo>
                    <a:pt x="10" y="92"/>
                    <a:pt x="11" y="95"/>
                    <a:pt x="12" y="95"/>
                  </a:cubicBezTo>
                  <a:cubicBezTo>
                    <a:pt x="14" y="96"/>
                    <a:pt x="16" y="94"/>
                    <a:pt x="16" y="95"/>
                  </a:cubicBezTo>
                  <a:cubicBezTo>
                    <a:pt x="17" y="95"/>
                    <a:pt x="16" y="99"/>
                    <a:pt x="17" y="99"/>
                  </a:cubicBezTo>
                  <a:cubicBezTo>
                    <a:pt x="17" y="99"/>
                    <a:pt x="19" y="100"/>
                    <a:pt x="20" y="101"/>
                  </a:cubicBezTo>
                  <a:cubicBezTo>
                    <a:pt x="20" y="99"/>
                    <a:pt x="21" y="96"/>
                    <a:pt x="23" y="97"/>
                  </a:cubicBezTo>
                  <a:cubicBezTo>
                    <a:pt x="26" y="98"/>
                    <a:pt x="24" y="100"/>
                    <a:pt x="26" y="101"/>
                  </a:cubicBezTo>
                  <a:cubicBezTo>
                    <a:pt x="28" y="102"/>
                    <a:pt x="30" y="101"/>
                    <a:pt x="30" y="100"/>
                  </a:cubicBezTo>
                  <a:cubicBezTo>
                    <a:pt x="30" y="98"/>
                    <a:pt x="33" y="94"/>
                    <a:pt x="33" y="94"/>
                  </a:cubicBezTo>
                  <a:cubicBezTo>
                    <a:pt x="34" y="93"/>
                    <a:pt x="34" y="88"/>
                    <a:pt x="35" y="87"/>
                  </a:cubicBezTo>
                  <a:cubicBezTo>
                    <a:pt x="37" y="86"/>
                    <a:pt x="41" y="87"/>
                    <a:pt x="43" y="87"/>
                  </a:cubicBezTo>
                  <a:cubicBezTo>
                    <a:pt x="45" y="87"/>
                    <a:pt x="46" y="83"/>
                    <a:pt x="48" y="85"/>
                  </a:cubicBezTo>
                  <a:cubicBezTo>
                    <a:pt x="50" y="87"/>
                    <a:pt x="53" y="85"/>
                    <a:pt x="55" y="87"/>
                  </a:cubicBezTo>
                  <a:cubicBezTo>
                    <a:pt x="56" y="89"/>
                    <a:pt x="57" y="93"/>
                    <a:pt x="59" y="92"/>
                  </a:cubicBezTo>
                  <a:cubicBezTo>
                    <a:pt x="62" y="90"/>
                    <a:pt x="65" y="90"/>
                    <a:pt x="66" y="90"/>
                  </a:cubicBezTo>
                  <a:cubicBezTo>
                    <a:pt x="68" y="90"/>
                    <a:pt x="71" y="93"/>
                    <a:pt x="73" y="93"/>
                  </a:cubicBezTo>
                  <a:cubicBezTo>
                    <a:pt x="74" y="94"/>
                    <a:pt x="79" y="94"/>
                    <a:pt x="81" y="93"/>
                  </a:cubicBezTo>
                  <a:cubicBezTo>
                    <a:pt x="83" y="92"/>
                    <a:pt x="85" y="89"/>
                    <a:pt x="87" y="89"/>
                  </a:cubicBezTo>
                  <a:cubicBezTo>
                    <a:pt x="90" y="89"/>
                    <a:pt x="97" y="89"/>
                    <a:pt x="98" y="89"/>
                  </a:cubicBezTo>
                  <a:cubicBezTo>
                    <a:pt x="100" y="90"/>
                    <a:pt x="103" y="92"/>
                    <a:pt x="105" y="91"/>
                  </a:cubicBezTo>
                  <a:cubicBezTo>
                    <a:pt x="107" y="90"/>
                    <a:pt x="109" y="86"/>
                    <a:pt x="111" y="86"/>
                  </a:cubicBezTo>
                  <a:cubicBezTo>
                    <a:pt x="112" y="85"/>
                    <a:pt x="112" y="86"/>
                    <a:pt x="112" y="86"/>
                  </a:cubicBezTo>
                  <a:cubicBezTo>
                    <a:pt x="112" y="85"/>
                    <a:pt x="112" y="84"/>
                    <a:pt x="112" y="83"/>
                  </a:cubicBezTo>
                  <a:cubicBezTo>
                    <a:pt x="112" y="78"/>
                    <a:pt x="113" y="80"/>
                    <a:pt x="114" y="76"/>
                  </a:cubicBezTo>
                  <a:cubicBezTo>
                    <a:pt x="115" y="71"/>
                    <a:pt x="126" y="59"/>
                    <a:pt x="127" y="59"/>
                  </a:cubicBezTo>
                  <a:cubicBezTo>
                    <a:pt x="128" y="58"/>
                    <a:pt x="128" y="40"/>
                    <a:pt x="128" y="38"/>
                  </a:cubicBezTo>
                  <a:cubicBezTo>
                    <a:pt x="128" y="35"/>
                    <a:pt x="129" y="32"/>
                    <a:pt x="130" y="29"/>
                  </a:cubicBezTo>
                  <a:cubicBezTo>
                    <a:pt x="131" y="25"/>
                    <a:pt x="128" y="26"/>
                    <a:pt x="128" y="22"/>
                  </a:cubicBezTo>
                  <a:cubicBezTo>
                    <a:pt x="129" y="19"/>
                    <a:pt x="125" y="17"/>
                    <a:pt x="125" y="1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248;p4">
              <a:extLst>
                <a:ext uri="{FF2B5EF4-FFF2-40B4-BE49-F238E27FC236}">
                  <a16:creationId xmlns:a16="http://schemas.microsoft.com/office/drawing/2014/main" id="{1C9AD27A-1607-21D8-BF42-5F8432CF8C4B}"/>
                </a:ext>
              </a:extLst>
            </p:cNvPr>
            <p:cNvSpPr/>
            <p:nvPr/>
          </p:nvSpPr>
          <p:spPr>
            <a:xfrm>
              <a:off x="6149448" y="3972190"/>
              <a:ext cx="212731" cy="351378"/>
            </a:xfrm>
            <a:custGeom>
              <a:avLst/>
              <a:gdLst/>
              <a:ahLst/>
              <a:cxnLst/>
              <a:rect l="l" t="t" r="r" b="b"/>
              <a:pathLst>
                <a:path w="85" h="140" extrusionOk="0">
                  <a:moveTo>
                    <a:pt x="84" y="34"/>
                  </a:moveTo>
                  <a:cubicBezTo>
                    <a:pt x="20" y="0"/>
                    <a:pt x="20" y="0"/>
                    <a:pt x="20" y="0"/>
                  </a:cubicBezTo>
                  <a:cubicBezTo>
                    <a:pt x="12" y="4"/>
                    <a:pt x="12" y="4"/>
                    <a:pt x="12" y="4"/>
                  </a:cubicBezTo>
                  <a:cubicBezTo>
                    <a:pt x="13" y="8"/>
                    <a:pt x="13" y="13"/>
                    <a:pt x="13" y="15"/>
                  </a:cubicBezTo>
                  <a:cubicBezTo>
                    <a:pt x="13" y="17"/>
                    <a:pt x="17" y="19"/>
                    <a:pt x="16" y="22"/>
                  </a:cubicBezTo>
                  <a:cubicBezTo>
                    <a:pt x="16" y="26"/>
                    <a:pt x="19" y="25"/>
                    <a:pt x="18" y="29"/>
                  </a:cubicBezTo>
                  <a:cubicBezTo>
                    <a:pt x="17" y="32"/>
                    <a:pt x="16" y="35"/>
                    <a:pt x="16" y="38"/>
                  </a:cubicBezTo>
                  <a:cubicBezTo>
                    <a:pt x="16" y="40"/>
                    <a:pt x="16" y="58"/>
                    <a:pt x="15" y="59"/>
                  </a:cubicBezTo>
                  <a:cubicBezTo>
                    <a:pt x="14" y="59"/>
                    <a:pt x="3" y="71"/>
                    <a:pt x="2" y="76"/>
                  </a:cubicBezTo>
                  <a:cubicBezTo>
                    <a:pt x="1" y="80"/>
                    <a:pt x="0" y="78"/>
                    <a:pt x="0" y="83"/>
                  </a:cubicBezTo>
                  <a:cubicBezTo>
                    <a:pt x="0" y="84"/>
                    <a:pt x="0" y="85"/>
                    <a:pt x="0" y="86"/>
                  </a:cubicBezTo>
                  <a:cubicBezTo>
                    <a:pt x="1" y="86"/>
                    <a:pt x="1" y="87"/>
                    <a:pt x="2" y="87"/>
                  </a:cubicBezTo>
                  <a:cubicBezTo>
                    <a:pt x="3" y="89"/>
                    <a:pt x="3" y="91"/>
                    <a:pt x="6" y="91"/>
                  </a:cubicBezTo>
                  <a:cubicBezTo>
                    <a:pt x="8" y="91"/>
                    <a:pt x="11" y="97"/>
                    <a:pt x="11" y="99"/>
                  </a:cubicBezTo>
                  <a:cubicBezTo>
                    <a:pt x="11" y="101"/>
                    <a:pt x="12" y="102"/>
                    <a:pt x="12" y="106"/>
                  </a:cubicBezTo>
                  <a:cubicBezTo>
                    <a:pt x="12" y="110"/>
                    <a:pt x="14" y="116"/>
                    <a:pt x="15" y="117"/>
                  </a:cubicBezTo>
                  <a:cubicBezTo>
                    <a:pt x="17" y="118"/>
                    <a:pt x="15" y="118"/>
                    <a:pt x="12" y="118"/>
                  </a:cubicBezTo>
                  <a:cubicBezTo>
                    <a:pt x="9" y="118"/>
                    <a:pt x="5" y="118"/>
                    <a:pt x="5" y="119"/>
                  </a:cubicBezTo>
                  <a:cubicBezTo>
                    <a:pt x="5" y="120"/>
                    <a:pt x="4" y="122"/>
                    <a:pt x="7" y="125"/>
                  </a:cubicBezTo>
                  <a:cubicBezTo>
                    <a:pt x="10" y="128"/>
                    <a:pt x="13" y="129"/>
                    <a:pt x="14" y="132"/>
                  </a:cubicBezTo>
                  <a:cubicBezTo>
                    <a:pt x="15" y="135"/>
                    <a:pt x="16" y="138"/>
                    <a:pt x="17" y="139"/>
                  </a:cubicBezTo>
                  <a:cubicBezTo>
                    <a:pt x="18" y="140"/>
                    <a:pt x="20" y="140"/>
                    <a:pt x="22" y="137"/>
                  </a:cubicBezTo>
                  <a:cubicBezTo>
                    <a:pt x="23" y="135"/>
                    <a:pt x="25" y="139"/>
                    <a:pt x="27" y="137"/>
                  </a:cubicBezTo>
                  <a:cubicBezTo>
                    <a:pt x="29" y="135"/>
                    <a:pt x="35" y="135"/>
                    <a:pt x="36" y="134"/>
                  </a:cubicBezTo>
                  <a:cubicBezTo>
                    <a:pt x="38" y="134"/>
                    <a:pt x="42" y="132"/>
                    <a:pt x="44" y="130"/>
                  </a:cubicBezTo>
                  <a:cubicBezTo>
                    <a:pt x="45" y="129"/>
                    <a:pt x="42" y="127"/>
                    <a:pt x="44" y="126"/>
                  </a:cubicBezTo>
                  <a:cubicBezTo>
                    <a:pt x="47" y="125"/>
                    <a:pt x="54" y="127"/>
                    <a:pt x="56" y="123"/>
                  </a:cubicBezTo>
                  <a:cubicBezTo>
                    <a:pt x="59" y="120"/>
                    <a:pt x="63" y="116"/>
                    <a:pt x="65" y="115"/>
                  </a:cubicBezTo>
                  <a:cubicBezTo>
                    <a:pt x="66" y="114"/>
                    <a:pt x="65" y="113"/>
                    <a:pt x="66" y="111"/>
                  </a:cubicBezTo>
                  <a:cubicBezTo>
                    <a:pt x="68" y="109"/>
                    <a:pt x="71" y="107"/>
                    <a:pt x="73" y="108"/>
                  </a:cubicBezTo>
                  <a:cubicBezTo>
                    <a:pt x="74" y="109"/>
                    <a:pt x="74" y="109"/>
                    <a:pt x="75" y="109"/>
                  </a:cubicBezTo>
                  <a:cubicBezTo>
                    <a:pt x="75" y="108"/>
                    <a:pt x="74" y="108"/>
                    <a:pt x="74" y="108"/>
                  </a:cubicBezTo>
                  <a:cubicBezTo>
                    <a:pt x="75" y="105"/>
                    <a:pt x="75" y="105"/>
                    <a:pt x="75" y="105"/>
                  </a:cubicBezTo>
                  <a:cubicBezTo>
                    <a:pt x="75" y="105"/>
                    <a:pt x="71" y="103"/>
                    <a:pt x="71" y="99"/>
                  </a:cubicBezTo>
                  <a:cubicBezTo>
                    <a:pt x="71" y="96"/>
                    <a:pt x="72" y="93"/>
                    <a:pt x="70" y="93"/>
                  </a:cubicBezTo>
                  <a:cubicBezTo>
                    <a:pt x="67" y="93"/>
                    <a:pt x="67" y="91"/>
                    <a:pt x="69" y="89"/>
                  </a:cubicBezTo>
                  <a:cubicBezTo>
                    <a:pt x="71" y="86"/>
                    <a:pt x="66" y="82"/>
                    <a:pt x="69" y="82"/>
                  </a:cubicBezTo>
                  <a:cubicBezTo>
                    <a:pt x="73" y="82"/>
                    <a:pt x="70" y="77"/>
                    <a:pt x="73" y="76"/>
                  </a:cubicBezTo>
                  <a:cubicBezTo>
                    <a:pt x="75" y="76"/>
                    <a:pt x="76" y="74"/>
                    <a:pt x="76" y="71"/>
                  </a:cubicBezTo>
                  <a:cubicBezTo>
                    <a:pt x="76" y="68"/>
                    <a:pt x="82" y="67"/>
                    <a:pt x="83" y="66"/>
                  </a:cubicBezTo>
                  <a:cubicBezTo>
                    <a:pt x="85" y="66"/>
                    <a:pt x="84" y="57"/>
                    <a:pt x="84" y="57"/>
                  </a:cubicBezTo>
                  <a:lnTo>
                    <a:pt x="84" y="34"/>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 name="Google Shape;249;p4">
              <a:extLst>
                <a:ext uri="{FF2B5EF4-FFF2-40B4-BE49-F238E27FC236}">
                  <a16:creationId xmlns:a16="http://schemas.microsoft.com/office/drawing/2014/main" id="{E08EDF2A-D282-8B27-A33F-D3D65B72C567}"/>
                </a:ext>
              </a:extLst>
            </p:cNvPr>
            <p:cNvSpPr/>
            <p:nvPr/>
          </p:nvSpPr>
          <p:spPr>
            <a:xfrm>
              <a:off x="6372763" y="3776393"/>
              <a:ext cx="232840" cy="230724"/>
            </a:xfrm>
            <a:custGeom>
              <a:avLst/>
              <a:gdLst/>
              <a:ahLst/>
              <a:cxnLst/>
              <a:rect l="l" t="t" r="r" b="b"/>
              <a:pathLst>
                <a:path w="93" h="92" extrusionOk="0">
                  <a:moveTo>
                    <a:pt x="87" y="20"/>
                  </a:moveTo>
                  <a:cubicBezTo>
                    <a:pt x="81" y="5"/>
                    <a:pt x="81" y="5"/>
                    <a:pt x="81" y="5"/>
                  </a:cubicBezTo>
                  <a:cubicBezTo>
                    <a:pt x="80" y="6"/>
                    <a:pt x="80" y="7"/>
                    <a:pt x="80" y="7"/>
                  </a:cubicBezTo>
                  <a:cubicBezTo>
                    <a:pt x="79" y="8"/>
                    <a:pt x="74" y="5"/>
                    <a:pt x="71" y="6"/>
                  </a:cubicBezTo>
                  <a:cubicBezTo>
                    <a:pt x="67" y="7"/>
                    <a:pt x="64" y="6"/>
                    <a:pt x="60" y="4"/>
                  </a:cubicBezTo>
                  <a:cubicBezTo>
                    <a:pt x="56" y="2"/>
                    <a:pt x="44" y="5"/>
                    <a:pt x="42" y="7"/>
                  </a:cubicBezTo>
                  <a:cubicBezTo>
                    <a:pt x="41" y="9"/>
                    <a:pt x="37" y="9"/>
                    <a:pt x="33" y="8"/>
                  </a:cubicBezTo>
                  <a:cubicBezTo>
                    <a:pt x="29" y="6"/>
                    <a:pt x="24" y="4"/>
                    <a:pt x="18" y="3"/>
                  </a:cubicBezTo>
                  <a:cubicBezTo>
                    <a:pt x="11" y="3"/>
                    <a:pt x="6" y="2"/>
                    <a:pt x="5" y="0"/>
                  </a:cubicBezTo>
                  <a:cubicBezTo>
                    <a:pt x="5" y="1"/>
                    <a:pt x="4" y="2"/>
                    <a:pt x="4" y="2"/>
                  </a:cubicBezTo>
                  <a:cubicBezTo>
                    <a:pt x="2" y="8"/>
                    <a:pt x="6" y="10"/>
                    <a:pt x="3" y="13"/>
                  </a:cubicBezTo>
                  <a:cubicBezTo>
                    <a:pt x="0" y="16"/>
                    <a:pt x="3" y="20"/>
                    <a:pt x="3" y="25"/>
                  </a:cubicBezTo>
                  <a:cubicBezTo>
                    <a:pt x="3" y="29"/>
                    <a:pt x="3" y="67"/>
                    <a:pt x="3" y="90"/>
                  </a:cubicBezTo>
                  <a:cubicBezTo>
                    <a:pt x="54" y="90"/>
                    <a:pt x="54" y="90"/>
                    <a:pt x="54" y="90"/>
                  </a:cubicBezTo>
                  <a:cubicBezTo>
                    <a:pt x="54" y="90"/>
                    <a:pt x="56" y="89"/>
                    <a:pt x="57" y="88"/>
                  </a:cubicBezTo>
                  <a:cubicBezTo>
                    <a:pt x="59" y="87"/>
                    <a:pt x="61" y="90"/>
                    <a:pt x="61" y="90"/>
                  </a:cubicBezTo>
                  <a:cubicBezTo>
                    <a:pt x="72" y="90"/>
                    <a:pt x="72" y="90"/>
                    <a:pt x="72" y="90"/>
                  </a:cubicBezTo>
                  <a:cubicBezTo>
                    <a:pt x="72" y="90"/>
                    <a:pt x="74" y="92"/>
                    <a:pt x="77" y="92"/>
                  </a:cubicBezTo>
                  <a:cubicBezTo>
                    <a:pt x="79" y="92"/>
                    <a:pt x="78" y="88"/>
                    <a:pt x="82" y="88"/>
                  </a:cubicBezTo>
                  <a:cubicBezTo>
                    <a:pt x="86" y="88"/>
                    <a:pt x="85" y="82"/>
                    <a:pt x="87" y="82"/>
                  </a:cubicBezTo>
                  <a:cubicBezTo>
                    <a:pt x="90" y="82"/>
                    <a:pt x="89" y="83"/>
                    <a:pt x="92" y="79"/>
                  </a:cubicBezTo>
                  <a:cubicBezTo>
                    <a:pt x="92" y="79"/>
                    <a:pt x="92" y="79"/>
                    <a:pt x="92" y="79"/>
                  </a:cubicBezTo>
                  <a:cubicBezTo>
                    <a:pt x="92" y="78"/>
                    <a:pt x="92" y="77"/>
                    <a:pt x="92" y="76"/>
                  </a:cubicBezTo>
                  <a:cubicBezTo>
                    <a:pt x="93" y="72"/>
                    <a:pt x="90" y="72"/>
                    <a:pt x="88" y="66"/>
                  </a:cubicBezTo>
                  <a:cubicBezTo>
                    <a:pt x="86" y="61"/>
                    <a:pt x="79" y="52"/>
                    <a:pt x="79" y="49"/>
                  </a:cubicBezTo>
                  <a:cubicBezTo>
                    <a:pt x="79" y="46"/>
                    <a:pt x="75" y="44"/>
                    <a:pt x="75" y="40"/>
                  </a:cubicBezTo>
                  <a:cubicBezTo>
                    <a:pt x="75" y="37"/>
                    <a:pt x="73" y="37"/>
                    <a:pt x="69" y="31"/>
                  </a:cubicBezTo>
                  <a:cubicBezTo>
                    <a:pt x="66" y="26"/>
                    <a:pt x="64" y="16"/>
                    <a:pt x="66" y="16"/>
                  </a:cubicBezTo>
                  <a:cubicBezTo>
                    <a:pt x="67" y="15"/>
                    <a:pt x="70" y="24"/>
                    <a:pt x="71" y="26"/>
                  </a:cubicBezTo>
                  <a:cubicBezTo>
                    <a:pt x="72" y="29"/>
                    <a:pt x="77" y="38"/>
                    <a:pt x="80" y="38"/>
                  </a:cubicBezTo>
                  <a:cubicBezTo>
                    <a:pt x="83" y="38"/>
                    <a:pt x="84" y="25"/>
                    <a:pt x="85" y="26"/>
                  </a:cubicBezTo>
                  <a:cubicBezTo>
                    <a:pt x="85" y="26"/>
                    <a:pt x="85" y="26"/>
                    <a:pt x="85" y="26"/>
                  </a:cubicBezTo>
                  <a:cubicBezTo>
                    <a:pt x="85" y="24"/>
                    <a:pt x="85" y="24"/>
                    <a:pt x="85" y="24"/>
                  </a:cubicBezTo>
                  <a:lnTo>
                    <a:pt x="87" y="20"/>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250;p4">
              <a:extLst>
                <a:ext uri="{FF2B5EF4-FFF2-40B4-BE49-F238E27FC236}">
                  <a16:creationId xmlns:a16="http://schemas.microsoft.com/office/drawing/2014/main" id="{01FFA12F-5FDB-F08B-AB90-133E233D2539}"/>
                </a:ext>
              </a:extLst>
            </p:cNvPr>
            <p:cNvSpPr/>
            <p:nvPr/>
          </p:nvSpPr>
          <p:spPr>
            <a:xfrm>
              <a:off x="6049961" y="4430463"/>
              <a:ext cx="119596" cy="133354"/>
            </a:xfrm>
            <a:custGeom>
              <a:avLst/>
              <a:gdLst/>
              <a:ahLst/>
              <a:cxnLst/>
              <a:rect l="l" t="t" r="r" b="b"/>
              <a:pathLst>
                <a:path w="48" h="53" extrusionOk="0">
                  <a:moveTo>
                    <a:pt x="24" y="50"/>
                  </a:moveTo>
                  <a:cubicBezTo>
                    <a:pt x="28" y="50"/>
                    <a:pt x="27" y="48"/>
                    <a:pt x="25" y="44"/>
                  </a:cubicBezTo>
                  <a:cubicBezTo>
                    <a:pt x="24" y="39"/>
                    <a:pt x="28" y="40"/>
                    <a:pt x="30" y="40"/>
                  </a:cubicBezTo>
                  <a:cubicBezTo>
                    <a:pt x="33" y="40"/>
                    <a:pt x="32" y="35"/>
                    <a:pt x="34" y="35"/>
                  </a:cubicBezTo>
                  <a:cubicBezTo>
                    <a:pt x="36" y="35"/>
                    <a:pt x="37" y="41"/>
                    <a:pt x="39" y="41"/>
                  </a:cubicBezTo>
                  <a:cubicBezTo>
                    <a:pt x="41" y="40"/>
                    <a:pt x="42" y="42"/>
                    <a:pt x="45" y="42"/>
                  </a:cubicBezTo>
                  <a:cubicBezTo>
                    <a:pt x="48" y="41"/>
                    <a:pt x="48" y="36"/>
                    <a:pt x="48" y="32"/>
                  </a:cubicBezTo>
                  <a:cubicBezTo>
                    <a:pt x="48" y="27"/>
                    <a:pt x="48" y="24"/>
                    <a:pt x="46" y="23"/>
                  </a:cubicBezTo>
                  <a:cubicBezTo>
                    <a:pt x="43" y="21"/>
                    <a:pt x="41" y="18"/>
                    <a:pt x="44" y="16"/>
                  </a:cubicBezTo>
                  <a:cubicBezTo>
                    <a:pt x="47" y="14"/>
                    <a:pt x="48" y="11"/>
                    <a:pt x="45" y="9"/>
                  </a:cubicBezTo>
                  <a:cubicBezTo>
                    <a:pt x="42" y="7"/>
                    <a:pt x="37" y="11"/>
                    <a:pt x="37" y="9"/>
                  </a:cubicBezTo>
                  <a:cubicBezTo>
                    <a:pt x="37" y="8"/>
                    <a:pt x="37" y="4"/>
                    <a:pt x="38" y="1"/>
                  </a:cubicBezTo>
                  <a:cubicBezTo>
                    <a:pt x="32" y="0"/>
                    <a:pt x="25" y="0"/>
                    <a:pt x="25" y="0"/>
                  </a:cubicBezTo>
                  <a:cubicBezTo>
                    <a:pt x="24" y="1"/>
                    <a:pt x="24" y="1"/>
                    <a:pt x="24" y="1"/>
                  </a:cubicBezTo>
                  <a:cubicBezTo>
                    <a:pt x="24" y="7"/>
                    <a:pt x="23" y="11"/>
                    <a:pt x="23" y="11"/>
                  </a:cubicBezTo>
                  <a:cubicBezTo>
                    <a:pt x="23" y="11"/>
                    <a:pt x="14" y="12"/>
                    <a:pt x="12" y="12"/>
                  </a:cubicBezTo>
                  <a:cubicBezTo>
                    <a:pt x="11" y="12"/>
                    <a:pt x="10" y="12"/>
                    <a:pt x="8" y="12"/>
                  </a:cubicBezTo>
                  <a:cubicBezTo>
                    <a:pt x="7" y="13"/>
                    <a:pt x="7" y="14"/>
                    <a:pt x="6" y="14"/>
                  </a:cubicBezTo>
                  <a:cubicBezTo>
                    <a:pt x="5" y="15"/>
                    <a:pt x="9" y="17"/>
                    <a:pt x="10" y="18"/>
                  </a:cubicBezTo>
                  <a:cubicBezTo>
                    <a:pt x="10" y="20"/>
                    <a:pt x="5" y="20"/>
                    <a:pt x="5" y="22"/>
                  </a:cubicBezTo>
                  <a:cubicBezTo>
                    <a:pt x="5" y="24"/>
                    <a:pt x="3" y="26"/>
                    <a:pt x="2" y="27"/>
                  </a:cubicBezTo>
                  <a:cubicBezTo>
                    <a:pt x="0" y="28"/>
                    <a:pt x="6" y="33"/>
                    <a:pt x="6" y="35"/>
                  </a:cubicBezTo>
                  <a:cubicBezTo>
                    <a:pt x="6" y="36"/>
                    <a:pt x="7" y="38"/>
                    <a:pt x="12" y="42"/>
                  </a:cubicBezTo>
                  <a:cubicBezTo>
                    <a:pt x="16" y="47"/>
                    <a:pt x="14" y="48"/>
                    <a:pt x="20" y="53"/>
                  </a:cubicBezTo>
                  <a:cubicBezTo>
                    <a:pt x="21" y="52"/>
                    <a:pt x="22" y="50"/>
                    <a:pt x="24" y="5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 name="Google Shape;251;p4">
              <a:extLst>
                <a:ext uri="{FF2B5EF4-FFF2-40B4-BE49-F238E27FC236}">
                  <a16:creationId xmlns:a16="http://schemas.microsoft.com/office/drawing/2014/main" id="{193CDD86-3AC7-3F53-93A0-1D2688A72091}"/>
                </a:ext>
              </a:extLst>
            </p:cNvPr>
            <p:cNvSpPr/>
            <p:nvPr/>
          </p:nvSpPr>
          <p:spPr>
            <a:xfrm>
              <a:off x="6062662" y="4433639"/>
              <a:ext cx="47626" cy="27517"/>
            </a:xfrm>
            <a:custGeom>
              <a:avLst/>
              <a:gdLst/>
              <a:ahLst/>
              <a:cxnLst/>
              <a:rect l="l" t="t" r="r" b="b"/>
              <a:pathLst>
                <a:path w="19" h="11" extrusionOk="0">
                  <a:moveTo>
                    <a:pt x="18" y="10"/>
                  </a:moveTo>
                  <a:cubicBezTo>
                    <a:pt x="18" y="10"/>
                    <a:pt x="19" y="6"/>
                    <a:pt x="19" y="0"/>
                  </a:cubicBezTo>
                  <a:cubicBezTo>
                    <a:pt x="16" y="0"/>
                    <a:pt x="16" y="0"/>
                    <a:pt x="16" y="0"/>
                  </a:cubicBezTo>
                  <a:cubicBezTo>
                    <a:pt x="5" y="0"/>
                    <a:pt x="5" y="0"/>
                    <a:pt x="5" y="0"/>
                  </a:cubicBezTo>
                  <a:cubicBezTo>
                    <a:pt x="5" y="0"/>
                    <a:pt x="5" y="0"/>
                    <a:pt x="5" y="0"/>
                  </a:cubicBezTo>
                  <a:cubicBezTo>
                    <a:pt x="6" y="2"/>
                    <a:pt x="6" y="5"/>
                    <a:pt x="3" y="6"/>
                  </a:cubicBezTo>
                  <a:cubicBezTo>
                    <a:pt x="0" y="7"/>
                    <a:pt x="0" y="9"/>
                    <a:pt x="3" y="9"/>
                  </a:cubicBezTo>
                  <a:cubicBezTo>
                    <a:pt x="4" y="9"/>
                    <a:pt x="4" y="10"/>
                    <a:pt x="3" y="11"/>
                  </a:cubicBezTo>
                  <a:cubicBezTo>
                    <a:pt x="5" y="11"/>
                    <a:pt x="6" y="11"/>
                    <a:pt x="7" y="11"/>
                  </a:cubicBezTo>
                  <a:cubicBezTo>
                    <a:pt x="9" y="11"/>
                    <a:pt x="18" y="10"/>
                    <a:pt x="18" y="1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252;p4">
              <a:extLst>
                <a:ext uri="{FF2B5EF4-FFF2-40B4-BE49-F238E27FC236}">
                  <a16:creationId xmlns:a16="http://schemas.microsoft.com/office/drawing/2014/main" id="{35CD5C51-D285-00D5-D730-73F57AD8D5F8}"/>
                </a:ext>
              </a:extLst>
            </p:cNvPr>
            <p:cNvSpPr/>
            <p:nvPr/>
          </p:nvSpPr>
          <p:spPr>
            <a:xfrm>
              <a:off x="6099704" y="4400829"/>
              <a:ext cx="150288" cy="185214"/>
            </a:xfrm>
            <a:custGeom>
              <a:avLst/>
              <a:gdLst/>
              <a:ahLst/>
              <a:cxnLst/>
              <a:rect l="l" t="t" r="r" b="b"/>
              <a:pathLst>
                <a:path w="60" h="74" extrusionOk="0">
                  <a:moveTo>
                    <a:pt x="16" y="70"/>
                  </a:moveTo>
                  <a:cubicBezTo>
                    <a:pt x="18" y="71"/>
                    <a:pt x="19" y="73"/>
                    <a:pt x="22" y="71"/>
                  </a:cubicBezTo>
                  <a:cubicBezTo>
                    <a:pt x="25" y="68"/>
                    <a:pt x="29" y="69"/>
                    <a:pt x="29" y="71"/>
                  </a:cubicBezTo>
                  <a:cubicBezTo>
                    <a:pt x="29" y="74"/>
                    <a:pt x="30" y="73"/>
                    <a:pt x="32" y="71"/>
                  </a:cubicBezTo>
                  <a:cubicBezTo>
                    <a:pt x="35" y="68"/>
                    <a:pt x="38" y="71"/>
                    <a:pt x="38" y="66"/>
                  </a:cubicBezTo>
                  <a:cubicBezTo>
                    <a:pt x="38" y="61"/>
                    <a:pt x="41" y="66"/>
                    <a:pt x="41" y="60"/>
                  </a:cubicBezTo>
                  <a:cubicBezTo>
                    <a:pt x="41" y="54"/>
                    <a:pt x="41" y="48"/>
                    <a:pt x="41" y="46"/>
                  </a:cubicBezTo>
                  <a:cubicBezTo>
                    <a:pt x="41" y="43"/>
                    <a:pt x="48" y="41"/>
                    <a:pt x="48" y="36"/>
                  </a:cubicBezTo>
                  <a:cubicBezTo>
                    <a:pt x="48" y="32"/>
                    <a:pt x="55" y="24"/>
                    <a:pt x="55" y="19"/>
                  </a:cubicBezTo>
                  <a:cubicBezTo>
                    <a:pt x="55" y="13"/>
                    <a:pt x="56" y="12"/>
                    <a:pt x="58" y="10"/>
                  </a:cubicBezTo>
                  <a:cubicBezTo>
                    <a:pt x="59" y="8"/>
                    <a:pt x="60" y="4"/>
                    <a:pt x="59" y="1"/>
                  </a:cubicBezTo>
                  <a:cubicBezTo>
                    <a:pt x="59" y="1"/>
                    <a:pt x="59" y="1"/>
                    <a:pt x="59" y="1"/>
                  </a:cubicBezTo>
                  <a:cubicBezTo>
                    <a:pt x="52" y="0"/>
                    <a:pt x="52" y="0"/>
                    <a:pt x="52" y="0"/>
                  </a:cubicBezTo>
                  <a:cubicBezTo>
                    <a:pt x="48" y="1"/>
                    <a:pt x="48" y="1"/>
                    <a:pt x="48" y="1"/>
                  </a:cubicBezTo>
                  <a:cubicBezTo>
                    <a:pt x="44" y="2"/>
                    <a:pt x="44" y="2"/>
                    <a:pt x="44" y="2"/>
                  </a:cubicBezTo>
                  <a:cubicBezTo>
                    <a:pt x="44" y="2"/>
                    <a:pt x="44" y="6"/>
                    <a:pt x="42" y="8"/>
                  </a:cubicBezTo>
                  <a:cubicBezTo>
                    <a:pt x="40" y="11"/>
                    <a:pt x="39" y="17"/>
                    <a:pt x="39" y="17"/>
                  </a:cubicBezTo>
                  <a:cubicBezTo>
                    <a:pt x="39" y="17"/>
                    <a:pt x="30" y="12"/>
                    <a:pt x="27" y="13"/>
                  </a:cubicBezTo>
                  <a:cubicBezTo>
                    <a:pt x="26" y="13"/>
                    <a:pt x="22" y="13"/>
                    <a:pt x="18" y="13"/>
                  </a:cubicBezTo>
                  <a:cubicBezTo>
                    <a:pt x="17" y="16"/>
                    <a:pt x="17" y="20"/>
                    <a:pt x="17" y="21"/>
                  </a:cubicBezTo>
                  <a:cubicBezTo>
                    <a:pt x="17" y="23"/>
                    <a:pt x="22" y="19"/>
                    <a:pt x="25" y="21"/>
                  </a:cubicBezTo>
                  <a:cubicBezTo>
                    <a:pt x="28" y="23"/>
                    <a:pt x="27" y="26"/>
                    <a:pt x="24" y="28"/>
                  </a:cubicBezTo>
                  <a:cubicBezTo>
                    <a:pt x="21" y="30"/>
                    <a:pt x="23" y="33"/>
                    <a:pt x="26" y="35"/>
                  </a:cubicBezTo>
                  <a:cubicBezTo>
                    <a:pt x="28" y="36"/>
                    <a:pt x="28" y="39"/>
                    <a:pt x="28" y="44"/>
                  </a:cubicBezTo>
                  <a:cubicBezTo>
                    <a:pt x="28" y="48"/>
                    <a:pt x="28" y="53"/>
                    <a:pt x="25" y="54"/>
                  </a:cubicBezTo>
                  <a:cubicBezTo>
                    <a:pt x="22" y="54"/>
                    <a:pt x="21" y="52"/>
                    <a:pt x="19" y="53"/>
                  </a:cubicBezTo>
                  <a:cubicBezTo>
                    <a:pt x="17" y="53"/>
                    <a:pt x="16" y="47"/>
                    <a:pt x="14" y="47"/>
                  </a:cubicBezTo>
                  <a:cubicBezTo>
                    <a:pt x="12" y="47"/>
                    <a:pt x="13" y="52"/>
                    <a:pt x="10" y="52"/>
                  </a:cubicBezTo>
                  <a:cubicBezTo>
                    <a:pt x="8" y="52"/>
                    <a:pt x="4" y="51"/>
                    <a:pt x="5" y="56"/>
                  </a:cubicBezTo>
                  <a:cubicBezTo>
                    <a:pt x="7" y="60"/>
                    <a:pt x="8" y="62"/>
                    <a:pt x="4" y="62"/>
                  </a:cubicBezTo>
                  <a:cubicBezTo>
                    <a:pt x="2" y="62"/>
                    <a:pt x="1" y="64"/>
                    <a:pt x="0" y="65"/>
                  </a:cubicBezTo>
                  <a:cubicBezTo>
                    <a:pt x="0" y="65"/>
                    <a:pt x="1" y="65"/>
                    <a:pt x="1" y="66"/>
                  </a:cubicBezTo>
                  <a:cubicBezTo>
                    <a:pt x="5" y="68"/>
                    <a:pt x="7" y="71"/>
                    <a:pt x="8" y="74"/>
                  </a:cubicBezTo>
                  <a:cubicBezTo>
                    <a:pt x="12" y="72"/>
                    <a:pt x="15" y="70"/>
                    <a:pt x="16" y="7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 name="Google Shape;253;p4">
              <a:extLst>
                <a:ext uri="{FF2B5EF4-FFF2-40B4-BE49-F238E27FC236}">
                  <a16:creationId xmlns:a16="http://schemas.microsoft.com/office/drawing/2014/main" id="{22057CB6-2CD0-6F81-71B6-7F2A0D76A5BD}"/>
                </a:ext>
              </a:extLst>
            </p:cNvPr>
            <p:cNvSpPr/>
            <p:nvPr/>
          </p:nvSpPr>
          <p:spPr>
            <a:xfrm>
              <a:off x="6315611" y="3975365"/>
              <a:ext cx="347144" cy="430755"/>
            </a:xfrm>
            <a:custGeom>
              <a:avLst/>
              <a:gdLst/>
              <a:ahLst/>
              <a:cxnLst/>
              <a:rect l="l" t="t" r="r" b="b"/>
              <a:pathLst>
                <a:path w="139" h="172" extrusionOk="0">
                  <a:moveTo>
                    <a:pt x="110" y="3"/>
                  </a:moveTo>
                  <a:cubicBezTo>
                    <a:pt x="108" y="3"/>
                    <a:pt x="109" y="9"/>
                    <a:pt x="105" y="9"/>
                  </a:cubicBezTo>
                  <a:cubicBezTo>
                    <a:pt x="101" y="9"/>
                    <a:pt x="102" y="13"/>
                    <a:pt x="100" y="13"/>
                  </a:cubicBezTo>
                  <a:cubicBezTo>
                    <a:pt x="97" y="13"/>
                    <a:pt x="95" y="11"/>
                    <a:pt x="95" y="11"/>
                  </a:cubicBezTo>
                  <a:cubicBezTo>
                    <a:pt x="84" y="11"/>
                    <a:pt x="84" y="11"/>
                    <a:pt x="84" y="11"/>
                  </a:cubicBezTo>
                  <a:cubicBezTo>
                    <a:pt x="84" y="11"/>
                    <a:pt x="82" y="8"/>
                    <a:pt x="80" y="9"/>
                  </a:cubicBezTo>
                  <a:cubicBezTo>
                    <a:pt x="79" y="10"/>
                    <a:pt x="77" y="11"/>
                    <a:pt x="77" y="11"/>
                  </a:cubicBezTo>
                  <a:cubicBezTo>
                    <a:pt x="26" y="11"/>
                    <a:pt x="26" y="11"/>
                    <a:pt x="26" y="11"/>
                  </a:cubicBezTo>
                  <a:cubicBezTo>
                    <a:pt x="26" y="22"/>
                    <a:pt x="26" y="29"/>
                    <a:pt x="26" y="29"/>
                  </a:cubicBezTo>
                  <a:cubicBezTo>
                    <a:pt x="18" y="29"/>
                    <a:pt x="18" y="29"/>
                    <a:pt x="18" y="29"/>
                  </a:cubicBezTo>
                  <a:cubicBezTo>
                    <a:pt x="18" y="56"/>
                    <a:pt x="18" y="56"/>
                    <a:pt x="18" y="56"/>
                  </a:cubicBezTo>
                  <a:cubicBezTo>
                    <a:pt x="18" y="56"/>
                    <a:pt x="19" y="65"/>
                    <a:pt x="17" y="65"/>
                  </a:cubicBezTo>
                  <a:cubicBezTo>
                    <a:pt x="16" y="66"/>
                    <a:pt x="10" y="67"/>
                    <a:pt x="10" y="70"/>
                  </a:cubicBezTo>
                  <a:cubicBezTo>
                    <a:pt x="10" y="73"/>
                    <a:pt x="9" y="75"/>
                    <a:pt x="7" y="75"/>
                  </a:cubicBezTo>
                  <a:cubicBezTo>
                    <a:pt x="4" y="76"/>
                    <a:pt x="7" y="81"/>
                    <a:pt x="3" y="81"/>
                  </a:cubicBezTo>
                  <a:cubicBezTo>
                    <a:pt x="0" y="81"/>
                    <a:pt x="5" y="85"/>
                    <a:pt x="3" y="88"/>
                  </a:cubicBezTo>
                  <a:cubicBezTo>
                    <a:pt x="1" y="90"/>
                    <a:pt x="1" y="92"/>
                    <a:pt x="4" y="92"/>
                  </a:cubicBezTo>
                  <a:cubicBezTo>
                    <a:pt x="6" y="92"/>
                    <a:pt x="5" y="95"/>
                    <a:pt x="5" y="98"/>
                  </a:cubicBezTo>
                  <a:cubicBezTo>
                    <a:pt x="5" y="102"/>
                    <a:pt x="9" y="104"/>
                    <a:pt x="9" y="104"/>
                  </a:cubicBezTo>
                  <a:cubicBezTo>
                    <a:pt x="8" y="107"/>
                    <a:pt x="8" y="107"/>
                    <a:pt x="8" y="107"/>
                  </a:cubicBezTo>
                  <a:cubicBezTo>
                    <a:pt x="8" y="107"/>
                    <a:pt x="14" y="114"/>
                    <a:pt x="15" y="116"/>
                  </a:cubicBezTo>
                  <a:cubicBezTo>
                    <a:pt x="15" y="117"/>
                    <a:pt x="18" y="121"/>
                    <a:pt x="15" y="123"/>
                  </a:cubicBezTo>
                  <a:cubicBezTo>
                    <a:pt x="12" y="124"/>
                    <a:pt x="14" y="126"/>
                    <a:pt x="14" y="126"/>
                  </a:cubicBezTo>
                  <a:cubicBezTo>
                    <a:pt x="18" y="127"/>
                    <a:pt x="18" y="127"/>
                    <a:pt x="18" y="127"/>
                  </a:cubicBezTo>
                  <a:cubicBezTo>
                    <a:pt x="19" y="129"/>
                    <a:pt x="19" y="129"/>
                    <a:pt x="19" y="129"/>
                  </a:cubicBezTo>
                  <a:cubicBezTo>
                    <a:pt x="19" y="129"/>
                    <a:pt x="23" y="129"/>
                    <a:pt x="26" y="132"/>
                  </a:cubicBezTo>
                  <a:cubicBezTo>
                    <a:pt x="28" y="135"/>
                    <a:pt x="29" y="136"/>
                    <a:pt x="29" y="137"/>
                  </a:cubicBezTo>
                  <a:cubicBezTo>
                    <a:pt x="29" y="139"/>
                    <a:pt x="31" y="139"/>
                    <a:pt x="34" y="142"/>
                  </a:cubicBezTo>
                  <a:cubicBezTo>
                    <a:pt x="37" y="145"/>
                    <a:pt x="37" y="146"/>
                    <a:pt x="37" y="148"/>
                  </a:cubicBezTo>
                  <a:cubicBezTo>
                    <a:pt x="37" y="149"/>
                    <a:pt x="43" y="152"/>
                    <a:pt x="43" y="152"/>
                  </a:cubicBezTo>
                  <a:cubicBezTo>
                    <a:pt x="45" y="157"/>
                    <a:pt x="45" y="157"/>
                    <a:pt x="45" y="157"/>
                  </a:cubicBezTo>
                  <a:cubicBezTo>
                    <a:pt x="46" y="157"/>
                    <a:pt x="47" y="158"/>
                    <a:pt x="47" y="159"/>
                  </a:cubicBezTo>
                  <a:cubicBezTo>
                    <a:pt x="48" y="162"/>
                    <a:pt x="51" y="163"/>
                    <a:pt x="51" y="163"/>
                  </a:cubicBezTo>
                  <a:cubicBezTo>
                    <a:pt x="51" y="163"/>
                    <a:pt x="54" y="165"/>
                    <a:pt x="56" y="163"/>
                  </a:cubicBezTo>
                  <a:cubicBezTo>
                    <a:pt x="58" y="161"/>
                    <a:pt x="61" y="164"/>
                    <a:pt x="61" y="164"/>
                  </a:cubicBezTo>
                  <a:cubicBezTo>
                    <a:pt x="61" y="164"/>
                    <a:pt x="63" y="162"/>
                    <a:pt x="65" y="163"/>
                  </a:cubicBezTo>
                  <a:cubicBezTo>
                    <a:pt x="66" y="163"/>
                    <a:pt x="71" y="167"/>
                    <a:pt x="75" y="171"/>
                  </a:cubicBezTo>
                  <a:cubicBezTo>
                    <a:pt x="75" y="171"/>
                    <a:pt x="79" y="169"/>
                    <a:pt x="81" y="169"/>
                  </a:cubicBezTo>
                  <a:cubicBezTo>
                    <a:pt x="83" y="169"/>
                    <a:pt x="85" y="172"/>
                    <a:pt x="86" y="171"/>
                  </a:cubicBezTo>
                  <a:cubicBezTo>
                    <a:pt x="87" y="170"/>
                    <a:pt x="91" y="168"/>
                    <a:pt x="92" y="169"/>
                  </a:cubicBezTo>
                  <a:cubicBezTo>
                    <a:pt x="94" y="170"/>
                    <a:pt x="97" y="170"/>
                    <a:pt x="98" y="168"/>
                  </a:cubicBezTo>
                  <a:cubicBezTo>
                    <a:pt x="98" y="168"/>
                    <a:pt x="99" y="167"/>
                    <a:pt x="100" y="166"/>
                  </a:cubicBezTo>
                  <a:cubicBezTo>
                    <a:pt x="101" y="165"/>
                    <a:pt x="101" y="165"/>
                    <a:pt x="102" y="164"/>
                  </a:cubicBezTo>
                  <a:cubicBezTo>
                    <a:pt x="102" y="163"/>
                    <a:pt x="106" y="160"/>
                    <a:pt x="108" y="160"/>
                  </a:cubicBezTo>
                  <a:cubicBezTo>
                    <a:pt x="110" y="160"/>
                    <a:pt x="112" y="159"/>
                    <a:pt x="113" y="160"/>
                  </a:cubicBezTo>
                  <a:cubicBezTo>
                    <a:pt x="114" y="161"/>
                    <a:pt x="115" y="161"/>
                    <a:pt x="115" y="162"/>
                  </a:cubicBezTo>
                  <a:cubicBezTo>
                    <a:pt x="116" y="157"/>
                    <a:pt x="117" y="154"/>
                    <a:pt x="116" y="154"/>
                  </a:cubicBezTo>
                  <a:cubicBezTo>
                    <a:pt x="113" y="154"/>
                    <a:pt x="109" y="152"/>
                    <a:pt x="108" y="148"/>
                  </a:cubicBezTo>
                  <a:cubicBezTo>
                    <a:pt x="106" y="144"/>
                    <a:pt x="101" y="141"/>
                    <a:pt x="100" y="139"/>
                  </a:cubicBezTo>
                  <a:cubicBezTo>
                    <a:pt x="99" y="136"/>
                    <a:pt x="94" y="137"/>
                    <a:pt x="93" y="135"/>
                  </a:cubicBezTo>
                  <a:cubicBezTo>
                    <a:pt x="92" y="132"/>
                    <a:pt x="94" y="132"/>
                    <a:pt x="94" y="130"/>
                  </a:cubicBezTo>
                  <a:cubicBezTo>
                    <a:pt x="94" y="127"/>
                    <a:pt x="100" y="129"/>
                    <a:pt x="101" y="128"/>
                  </a:cubicBezTo>
                  <a:cubicBezTo>
                    <a:pt x="101" y="128"/>
                    <a:pt x="102" y="122"/>
                    <a:pt x="102" y="119"/>
                  </a:cubicBezTo>
                  <a:cubicBezTo>
                    <a:pt x="102" y="116"/>
                    <a:pt x="106" y="113"/>
                    <a:pt x="105" y="111"/>
                  </a:cubicBezTo>
                  <a:cubicBezTo>
                    <a:pt x="103" y="110"/>
                    <a:pt x="106" y="109"/>
                    <a:pt x="108" y="107"/>
                  </a:cubicBezTo>
                  <a:cubicBezTo>
                    <a:pt x="110" y="106"/>
                    <a:pt x="109" y="101"/>
                    <a:pt x="111" y="99"/>
                  </a:cubicBezTo>
                  <a:cubicBezTo>
                    <a:pt x="113" y="97"/>
                    <a:pt x="114" y="93"/>
                    <a:pt x="116" y="93"/>
                  </a:cubicBezTo>
                  <a:cubicBezTo>
                    <a:pt x="118" y="93"/>
                    <a:pt x="120" y="91"/>
                    <a:pt x="120" y="89"/>
                  </a:cubicBezTo>
                  <a:cubicBezTo>
                    <a:pt x="120" y="87"/>
                    <a:pt x="123" y="82"/>
                    <a:pt x="123" y="79"/>
                  </a:cubicBezTo>
                  <a:cubicBezTo>
                    <a:pt x="122" y="75"/>
                    <a:pt x="121" y="71"/>
                    <a:pt x="123" y="67"/>
                  </a:cubicBezTo>
                  <a:cubicBezTo>
                    <a:pt x="126" y="64"/>
                    <a:pt x="127" y="62"/>
                    <a:pt x="126" y="59"/>
                  </a:cubicBezTo>
                  <a:cubicBezTo>
                    <a:pt x="126" y="56"/>
                    <a:pt x="130" y="56"/>
                    <a:pt x="131" y="54"/>
                  </a:cubicBezTo>
                  <a:cubicBezTo>
                    <a:pt x="132" y="53"/>
                    <a:pt x="136" y="52"/>
                    <a:pt x="139" y="47"/>
                  </a:cubicBezTo>
                  <a:cubicBezTo>
                    <a:pt x="137" y="45"/>
                    <a:pt x="135" y="43"/>
                    <a:pt x="134" y="42"/>
                  </a:cubicBezTo>
                  <a:cubicBezTo>
                    <a:pt x="131" y="41"/>
                    <a:pt x="129" y="35"/>
                    <a:pt x="129" y="29"/>
                  </a:cubicBezTo>
                  <a:cubicBezTo>
                    <a:pt x="129" y="22"/>
                    <a:pt x="127" y="17"/>
                    <a:pt x="127" y="15"/>
                  </a:cubicBezTo>
                  <a:cubicBezTo>
                    <a:pt x="127" y="13"/>
                    <a:pt x="124" y="8"/>
                    <a:pt x="120" y="6"/>
                  </a:cubicBezTo>
                  <a:cubicBezTo>
                    <a:pt x="117" y="5"/>
                    <a:pt x="115" y="2"/>
                    <a:pt x="115" y="0"/>
                  </a:cubicBezTo>
                  <a:cubicBezTo>
                    <a:pt x="115" y="0"/>
                    <a:pt x="115" y="0"/>
                    <a:pt x="115" y="0"/>
                  </a:cubicBezTo>
                  <a:cubicBezTo>
                    <a:pt x="112" y="4"/>
                    <a:pt x="113" y="3"/>
                    <a:pt x="110" y="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 name="Google Shape;254;p4">
              <a:extLst>
                <a:ext uri="{FF2B5EF4-FFF2-40B4-BE49-F238E27FC236}">
                  <a16:creationId xmlns:a16="http://schemas.microsoft.com/office/drawing/2014/main" id="{D41B3EA0-5A41-8479-02F8-E0619AF9B952}"/>
                </a:ext>
              </a:extLst>
            </p:cNvPr>
            <p:cNvSpPr/>
            <p:nvPr/>
          </p:nvSpPr>
          <p:spPr>
            <a:xfrm>
              <a:off x="6730491" y="4208206"/>
              <a:ext cx="40218" cy="40218"/>
            </a:xfrm>
            <a:custGeom>
              <a:avLst/>
              <a:gdLst/>
              <a:ahLst/>
              <a:cxnLst/>
              <a:rect l="l" t="t" r="r" b="b"/>
              <a:pathLst>
                <a:path w="16" h="16" extrusionOk="0">
                  <a:moveTo>
                    <a:pt x="5" y="2"/>
                  </a:moveTo>
                  <a:cubicBezTo>
                    <a:pt x="5" y="3"/>
                    <a:pt x="3" y="6"/>
                    <a:pt x="1" y="8"/>
                  </a:cubicBezTo>
                  <a:cubicBezTo>
                    <a:pt x="0" y="10"/>
                    <a:pt x="1" y="14"/>
                    <a:pt x="1" y="15"/>
                  </a:cubicBezTo>
                  <a:cubicBezTo>
                    <a:pt x="2" y="16"/>
                    <a:pt x="4" y="16"/>
                    <a:pt x="6" y="15"/>
                  </a:cubicBezTo>
                  <a:cubicBezTo>
                    <a:pt x="7" y="14"/>
                    <a:pt x="8" y="14"/>
                    <a:pt x="10" y="16"/>
                  </a:cubicBezTo>
                  <a:cubicBezTo>
                    <a:pt x="11" y="15"/>
                    <a:pt x="12" y="13"/>
                    <a:pt x="13" y="12"/>
                  </a:cubicBezTo>
                  <a:cubicBezTo>
                    <a:pt x="11" y="11"/>
                    <a:pt x="9" y="11"/>
                    <a:pt x="9" y="10"/>
                  </a:cubicBezTo>
                  <a:cubicBezTo>
                    <a:pt x="8" y="9"/>
                    <a:pt x="11" y="7"/>
                    <a:pt x="14" y="6"/>
                  </a:cubicBezTo>
                  <a:cubicBezTo>
                    <a:pt x="16" y="6"/>
                    <a:pt x="15" y="3"/>
                    <a:pt x="13" y="1"/>
                  </a:cubicBezTo>
                  <a:cubicBezTo>
                    <a:pt x="13" y="1"/>
                    <a:pt x="12" y="1"/>
                    <a:pt x="12" y="0"/>
                  </a:cubicBezTo>
                  <a:cubicBezTo>
                    <a:pt x="11" y="1"/>
                    <a:pt x="10" y="1"/>
                    <a:pt x="9" y="2"/>
                  </a:cubicBezTo>
                  <a:cubicBezTo>
                    <a:pt x="9" y="3"/>
                    <a:pt x="7" y="2"/>
                    <a:pt x="5" y="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255;p4">
              <a:extLst>
                <a:ext uri="{FF2B5EF4-FFF2-40B4-BE49-F238E27FC236}">
                  <a16:creationId xmlns:a16="http://schemas.microsoft.com/office/drawing/2014/main" id="{059DA510-F2CB-84A0-020C-0A497E585992}"/>
                </a:ext>
              </a:extLst>
            </p:cNvPr>
            <p:cNvSpPr/>
            <p:nvPr/>
          </p:nvSpPr>
          <p:spPr>
            <a:xfrm>
              <a:off x="6618304" y="4092844"/>
              <a:ext cx="141821" cy="122771"/>
            </a:xfrm>
            <a:custGeom>
              <a:avLst/>
              <a:gdLst/>
              <a:ahLst/>
              <a:cxnLst/>
              <a:rect l="l" t="t" r="r" b="b"/>
              <a:pathLst>
                <a:path w="57" h="49" extrusionOk="0">
                  <a:moveTo>
                    <a:pt x="10" y="7"/>
                  </a:moveTo>
                  <a:cubicBezTo>
                    <a:pt x="9" y="9"/>
                    <a:pt x="5" y="9"/>
                    <a:pt x="5" y="12"/>
                  </a:cubicBezTo>
                  <a:cubicBezTo>
                    <a:pt x="6" y="15"/>
                    <a:pt x="5" y="17"/>
                    <a:pt x="2" y="20"/>
                  </a:cubicBezTo>
                  <a:cubicBezTo>
                    <a:pt x="0" y="24"/>
                    <a:pt x="1" y="28"/>
                    <a:pt x="2" y="32"/>
                  </a:cubicBezTo>
                  <a:cubicBezTo>
                    <a:pt x="5" y="32"/>
                    <a:pt x="8" y="32"/>
                    <a:pt x="9" y="32"/>
                  </a:cubicBezTo>
                  <a:cubicBezTo>
                    <a:pt x="10" y="33"/>
                    <a:pt x="11" y="32"/>
                    <a:pt x="11" y="30"/>
                  </a:cubicBezTo>
                  <a:cubicBezTo>
                    <a:pt x="12" y="27"/>
                    <a:pt x="14" y="27"/>
                    <a:pt x="15" y="28"/>
                  </a:cubicBezTo>
                  <a:cubicBezTo>
                    <a:pt x="17" y="30"/>
                    <a:pt x="18" y="32"/>
                    <a:pt x="21" y="31"/>
                  </a:cubicBezTo>
                  <a:cubicBezTo>
                    <a:pt x="23" y="29"/>
                    <a:pt x="23" y="30"/>
                    <a:pt x="24" y="31"/>
                  </a:cubicBezTo>
                  <a:cubicBezTo>
                    <a:pt x="26" y="31"/>
                    <a:pt x="31" y="30"/>
                    <a:pt x="33" y="31"/>
                  </a:cubicBezTo>
                  <a:cubicBezTo>
                    <a:pt x="35" y="31"/>
                    <a:pt x="51" y="48"/>
                    <a:pt x="51" y="48"/>
                  </a:cubicBezTo>
                  <a:cubicBezTo>
                    <a:pt x="51" y="48"/>
                    <a:pt x="51" y="48"/>
                    <a:pt x="50" y="48"/>
                  </a:cubicBezTo>
                  <a:cubicBezTo>
                    <a:pt x="52" y="48"/>
                    <a:pt x="54" y="49"/>
                    <a:pt x="54" y="48"/>
                  </a:cubicBezTo>
                  <a:cubicBezTo>
                    <a:pt x="55" y="47"/>
                    <a:pt x="56" y="47"/>
                    <a:pt x="57" y="46"/>
                  </a:cubicBezTo>
                  <a:cubicBezTo>
                    <a:pt x="55" y="44"/>
                    <a:pt x="52" y="41"/>
                    <a:pt x="48" y="36"/>
                  </a:cubicBezTo>
                  <a:cubicBezTo>
                    <a:pt x="43" y="30"/>
                    <a:pt x="37" y="27"/>
                    <a:pt x="34" y="27"/>
                  </a:cubicBezTo>
                  <a:cubicBezTo>
                    <a:pt x="31" y="27"/>
                    <a:pt x="31" y="22"/>
                    <a:pt x="29" y="22"/>
                  </a:cubicBezTo>
                  <a:cubicBezTo>
                    <a:pt x="27" y="21"/>
                    <a:pt x="23" y="14"/>
                    <a:pt x="23" y="9"/>
                  </a:cubicBezTo>
                  <a:cubicBezTo>
                    <a:pt x="23" y="7"/>
                    <a:pt x="21" y="3"/>
                    <a:pt x="18" y="0"/>
                  </a:cubicBezTo>
                  <a:cubicBezTo>
                    <a:pt x="15" y="5"/>
                    <a:pt x="11" y="6"/>
                    <a:pt x="10" y="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256;p4">
              <a:extLst>
                <a:ext uri="{FF2B5EF4-FFF2-40B4-BE49-F238E27FC236}">
                  <a16:creationId xmlns:a16="http://schemas.microsoft.com/office/drawing/2014/main" id="{B9CD93CE-B929-CEA1-6F1B-B87226C319D6}"/>
                </a:ext>
              </a:extLst>
            </p:cNvPr>
            <p:cNvSpPr/>
            <p:nvPr/>
          </p:nvSpPr>
          <p:spPr>
            <a:xfrm>
              <a:off x="6545277" y="4160580"/>
              <a:ext cx="317510" cy="247657"/>
            </a:xfrm>
            <a:custGeom>
              <a:avLst/>
              <a:gdLst/>
              <a:ahLst/>
              <a:cxnLst/>
              <a:rect l="l" t="t" r="r" b="b"/>
              <a:pathLst>
                <a:path w="127" h="99" extrusionOk="0">
                  <a:moveTo>
                    <a:pt x="8" y="65"/>
                  </a:moveTo>
                  <a:cubicBezTo>
                    <a:pt x="9" y="67"/>
                    <a:pt x="14" y="70"/>
                    <a:pt x="16" y="74"/>
                  </a:cubicBezTo>
                  <a:cubicBezTo>
                    <a:pt x="17" y="78"/>
                    <a:pt x="21" y="80"/>
                    <a:pt x="24" y="80"/>
                  </a:cubicBezTo>
                  <a:cubicBezTo>
                    <a:pt x="25" y="80"/>
                    <a:pt x="24" y="83"/>
                    <a:pt x="23" y="88"/>
                  </a:cubicBezTo>
                  <a:cubicBezTo>
                    <a:pt x="24" y="88"/>
                    <a:pt x="25" y="88"/>
                    <a:pt x="26" y="89"/>
                  </a:cubicBezTo>
                  <a:cubicBezTo>
                    <a:pt x="27" y="90"/>
                    <a:pt x="33" y="89"/>
                    <a:pt x="35" y="91"/>
                  </a:cubicBezTo>
                  <a:cubicBezTo>
                    <a:pt x="37" y="92"/>
                    <a:pt x="43" y="96"/>
                    <a:pt x="44" y="96"/>
                  </a:cubicBezTo>
                  <a:cubicBezTo>
                    <a:pt x="46" y="96"/>
                    <a:pt x="53" y="97"/>
                    <a:pt x="54" y="98"/>
                  </a:cubicBezTo>
                  <a:cubicBezTo>
                    <a:pt x="55" y="99"/>
                    <a:pt x="57" y="95"/>
                    <a:pt x="60" y="93"/>
                  </a:cubicBezTo>
                  <a:cubicBezTo>
                    <a:pt x="63" y="92"/>
                    <a:pt x="66" y="91"/>
                    <a:pt x="67" y="92"/>
                  </a:cubicBezTo>
                  <a:cubicBezTo>
                    <a:pt x="68" y="93"/>
                    <a:pt x="70" y="94"/>
                    <a:pt x="71" y="94"/>
                  </a:cubicBezTo>
                  <a:cubicBezTo>
                    <a:pt x="72" y="93"/>
                    <a:pt x="73" y="93"/>
                    <a:pt x="75" y="92"/>
                  </a:cubicBezTo>
                  <a:cubicBezTo>
                    <a:pt x="78" y="92"/>
                    <a:pt x="81" y="91"/>
                    <a:pt x="82" y="91"/>
                  </a:cubicBezTo>
                  <a:cubicBezTo>
                    <a:pt x="84" y="91"/>
                    <a:pt x="88" y="86"/>
                    <a:pt x="93" y="86"/>
                  </a:cubicBezTo>
                  <a:cubicBezTo>
                    <a:pt x="99" y="86"/>
                    <a:pt x="100" y="86"/>
                    <a:pt x="102" y="84"/>
                  </a:cubicBezTo>
                  <a:cubicBezTo>
                    <a:pt x="105" y="81"/>
                    <a:pt x="123" y="63"/>
                    <a:pt x="125" y="61"/>
                  </a:cubicBezTo>
                  <a:cubicBezTo>
                    <a:pt x="127" y="60"/>
                    <a:pt x="124" y="60"/>
                    <a:pt x="122" y="60"/>
                  </a:cubicBezTo>
                  <a:cubicBezTo>
                    <a:pt x="120" y="60"/>
                    <a:pt x="116" y="59"/>
                    <a:pt x="110" y="57"/>
                  </a:cubicBezTo>
                  <a:cubicBezTo>
                    <a:pt x="104" y="55"/>
                    <a:pt x="95" y="51"/>
                    <a:pt x="93" y="51"/>
                  </a:cubicBezTo>
                  <a:cubicBezTo>
                    <a:pt x="92" y="51"/>
                    <a:pt x="89" y="47"/>
                    <a:pt x="88" y="46"/>
                  </a:cubicBezTo>
                  <a:cubicBezTo>
                    <a:pt x="86" y="45"/>
                    <a:pt x="83" y="40"/>
                    <a:pt x="83" y="38"/>
                  </a:cubicBezTo>
                  <a:cubicBezTo>
                    <a:pt x="82" y="38"/>
                    <a:pt x="83" y="36"/>
                    <a:pt x="84" y="35"/>
                  </a:cubicBezTo>
                  <a:cubicBezTo>
                    <a:pt x="82" y="33"/>
                    <a:pt x="81" y="33"/>
                    <a:pt x="80" y="34"/>
                  </a:cubicBezTo>
                  <a:cubicBezTo>
                    <a:pt x="78" y="35"/>
                    <a:pt x="76" y="35"/>
                    <a:pt x="75" y="34"/>
                  </a:cubicBezTo>
                  <a:cubicBezTo>
                    <a:pt x="75" y="33"/>
                    <a:pt x="74" y="29"/>
                    <a:pt x="75" y="27"/>
                  </a:cubicBezTo>
                  <a:cubicBezTo>
                    <a:pt x="77" y="25"/>
                    <a:pt x="80" y="21"/>
                    <a:pt x="80" y="21"/>
                  </a:cubicBezTo>
                  <a:cubicBezTo>
                    <a:pt x="80" y="21"/>
                    <a:pt x="64" y="4"/>
                    <a:pt x="62" y="4"/>
                  </a:cubicBezTo>
                  <a:cubicBezTo>
                    <a:pt x="60" y="3"/>
                    <a:pt x="55" y="4"/>
                    <a:pt x="53" y="4"/>
                  </a:cubicBezTo>
                  <a:cubicBezTo>
                    <a:pt x="52" y="3"/>
                    <a:pt x="52" y="2"/>
                    <a:pt x="50" y="4"/>
                  </a:cubicBezTo>
                  <a:cubicBezTo>
                    <a:pt x="47" y="5"/>
                    <a:pt x="46" y="3"/>
                    <a:pt x="44" y="1"/>
                  </a:cubicBezTo>
                  <a:cubicBezTo>
                    <a:pt x="43" y="0"/>
                    <a:pt x="41" y="0"/>
                    <a:pt x="40" y="3"/>
                  </a:cubicBezTo>
                  <a:cubicBezTo>
                    <a:pt x="40" y="5"/>
                    <a:pt x="39" y="6"/>
                    <a:pt x="38" y="5"/>
                  </a:cubicBezTo>
                  <a:cubicBezTo>
                    <a:pt x="37" y="5"/>
                    <a:pt x="34" y="5"/>
                    <a:pt x="31" y="5"/>
                  </a:cubicBezTo>
                  <a:cubicBezTo>
                    <a:pt x="31" y="5"/>
                    <a:pt x="31" y="5"/>
                    <a:pt x="31" y="5"/>
                  </a:cubicBezTo>
                  <a:cubicBezTo>
                    <a:pt x="31" y="8"/>
                    <a:pt x="28" y="13"/>
                    <a:pt x="28" y="15"/>
                  </a:cubicBezTo>
                  <a:cubicBezTo>
                    <a:pt x="28" y="17"/>
                    <a:pt x="26" y="19"/>
                    <a:pt x="24" y="19"/>
                  </a:cubicBezTo>
                  <a:cubicBezTo>
                    <a:pt x="22" y="19"/>
                    <a:pt x="21" y="23"/>
                    <a:pt x="19" y="25"/>
                  </a:cubicBezTo>
                  <a:cubicBezTo>
                    <a:pt x="17" y="27"/>
                    <a:pt x="18" y="32"/>
                    <a:pt x="16" y="33"/>
                  </a:cubicBezTo>
                  <a:cubicBezTo>
                    <a:pt x="14" y="35"/>
                    <a:pt x="11" y="36"/>
                    <a:pt x="13" y="37"/>
                  </a:cubicBezTo>
                  <a:cubicBezTo>
                    <a:pt x="14" y="39"/>
                    <a:pt x="10" y="42"/>
                    <a:pt x="10" y="45"/>
                  </a:cubicBezTo>
                  <a:cubicBezTo>
                    <a:pt x="10" y="48"/>
                    <a:pt x="9" y="54"/>
                    <a:pt x="9" y="54"/>
                  </a:cubicBezTo>
                  <a:cubicBezTo>
                    <a:pt x="8" y="55"/>
                    <a:pt x="2" y="53"/>
                    <a:pt x="2" y="56"/>
                  </a:cubicBezTo>
                  <a:cubicBezTo>
                    <a:pt x="2" y="58"/>
                    <a:pt x="0" y="58"/>
                    <a:pt x="1" y="61"/>
                  </a:cubicBezTo>
                  <a:cubicBezTo>
                    <a:pt x="2" y="63"/>
                    <a:pt x="7" y="62"/>
                    <a:pt x="8" y="6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257;p4">
              <a:extLst>
                <a:ext uri="{FF2B5EF4-FFF2-40B4-BE49-F238E27FC236}">
                  <a16:creationId xmlns:a16="http://schemas.microsoft.com/office/drawing/2014/main" id="{22FB4328-DC9F-1636-1322-66D12733C500}"/>
                </a:ext>
              </a:extLst>
            </p:cNvPr>
            <p:cNvSpPr/>
            <p:nvPr/>
          </p:nvSpPr>
          <p:spPr>
            <a:xfrm>
              <a:off x="6595019" y="3709715"/>
              <a:ext cx="30692" cy="37042"/>
            </a:xfrm>
            <a:custGeom>
              <a:avLst/>
              <a:gdLst/>
              <a:ahLst/>
              <a:cxnLst/>
              <a:rect l="l" t="t" r="r" b="b"/>
              <a:pathLst>
                <a:path w="12" h="15" extrusionOk="0">
                  <a:moveTo>
                    <a:pt x="10" y="6"/>
                  </a:moveTo>
                  <a:cubicBezTo>
                    <a:pt x="12" y="5"/>
                    <a:pt x="12" y="0"/>
                    <a:pt x="6" y="0"/>
                  </a:cubicBezTo>
                  <a:cubicBezTo>
                    <a:pt x="6" y="0"/>
                    <a:pt x="6" y="1"/>
                    <a:pt x="6" y="1"/>
                  </a:cubicBezTo>
                  <a:cubicBezTo>
                    <a:pt x="6" y="3"/>
                    <a:pt x="2" y="9"/>
                    <a:pt x="0" y="14"/>
                  </a:cubicBezTo>
                  <a:cubicBezTo>
                    <a:pt x="3" y="15"/>
                    <a:pt x="3" y="15"/>
                    <a:pt x="3" y="15"/>
                  </a:cubicBezTo>
                  <a:cubicBezTo>
                    <a:pt x="6" y="12"/>
                    <a:pt x="9" y="7"/>
                    <a:pt x="10" y="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258;p4">
              <a:extLst>
                <a:ext uri="{FF2B5EF4-FFF2-40B4-BE49-F238E27FC236}">
                  <a16:creationId xmlns:a16="http://schemas.microsoft.com/office/drawing/2014/main" id="{D2A5BA73-812C-118E-CD27-B64F2DB5CABE}"/>
                </a:ext>
              </a:extLst>
            </p:cNvPr>
            <p:cNvSpPr/>
            <p:nvPr/>
          </p:nvSpPr>
          <p:spPr>
            <a:xfrm>
              <a:off x="6602428" y="3649389"/>
              <a:ext cx="146054" cy="115362"/>
            </a:xfrm>
            <a:custGeom>
              <a:avLst/>
              <a:gdLst/>
              <a:ahLst/>
              <a:cxnLst/>
              <a:rect l="l" t="t" r="r" b="b"/>
              <a:pathLst>
                <a:path w="58" h="46" extrusionOk="0">
                  <a:moveTo>
                    <a:pt x="7" y="30"/>
                  </a:moveTo>
                  <a:cubicBezTo>
                    <a:pt x="6" y="31"/>
                    <a:pt x="3" y="36"/>
                    <a:pt x="0" y="39"/>
                  </a:cubicBezTo>
                  <a:cubicBezTo>
                    <a:pt x="1" y="39"/>
                    <a:pt x="1" y="39"/>
                    <a:pt x="1" y="39"/>
                  </a:cubicBezTo>
                  <a:cubicBezTo>
                    <a:pt x="2" y="42"/>
                    <a:pt x="2" y="42"/>
                    <a:pt x="2" y="42"/>
                  </a:cubicBezTo>
                  <a:cubicBezTo>
                    <a:pt x="9" y="46"/>
                    <a:pt x="9" y="46"/>
                    <a:pt x="9" y="46"/>
                  </a:cubicBezTo>
                  <a:cubicBezTo>
                    <a:pt x="9" y="46"/>
                    <a:pt x="15" y="42"/>
                    <a:pt x="17" y="42"/>
                  </a:cubicBezTo>
                  <a:cubicBezTo>
                    <a:pt x="20" y="42"/>
                    <a:pt x="46" y="27"/>
                    <a:pt x="46" y="27"/>
                  </a:cubicBezTo>
                  <a:cubicBezTo>
                    <a:pt x="46" y="27"/>
                    <a:pt x="48" y="24"/>
                    <a:pt x="48" y="22"/>
                  </a:cubicBezTo>
                  <a:cubicBezTo>
                    <a:pt x="48" y="21"/>
                    <a:pt x="47" y="17"/>
                    <a:pt x="49" y="16"/>
                  </a:cubicBezTo>
                  <a:cubicBezTo>
                    <a:pt x="50" y="14"/>
                    <a:pt x="47" y="11"/>
                    <a:pt x="48" y="9"/>
                  </a:cubicBezTo>
                  <a:cubicBezTo>
                    <a:pt x="49" y="6"/>
                    <a:pt x="53" y="5"/>
                    <a:pt x="53" y="5"/>
                  </a:cubicBezTo>
                  <a:cubicBezTo>
                    <a:pt x="58" y="1"/>
                    <a:pt x="58" y="1"/>
                    <a:pt x="58" y="1"/>
                  </a:cubicBezTo>
                  <a:cubicBezTo>
                    <a:pt x="55" y="0"/>
                    <a:pt x="55" y="0"/>
                    <a:pt x="55" y="0"/>
                  </a:cubicBezTo>
                  <a:cubicBezTo>
                    <a:pt x="55" y="0"/>
                    <a:pt x="51" y="2"/>
                    <a:pt x="46" y="2"/>
                  </a:cubicBezTo>
                  <a:cubicBezTo>
                    <a:pt x="41" y="1"/>
                    <a:pt x="40" y="5"/>
                    <a:pt x="34" y="5"/>
                  </a:cubicBezTo>
                  <a:cubicBezTo>
                    <a:pt x="29" y="5"/>
                    <a:pt x="26" y="6"/>
                    <a:pt x="25" y="5"/>
                  </a:cubicBezTo>
                  <a:cubicBezTo>
                    <a:pt x="24" y="3"/>
                    <a:pt x="23" y="4"/>
                    <a:pt x="20" y="6"/>
                  </a:cubicBezTo>
                  <a:cubicBezTo>
                    <a:pt x="16" y="7"/>
                    <a:pt x="14" y="7"/>
                    <a:pt x="12" y="6"/>
                  </a:cubicBezTo>
                  <a:cubicBezTo>
                    <a:pt x="10" y="4"/>
                    <a:pt x="9" y="6"/>
                    <a:pt x="9" y="8"/>
                  </a:cubicBezTo>
                  <a:cubicBezTo>
                    <a:pt x="8" y="9"/>
                    <a:pt x="9" y="13"/>
                    <a:pt x="4" y="13"/>
                  </a:cubicBezTo>
                  <a:cubicBezTo>
                    <a:pt x="3" y="15"/>
                    <a:pt x="3" y="16"/>
                    <a:pt x="3" y="18"/>
                  </a:cubicBezTo>
                  <a:cubicBezTo>
                    <a:pt x="5" y="19"/>
                    <a:pt x="3" y="21"/>
                    <a:pt x="3" y="24"/>
                  </a:cubicBezTo>
                  <a:cubicBezTo>
                    <a:pt x="9" y="24"/>
                    <a:pt x="9" y="29"/>
                    <a:pt x="7" y="3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259;p4">
              <a:extLst>
                <a:ext uri="{FF2B5EF4-FFF2-40B4-BE49-F238E27FC236}">
                  <a16:creationId xmlns:a16="http://schemas.microsoft.com/office/drawing/2014/main" id="{AE348723-1F22-4B72-19DD-7DDFB3E2D781}"/>
                </a:ext>
              </a:extLst>
            </p:cNvPr>
            <p:cNvSpPr/>
            <p:nvPr/>
          </p:nvSpPr>
          <p:spPr>
            <a:xfrm>
              <a:off x="8500079" y="3623988"/>
              <a:ext cx="80436" cy="100545"/>
            </a:xfrm>
            <a:custGeom>
              <a:avLst/>
              <a:gdLst/>
              <a:ahLst/>
              <a:cxnLst/>
              <a:rect l="l" t="t" r="r" b="b"/>
              <a:pathLst>
                <a:path w="32" h="40" extrusionOk="0">
                  <a:moveTo>
                    <a:pt x="8" y="3"/>
                  </a:moveTo>
                  <a:cubicBezTo>
                    <a:pt x="7" y="4"/>
                    <a:pt x="5" y="5"/>
                    <a:pt x="3" y="7"/>
                  </a:cubicBezTo>
                  <a:cubicBezTo>
                    <a:pt x="4" y="9"/>
                    <a:pt x="4" y="11"/>
                    <a:pt x="6" y="11"/>
                  </a:cubicBezTo>
                  <a:cubicBezTo>
                    <a:pt x="8" y="12"/>
                    <a:pt x="8" y="16"/>
                    <a:pt x="5" y="15"/>
                  </a:cubicBezTo>
                  <a:cubicBezTo>
                    <a:pt x="2" y="14"/>
                    <a:pt x="2" y="19"/>
                    <a:pt x="5" y="23"/>
                  </a:cubicBezTo>
                  <a:cubicBezTo>
                    <a:pt x="7" y="27"/>
                    <a:pt x="0" y="31"/>
                    <a:pt x="2" y="33"/>
                  </a:cubicBezTo>
                  <a:cubicBezTo>
                    <a:pt x="4" y="35"/>
                    <a:pt x="3" y="37"/>
                    <a:pt x="3" y="39"/>
                  </a:cubicBezTo>
                  <a:cubicBezTo>
                    <a:pt x="4" y="40"/>
                    <a:pt x="15" y="38"/>
                    <a:pt x="20" y="33"/>
                  </a:cubicBezTo>
                  <a:cubicBezTo>
                    <a:pt x="24" y="29"/>
                    <a:pt x="25" y="29"/>
                    <a:pt x="28" y="30"/>
                  </a:cubicBezTo>
                  <a:cubicBezTo>
                    <a:pt x="30" y="30"/>
                    <a:pt x="32" y="28"/>
                    <a:pt x="31" y="26"/>
                  </a:cubicBezTo>
                  <a:cubicBezTo>
                    <a:pt x="30" y="24"/>
                    <a:pt x="29" y="20"/>
                    <a:pt x="29" y="14"/>
                  </a:cubicBezTo>
                  <a:cubicBezTo>
                    <a:pt x="29" y="11"/>
                    <a:pt x="25" y="5"/>
                    <a:pt x="20" y="0"/>
                  </a:cubicBezTo>
                  <a:cubicBezTo>
                    <a:pt x="19" y="1"/>
                    <a:pt x="18" y="2"/>
                    <a:pt x="16" y="2"/>
                  </a:cubicBezTo>
                  <a:cubicBezTo>
                    <a:pt x="13" y="2"/>
                    <a:pt x="9" y="2"/>
                    <a:pt x="8" y="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260;p4">
              <a:extLst>
                <a:ext uri="{FF2B5EF4-FFF2-40B4-BE49-F238E27FC236}">
                  <a16:creationId xmlns:a16="http://schemas.microsoft.com/office/drawing/2014/main" id="{E5A50339-6E13-5BE0-8E63-9B4D06F49D5B}"/>
                </a:ext>
              </a:extLst>
            </p:cNvPr>
            <p:cNvSpPr/>
            <p:nvPr/>
          </p:nvSpPr>
          <p:spPr>
            <a:xfrm>
              <a:off x="7706304" y="3904455"/>
              <a:ext cx="95253" cy="125946"/>
            </a:xfrm>
            <a:custGeom>
              <a:avLst/>
              <a:gdLst/>
              <a:ahLst/>
              <a:cxnLst/>
              <a:rect l="l" t="t" r="r" b="b"/>
              <a:pathLst>
                <a:path w="38" h="50" extrusionOk="0">
                  <a:moveTo>
                    <a:pt x="38" y="42"/>
                  </a:moveTo>
                  <a:cubicBezTo>
                    <a:pt x="37" y="34"/>
                    <a:pt x="36" y="26"/>
                    <a:pt x="35" y="26"/>
                  </a:cubicBezTo>
                  <a:cubicBezTo>
                    <a:pt x="33" y="26"/>
                    <a:pt x="31" y="33"/>
                    <a:pt x="29" y="32"/>
                  </a:cubicBezTo>
                  <a:cubicBezTo>
                    <a:pt x="26" y="32"/>
                    <a:pt x="26" y="23"/>
                    <a:pt x="29" y="23"/>
                  </a:cubicBezTo>
                  <a:cubicBezTo>
                    <a:pt x="32" y="23"/>
                    <a:pt x="36" y="17"/>
                    <a:pt x="36" y="15"/>
                  </a:cubicBezTo>
                  <a:cubicBezTo>
                    <a:pt x="36" y="13"/>
                    <a:pt x="33" y="13"/>
                    <a:pt x="30" y="13"/>
                  </a:cubicBezTo>
                  <a:cubicBezTo>
                    <a:pt x="27" y="13"/>
                    <a:pt x="20" y="13"/>
                    <a:pt x="20" y="13"/>
                  </a:cubicBezTo>
                  <a:cubicBezTo>
                    <a:pt x="20" y="13"/>
                    <a:pt x="16" y="12"/>
                    <a:pt x="16" y="9"/>
                  </a:cubicBezTo>
                  <a:cubicBezTo>
                    <a:pt x="16" y="7"/>
                    <a:pt x="14" y="4"/>
                    <a:pt x="10" y="4"/>
                  </a:cubicBezTo>
                  <a:cubicBezTo>
                    <a:pt x="6" y="4"/>
                    <a:pt x="6" y="0"/>
                    <a:pt x="3" y="4"/>
                  </a:cubicBezTo>
                  <a:cubicBezTo>
                    <a:pt x="0" y="9"/>
                    <a:pt x="10" y="9"/>
                    <a:pt x="9" y="12"/>
                  </a:cubicBezTo>
                  <a:cubicBezTo>
                    <a:pt x="8" y="15"/>
                    <a:pt x="5" y="13"/>
                    <a:pt x="4" y="15"/>
                  </a:cubicBezTo>
                  <a:cubicBezTo>
                    <a:pt x="4" y="18"/>
                    <a:pt x="5" y="24"/>
                    <a:pt x="6" y="28"/>
                  </a:cubicBezTo>
                  <a:cubicBezTo>
                    <a:pt x="8" y="30"/>
                    <a:pt x="9" y="37"/>
                    <a:pt x="9" y="43"/>
                  </a:cubicBezTo>
                  <a:cubicBezTo>
                    <a:pt x="12" y="43"/>
                    <a:pt x="13" y="42"/>
                    <a:pt x="15" y="42"/>
                  </a:cubicBezTo>
                  <a:cubicBezTo>
                    <a:pt x="18" y="42"/>
                    <a:pt x="21" y="41"/>
                    <a:pt x="22" y="38"/>
                  </a:cubicBezTo>
                  <a:cubicBezTo>
                    <a:pt x="22" y="35"/>
                    <a:pt x="25" y="33"/>
                    <a:pt x="27" y="34"/>
                  </a:cubicBezTo>
                  <a:cubicBezTo>
                    <a:pt x="29" y="35"/>
                    <a:pt x="31" y="42"/>
                    <a:pt x="31" y="46"/>
                  </a:cubicBezTo>
                  <a:cubicBezTo>
                    <a:pt x="31" y="47"/>
                    <a:pt x="32" y="48"/>
                    <a:pt x="33" y="50"/>
                  </a:cubicBezTo>
                  <a:cubicBezTo>
                    <a:pt x="34" y="49"/>
                    <a:pt x="36" y="47"/>
                    <a:pt x="36" y="47"/>
                  </a:cubicBezTo>
                  <a:cubicBezTo>
                    <a:pt x="36" y="47"/>
                    <a:pt x="37" y="44"/>
                    <a:pt x="38" y="4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261;p4">
              <a:extLst>
                <a:ext uri="{FF2B5EF4-FFF2-40B4-BE49-F238E27FC236}">
                  <a16:creationId xmlns:a16="http://schemas.microsoft.com/office/drawing/2014/main" id="{BF8D4C7D-E687-E7F0-7BC0-3E7BDA739902}"/>
                </a:ext>
              </a:extLst>
            </p:cNvPr>
            <p:cNvSpPr/>
            <p:nvPr/>
          </p:nvSpPr>
          <p:spPr>
            <a:xfrm>
              <a:off x="7304125" y="3693840"/>
              <a:ext cx="587393" cy="621261"/>
            </a:xfrm>
            <a:custGeom>
              <a:avLst/>
              <a:gdLst/>
              <a:ahLst/>
              <a:cxnLst/>
              <a:rect l="l" t="t" r="r" b="b"/>
              <a:pathLst>
                <a:path w="235" h="248" extrusionOk="0">
                  <a:moveTo>
                    <a:pt x="167" y="112"/>
                  </a:moveTo>
                  <a:cubicBezTo>
                    <a:pt x="166" y="108"/>
                    <a:pt x="165" y="102"/>
                    <a:pt x="165" y="99"/>
                  </a:cubicBezTo>
                  <a:cubicBezTo>
                    <a:pt x="166" y="97"/>
                    <a:pt x="169" y="99"/>
                    <a:pt x="170" y="96"/>
                  </a:cubicBezTo>
                  <a:cubicBezTo>
                    <a:pt x="171" y="93"/>
                    <a:pt x="161" y="93"/>
                    <a:pt x="164" y="88"/>
                  </a:cubicBezTo>
                  <a:cubicBezTo>
                    <a:pt x="167" y="84"/>
                    <a:pt x="167" y="88"/>
                    <a:pt x="171" y="88"/>
                  </a:cubicBezTo>
                  <a:cubicBezTo>
                    <a:pt x="175" y="88"/>
                    <a:pt x="177" y="91"/>
                    <a:pt x="177" y="93"/>
                  </a:cubicBezTo>
                  <a:cubicBezTo>
                    <a:pt x="177" y="96"/>
                    <a:pt x="181" y="97"/>
                    <a:pt x="181" y="97"/>
                  </a:cubicBezTo>
                  <a:cubicBezTo>
                    <a:pt x="181" y="97"/>
                    <a:pt x="188" y="97"/>
                    <a:pt x="191" y="97"/>
                  </a:cubicBezTo>
                  <a:cubicBezTo>
                    <a:pt x="194" y="97"/>
                    <a:pt x="197" y="97"/>
                    <a:pt x="197" y="99"/>
                  </a:cubicBezTo>
                  <a:cubicBezTo>
                    <a:pt x="197" y="101"/>
                    <a:pt x="193" y="107"/>
                    <a:pt x="190" y="107"/>
                  </a:cubicBezTo>
                  <a:cubicBezTo>
                    <a:pt x="187" y="107"/>
                    <a:pt x="187" y="116"/>
                    <a:pt x="190" y="116"/>
                  </a:cubicBezTo>
                  <a:cubicBezTo>
                    <a:pt x="192" y="117"/>
                    <a:pt x="194" y="110"/>
                    <a:pt x="196" y="110"/>
                  </a:cubicBezTo>
                  <a:cubicBezTo>
                    <a:pt x="197" y="110"/>
                    <a:pt x="198" y="118"/>
                    <a:pt x="199" y="126"/>
                  </a:cubicBezTo>
                  <a:cubicBezTo>
                    <a:pt x="199" y="125"/>
                    <a:pt x="200" y="125"/>
                    <a:pt x="200" y="125"/>
                  </a:cubicBezTo>
                  <a:cubicBezTo>
                    <a:pt x="202" y="125"/>
                    <a:pt x="201" y="118"/>
                    <a:pt x="203" y="116"/>
                  </a:cubicBezTo>
                  <a:cubicBezTo>
                    <a:pt x="204" y="114"/>
                    <a:pt x="203" y="108"/>
                    <a:pt x="204" y="108"/>
                  </a:cubicBezTo>
                  <a:cubicBezTo>
                    <a:pt x="205" y="108"/>
                    <a:pt x="211" y="110"/>
                    <a:pt x="211" y="108"/>
                  </a:cubicBezTo>
                  <a:cubicBezTo>
                    <a:pt x="211" y="107"/>
                    <a:pt x="215" y="101"/>
                    <a:pt x="214" y="98"/>
                  </a:cubicBezTo>
                  <a:cubicBezTo>
                    <a:pt x="213" y="95"/>
                    <a:pt x="216" y="91"/>
                    <a:pt x="216" y="88"/>
                  </a:cubicBezTo>
                  <a:cubicBezTo>
                    <a:pt x="216" y="84"/>
                    <a:pt x="220" y="83"/>
                    <a:pt x="222" y="81"/>
                  </a:cubicBezTo>
                  <a:cubicBezTo>
                    <a:pt x="224" y="79"/>
                    <a:pt x="228" y="76"/>
                    <a:pt x="229" y="78"/>
                  </a:cubicBezTo>
                  <a:cubicBezTo>
                    <a:pt x="230" y="80"/>
                    <a:pt x="235" y="81"/>
                    <a:pt x="233" y="78"/>
                  </a:cubicBezTo>
                  <a:cubicBezTo>
                    <a:pt x="231" y="75"/>
                    <a:pt x="231" y="73"/>
                    <a:pt x="232" y="72"/>
                  </a:cubicBezTo>
                  <a:cubicBezTo>
                    <a:pt x="233" y="72"/>
                    <a:pt x="234" y="68"/>
                    <a:pt x="234" y="68"/>
                  </a:cubicBezTo>
                  <a:cubicBezTo>
                    <a:pt x="234" y="68"/>
                    <a:pt x="230" y="68"/>
                    <a:pt x="229" y="66"/>
                  </a:cubicBezTo>
                  <a:cubicBezTo>
                    <a:pt x="228" y="64"/>
                    <a:pt x="226" y="62"/>
                    <a:pt x="226" y="60"/>
                  </a:cubicBezTo>
                  <a:cubicBezTo>
                    <a:pt x="226" y="58"/>
                    <a:pt x="223" y="59"/>
                    <a:pt x="221" y="61"/>
                  </a:cubicBezTo>
                  <a:cubicBezTo>
                    <a:pt x="219" y="62"/>
                    <a:pt x="216" y="59"/>
                    <a:pt x="211" y="61"/>
                  </a:cubicBezTo>
                  <a:cubicBezTo>
                    <a:pt x="207" y="63"/>
                    <a:pt x="206" y="66"/>
                    <a:pt x="204" y="66"/>
                  </a:cubicBezTo>
                  <a:cubicBezTo>
                    <a:pt x="202" y="65"/>
                    <a:pt x="202" y="67"/>
                    <a:pt x="201" y="69"/>
                  </a:cubicBezTo>
                  <a:cubicBezTo>
                    <a:pt x="199" y="71"/>
                    <a:pt x="198" y="73"/>
                    <a:pt x="197" y="73"/>
                  </a:cubicBezTo>
                  <a:cubicBezTo>
                    <a:pt x="196" y="73"/>
                    <a:pt x="192" y="74"/>
                    <a:pt x="192" y="74"/>
                  </a:cubicBezTo>
                  <a:cubicBezTo>
                    <a:pt x="192" y="74"/>
                    <a:pt x="195" y="79"/>
                    <a:pt x="193" y="82"/>
                  </a:cubicBezTo>
                  <a:cubicBezTo>
                    <a:pt x="192" y="84"/>
                    <a:pt x="189" y="82"/>
                    <a:pt x="185" y="83"/>
                  </a:cubicBezTo>
                  <a:cubicBezTo>
                    <a:pt x="181" y="84"/>
                    <a:pt x="180" y="81"/>
                    <a:pt x="177" y="82"/>
                  </a:cubicBezTo>
                  <a:cubicBezTo>
                    <a:pt x="174" y="83"/>
                    <a:pt x="173" y="80"/>
                    <a:pt x="171" y="81"/>
                  </a:cubicBezTo>
                  <a:cubicBezTo>
                    <a:pt x="170" y="81"/>
                    <a:pt x="168" y="78"/>
                    <a:pt x="169" y="75"/>
                  </a:cubicBezTo>
                  <a:cubicBezTo>
                    <a:pt x="169" y="72"/>
                    <a:pt x="167" y="69"/>
                    <a:pt x="166" y="71"/>
                  </a:cubicBezTo>
                  <a:cubicBezTo>
                    <a:pt x="165" y="73"/>
                    <a:pt x="163" y="72"/>
                    <a:pt x="163" y="75"/>
                  </a:cubicBezTo>
                  <a:cubicBezTo>
                    <a:pt x="163" y="78"/>
                    <a:pt x="164" y="81"/>
                    <a:pt x="162" y="83"/>
                  </a:cubicBezTo>
                  <a:cubicBezTo>
                    <a:pt x="160" y="85"/>
                    <a:pt x="150" y="86"/>
                    <a:pt x="148" y="85"/>
                  </a:cubicBezTo>
                  <a:cubicBezTo>
                    <a:pt x="146" y="83"/>
                    <a:pt x="137" y="82"/>
                    <a:pt x="137" y="80"/>
                  </a:cubicBezTo>
                  <a:cubicBezTo>
                    <a:pt x="136" y="79"/>
                    <a:pt x="134" y="76"/>
                    <a:pt x="132" y="76"/>
                  </a:cubicBezTo>
                  <a:cubicBezTo>
                    <a:pt x="130" y="76"/>
                    <a:pt x="125" y="78"/>
                    <a:pt x="124" y="77"/>
                  </a:cubicBezTo>
                  <a:cubicBezTo>
                    <a:pt x="123" y="76"/>
                    <a:pt x="119" y="73"/>
                    <a:pt x="117" y="73"/>
                  </a:cubicBezTo>
                  <a:cubicBezTo>
                    <a:pt x="115" y="73"/>
                    <a:pt x="111" y="71"/>
                    <a:pt x="111" y="70"/>
                  </a:cubicBezTo>
                  <a:cubicBezTo>
                    <a:pt x="111" y="68"/>
                    <a:pt x="105" y="68"/>
                    <a:pt x="104" y="66"/>
                  </a:cubicBezTo>
                  <a:cubicBezTo>
                    <a:pt x="103" y="65"/>
                    <a:pt x="100" y="65"/>
                    <a:pt x="100" y="63"/>
                  </a:cubicBezTo>
                  <a:cubicBezTo>
                    <a:pt x="100" y="61"/>
                    <a:pt x="101" y="59"/>
                    <a:pt x="101" y="57"/>
                  </a:cubicBezTo>
                  <a:cubicBezTo>
                    <a:pt x="101" y="55"/>
                    <a:pt x="105" y="53"/>
                    <a:pt x="105" y="51"/>
                  </a:cubicBezTo>
                  <a:cubicBezTo>
                    <a:pt x="105" y="50"/>
                    <a:pt x="102" y="48"/>
                    <a:pt x="102" y="48"/>
                  </a:cubicBezTo>
                  <a:cubicBezTo>
                    <a:pt x="102" y="48"/>
                    <a:pt x="99" y="43"/>
                    <a:pt x="97" y="43"/>
                  </a:cubicBezTo>
                  <a:cubicBezTo>
                    <a:pt x="94" y="43"/>
                    <a:pt x="92" y="39"/>
                    <a:pt x="90" y="38"/>
                  </a:cubicBezTo>
                  <a:cubicBezTo>
                    <a:pt x="87" y="38"/>
                    <a:pt x="88" y="33"/>
                    <a:pt x="87" y="32"/>
                  </a:cubicBezTo>
                  <a:cubicBezTo>
                    <a:pt x="85" y="30"/>
                    <a:pt x="86" y="26"/>
                    <a:pt x="89" y="28"/>
                  </a:cubicBezTo>
                  <a:cubicBezTo>
                    <a:pt x="91" y="30"/>
                    <a:pt x="95" y="28"/>
                    <a:pt x="94" y="25"/>
                  </a:cubicBezTo>
                  <a:cubicBezTo>
                    <a:pt x="92" y="22"/>
                    <a:pt x="89" y="19"/>
                    <a:pt x="89" y="18"/>
                  </a:cubicBezTo>
                  <a:cubicBezTo>
                    <a:pt x="89" y="16"/>
                    <a:pt x="91" y="11"/>
                    <a:pt x="89" y="10"/>
                  </a:cubicBezTo>
                  <a:cubicBezTo>
                    <a:pt x="86" y="8"/>
                    <a:pt x="84" y="6"/>
                    <a:pt x="84" y="4"/>
                  </a:cubicBezTo>
                  <a:cubicBezTo>
                    <a:pt x="83" y="2"/>
                    <a:pt x="80" y="0"/>
                    <a:pt x="80" y="0"/>
                  </a:cubicBezTo>
                  <a:cubicBezTo>
                    <a:pt x="77" y="0"/>
                    <a:pt x="77" y="0"/>
                    <a:pt x="77" y="0"/>
                  </a:cubicBezTo>
                  <a:cubicBezTo>
                    <a:pt x="77" y="0"/>
                    <a:pt x="75" y="6"/>
                    <a:pt x="74" y="6"/>
                  </a:cubicBezTo>
                  <a:cubicBezTo>
                    <a:pt x="72" y="7"/>
                    <a:pt x="68" y="8"/>
                    <a:pt x="65" y="10"/>
                  </a:cubicBezTo>
                  <a:cubicBezTo>
                    <a:pt x="63" y="11"/>
                    <a:pt x="56" y="7"/>
                    <a:pt x="53" y="7"/>
                  </a:cubicBezTo>
                  <a:cubicBezTo>
                    <a:pt x="49" y="7"/>
                    <a:pt x="47" y="11"/>
                    <a:pt x="48" y="12"/>
                  </a:cubicBezTo>
                  <a:cubicBezTo>
                    <a:pt x="50" y="13"/>
                    <a:pt x="50" y="20"/>
                    <a:pt x="50" y="20"/>
                  </a:cubicBezTo>
                  <a:cubicBezTo>
                    <a:pt x="50" y="20"/>
                    <a:pt x="52" y="29"/>
                    <a:pt x="55" y="28"/>
                  </a:cubicBezTo>
                  <a:cubicBezTo>
                    <a:pt x="58" y="27"/>
                    <a:pt x="61" y="31"/>
                    <a:pt x="59" y="32"/>
                  </a:cubicBezTo>
                  <a:cubicBezTo>
                    <a:pt x="56" y="32"/>
                    <a:pt x="55" y="35"/>
                    <a:pt x="54" y="38"/>
                  </a:cubicBezTo>
                  <a:cubicBezTo>
                    <a:pt x="54" y="41"/>
                    <a:pt x="55" y="44"/>
                    <a:pt x="53" y="44"/>
                  </a:cubicBezTo>
                  <a:cubicBezTo>
                    <a:pt x="51" y="45"/>
                    <a:pt x="49" y="45"/>
                    <a:pt x="49" y="49"/>
                  </a:cubicBezTo>
                  <a:cubicBezTo>
                    <a:pt x="49" y="53"/>
                    <a:pt x="44" y="52"/>
                    <a:pt x="44" y="53"/>
                  </a:cubicBezTo>
                  <a:cubicBezTo>
                    <a:pt x="43" y="54"/>
                    <a:pt x="41" y="61"/>
                    <a:pt x="40" y="62"/>
                  </a:cubicBezTo>
                  <a:cubicBezTo>
                    <a:pt x="39" y="63"/>
                    <a:pt x="34" y="63"/>
                    <a:pt x="33" y="66"/>
                  </a:cubicBezTo>
                  <a:cubicBezTo>
                    <a:pt x="33" y="69"/>
                    <a:pt x="30" y="73"/>
                    <a:pt x="29" y="73"/>
                  </a:cubicBezTo>
                  <a:cubicBezTo>
                    <a:pt x="27" y="72"/>
                    <a:pt x="24" y="71"/>
                    <a:pt x="23" y="73"/>
                  </a:cubicBezTo>
                  <a:cubicBezTo>
                    <a:pt x="22" y="75"/>
                    <a:pt x="18" y="71"/>
                    <a:pt x="17" y="72"/>
                  </a:cubicBezTo>
                  <a:cubicBezTo>
                    <a:pt x="16" y="73"/>
                    <a:pt x="10" y="78"/>
                    <a:pt x="10" y="80"/>
                  </a:cubicBezTo>
                  <a:cubicBezTo>
                    <a:pt x="10" y="83"/>
                    <a:pt x="16" y="83"/>
                    <a:pt x="16" y="86"/>
                  </a:cubicBezTo>
                  <a:cubicBezTo>
                    <a:pt x="15" y="90"/>
                    <a:pt x="18" y="93"/>
                    <a:pt x="19" y="95"/>
                  </a:cubicBezTo>
                  <a:cubicBezTo>
                    <a:pt x="21" y="97"/>
                    <a:pt x="24" y="101"/>
                    <a:pt x="22" y="103"/>
                  </a:cubicBezTo>
                  <a:cubicBezTo>
                    <a:pt x="21" y="105"/>
                    <a:pt x="19" y="105"/>
                    <a:pt x="16" y="104"/>
                  </a:cubicBezTo>
                  <a:cubicBezTo>
                    <a:pt x="13" y="104"/>
                    <a:pt x="13" y="106"/>
                    <a:pt x="8" y="105"/>
                  </a:cubicBezTo>
                  <a:cubicBezTo>
                    <a:pt x="3" y="104"/>
                    <a:pt x="2" y="108"/>
                    <a:pt x="0" y="110"/>
                  </a:cubicBezTo>
                  <a:cubicBezTo>
                    <a:pt x="0" y="110"/>
                    <a:pt x="0" y="110"/>
                    <a:pt x="0" y="110"/>
                  </a:cubicBezTo>
                  <a:cubicBezTo>
                    <a:pt x="2" y="112"/>
                    <a:pt x="4" y="116"/>
                    <a:pt x="8" y="118"/>
                  </a:cubicBezTo>
                  <a:cubicBezTo>
                    <a:pt x="13" y="119"/>
                    <a:pt x="17" y="114"/>
                    <a:pt x="17" y="118"/>
                  </a:cubicBezTo>
                  <a:cubicBezTo>
                    <a:pt x="17" y="122"/>
                    <a:pt x="5" y="121"/>
                    <a:pt x="5" y="122"/>
                  </a:cubicBezTo>
                  <a:cubicBezTo>
                    <a:pt x="5" y="123"/>
                    <a:pt x="17" y="138"/>
                    <a:pt x="23" y="137"/>
                  </a:cubicBezTo>
                  <a:cubicBezTo>
                    <a:pt x="29" y="136"/>
                    <a:pt x="34" y="129"/>
                    <a:pt x="32" y="128"/>
                  </a:cubicBezTo>
                  <a:cubicBezTo>
                    <a:pt x="30" y="127"/>
                    <a:pt x="33" y="123"/>
                    <a:pt x="35" y="124"/>
                  </a:cubicBezTo>
                  <a:cubicBezTo>
                    <a:pt x="36" y="124"/>
                    <a:pt x="35" y="131"/>
                    <a:pt x="37" y="132"/>
                  </a:cubicBezTo>
                  <a:cubicBezTo>
                    <a:pt x="39" y="134"/>
                    <a:pt x="38" y="137"/>
                    <a:pt x="37" y="140"/>
                  </a:cubicBezTo>
                  <a:cubicBezTo>
                    <a:pt x="35" y="143"/>
                    <a:pt x="38" y="150"/>
                    <a:pt x="38" y="154"/>
                  </a:cubicBezTo>
                  <a:cubicBezTo>
                    <a:pt x="39" y="158"/>
                    <a:pt x="41" y="164"/>
                    <a:pt x="42" y="169"/>
                  </a:cubicBezTo>
                  <a:cubicBezTo>
                    <a:pt x="43" y="175"/>
                    <a:pt x="47" y="186"/>
                    <a:pt x="50" y="192"/>
                  </a:cubicBezTo>
                  <a:cubicBezTo>
                    <a:pt x="53" y="198"/>
                    <a:pt x="56" y="211"/>
                    <a:pt x="58" y="214"/>
                  </a:cubicBezTo>
                  <a:cubicBezTo>
                    <a:pt x="60" y="217"/>
                    <a:pt x="66" y="226"/>
                    <a:pt x="66" y="231"/>
                  </a:cubicBezTo>
                  <a:cubicBezTo>
                    <a:pt x="66" y="237"/>
                    <a:pt x="72" y="245"/>
                    <a:pt x="74" y="246"/>
                  </a:cubicBezTo>
                  <a:cubicBezTo>
                    <a:pt x="77" y="248"/>
                    <a:pt x="81" y="245"/>
                    <a:pt x="82" y="241"/>
                  </a:cubicBezTo>
                  <a:cubicBezTo>
                    <a:pt x="83" y="238"/>
                    <a:pt x="90" y="236"/>
                    <a:pt x="90" y="233"/>
                  </a:cubicBezTo>
                  <a:cubicBezTo>
                    <a:pt x="90" y="230"/>
                    <a:pt x="91" y="228"/>
                    <a:pt x="93" y="228"/>
                  </a:cubicBezTo>
                  <a:cubicBezTo>
                    <a:pt x="96" y="227"/>
                    <a:pt x="96" y="225"/>
                    <a:pt x="96" y="222"/>
                  </a:cubicBezTo>
                  <a:cubicBezTo>
                    <a:pt x="96" y="218"/>
                    <a:pt x="96" y="214"/>
                    <a:pt x="98" y="211"/>
                  </a:cubicBezTo>
                  <a:cubicBezTo>
                    <a:pt x="100" y="208"/>
                    <a:pt x="101" y="200"/>
                    <a:pt x="99" y="197"/>
                  </a:cubicBezTo>
                  <a:cubicBezTo>
                    <a:pt x="98" y="194"/>
                    <a:pt x="99" y="190"/>
                    <a:pt x="100" y="187"/>
                  </a:cubicBezTo>
                  <a:cubicBezTo>
                    <a:pt x="101" y="183"/>
                    <a:pt x="101" y="180"/>
                    <a:pt x="103" y="180"/>
                  </a:cubicBezTo>
                  <a:cubicBezTo>
                    <a:pt x="105" y="179"/>
                    <a:pt x="109" y="177"/>
                    <a:pt x="111" y="174"/>
                  </a:cubicBezTo>
                  <a:cubicBezTo>
                    <a:pt x="114" y="170"/>
                    <a:pt x="121" y="166"/>
                    <a:pt x="124" y="164"/>
                  </a:cubicBezTo>
                  <a:cubicBezTo>
                    <a:pt x="127" y="161"/>
                    <a:pt x="135" y="154"/>
                    <a:pt x="138" y="150"/>
                  </a:cubicBezTo>
                  <a:cubicBezTo>
                    <a:pt x="140" y="146"/>
                    <a:pt x="147" y="144"/>
                    <a:pt x="151" y="141"/>
                  </a:cubicBezTo>
                  <a:cubicBezTo>
                    <a:pt x="154" y="138"/>
                    <a:pt x="153" y="136"/>
                    <a:pt x="153" y="132"/>
                  </a:cubicBezTo>
                  <a:cubicBezTo>
                    <a:pt x="154" y="129"/>
                    <a:pt x="164" y="127"/>
                    <a:pt x="168" y="127"/>
                  </a:cubicBezTo>
                  <a:cubicBezTo>
                    <a:pt x="169" y="127"/>
                    <a:pt x="170" y="127"/>
                    <a:pt x="170" y="127"/>
                  </a:cubicBezTo>
                  <a:cubicBezTo>
                    <a:pt x="170" y="121"/>
                    <a:pt x="169" y="114"/>
                    <a:pt x="167" y="11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262;p4">
              <a:extLst>
                <a:ext uri="{FF2B5EF4-FFF2-40B4-BE49-F238E27FC236}">
                  <a16:creationId xmlns:a16="http://schemas.microsoft.com/office/drawing/2014/main" id="{EBA47065-0239-ED6D-1EED-44E606F1E0A9}"/>
                </a:ext>
              </a:extLst>
            </p:cNvPr>
            <p:cNvSpPr/>
            <p:nvPr/>
          </p:nvSpPr>
          <p:spPr>
            <a:xfrm>
              <a:off x="7709479" y="3260968"/>
              <a:ext cx="662537" cy="285758"/>
            </a:xfrm>
            <a:custGeom>
              <a:avLst/>
              <a:gdLst/>
              <a:ahLst/>
              <a:cxnLst/>
              <a:rect l="l" t="t" r="r" b="b"/>
              <a:pathLst>
                <a:path w="265" h="114" extrusionOk="0">
                  <a:moveTo>
                    <a:pt x="253" y="48"/>
                  </a:moveTo>
                  <a:cubicBezTo>
                    <a:pt x="251" y="45"/>
                    <a:pt x="246" y="46"/>
                    <a:pt x="245" y="49"/>
                  </a:cubicBezTo>
                  <a:cubicBezTo>
                    <a:pt x="244" y="52"/>
                    <a:pt x="242" y="48"/>
                    <a:pt x="237" y="48"/>
                  </a:cubicBezTo>
                  <a:cubicBezTo>
                    <a:pt x="232" y="48"/>
                    <a:pt x="232" y="51"/>
                    <a:pt x="228" y="48"/>
                  </a:cubicBezTo>
                  <a:cubicBezTo>
                    <a:pt x="225" y="44"/>
                    <a:pt x="230" y="43"/>
                    <a:pt x="230" y="43"/>
                  </a:cubicBezTo>
                  <a:cubicBezTo>
                    <a:pt x="230" y="39"/>
                    <a:pt x="230" y="39"/>
                    <a:pt x="230" y="39"/>
                  </a:cubicBezTo>
                  <a:cubicBezTo>
                    <a:pt x="237" y="25"/>
                    <a:pt x="237" y="25"/>
                    <a:pt x="237" y="25"/>
                  </a:cubicBezTo>
                  <a:cubicBezTo>
                    <a:pt x="235" y="25"/>
                    <a:pt x="232" y="24"/>
                    <a:pt x="231" y="25"/>
                  </a:cubicBezTo>
                  <a:cubicBezTo>
                    <a:pt x="229" y="26"/>
                    <a:pt x="224" y="25"/>
                    <a:pt x="223" y="23"/>
                  </a:cubicBezTo>
                  <a:cubicBezTo>
                    <a:pt x="223" y="22"/>
                    <a:pt x="215" y="21"/>
                    <a:pt x="213" y="23"/>
                  </a:cubicBezTo>
                  <a:cubicBezTo>
                    <a:pt x="211" y="24"/>
                    <a:pt x="207" y="26"/>
                    <a:pt x="206" y="27"/>
                  </a:cubicBezTo>
                  <a:cubicBezTo>
                    <a:pt x="206" y="29"/>
                    <a:pt x="201" y="29"/>
                    <a:pt x="200" y="30"/>
                  </a:cubicBezTo>
                  <a:cubicBezTo>
                    <a:pt x="198" y="31"/>
                    <a:pt x="189" y="32"/>
                    <a:pt x="189" y="33"/>
                  </a:cubicBezTo>
                  <a:cubicBezTo>
                    <a:pt x="188" y="34"/>
                    <a:pt x="179" y="34"/>
                    <a:pt x="177" y="33"/>
                  </a:cubicBezTo>
                  <a:cubicBezTo>
                    <a:pt x="176" y="31"/>
                    <a:pt x="168" y="33"/>
                    <a:pt x="167" y="31"/>
                  </a:cubicBezTo>
                  <a:cubicBezTo>
                    <a:pt x="166" y="29"/>
                    <a:pt x="162" y="28"/>
                    <a:pt x="162" y="26"/>
                  </a:cubicBezTo>
                  <a:cubicBezTo>
                    <a:pt x="162" y="24"/>
                    <a:pt x="156" y="24"/>
                    <a:pt x="155" y="23"/>
                  </a:cubicBezTo>
                  <a:cubicBezTo>
                    <a:pt x="155" y="21"/>
                    <a:pt x="150" y="20"/>
                    <a:pt x="149" y="21"/>
                  </a:cubicBezTo>
                  <a:cubicBezTo>
                    <a:pt x="148" y="21"/>
                    <a:pt x="143" y="19"/>
                    <a:pt x="141" y="19"/>
                  </a:cubicBezTo>
                  <a:cubicBezTo>
                    <a:pt x="140" y="19"/>
                    <a:pt x="135" y="20"/>
                    <a:pt x="133" y="20"/>
                  </a:cubicBezTo>
                  <a:cubicBezTo>
                    <a:pt x="132" y="20"/>
                    <a:pt x="129" y="23"/>
                    <a:pt x="127" y="23"/>
                  </a:cubicBezTo>
                  <a:cubicBezTo>
                    <a:pt x="126" y="23"/>
                    <a:pt x="121" y="20"/>
                    <a:pt x="120" y="21"/>
                  </a:cubicBezTo>
                  <a:cubicBezTo>
                    <a:pt x="119" y="22"/>
                    <a:pt x="116" y="18"/>
                    <a:pt x="115" y="17"/>
                  </a:cubicBezTo>
                  <a:cubicBezTo>
                    <a:pt x="113" y="15"/>
                    <a:pt x="115" y="11"/>
                    <a:pt x="114" y="10"/>
                  </a:cubicBezTo>
                  <a:cubicBezTo>
                    <a:pt x="113" y="8"/>
                    <a:pt x="107" y="8"/>
                    <a:pt x="105" y="7"/>
                  </a:cubicBezTo>
                  <a:cubicBezTo>
                    <a:pt x="104" y="6"/>
                    <a:pt x="101" y="5"/>
                    <a:pt x="99" y="5"/>
                  </a:cubicBezTo>
                  <a:cubicBezTo>
                    <a:pt x="98" y="5"/>
                    <a:pt x="95" y="4"/>
                    <a:pt x="94" y="3"/>
                  </a:cubicBezTo>
                  <a:cubicBezTo>
                    <a:pt x="93" y="3"/>
                    <a:pt x="90" y="1"/>
                    <a:pt x="88" y="1"/>
                  </a:cubicBezTo>
                  <a:cubicBezTo>
                    <a:pt x="86" y="0"/>
                    <a:pt x="86" y="3"/>
                    <a:pt x="85" y="4"/>
                  </a:cubicBezTo>
                  <a:cubicBezTo>
                    <a:pt x="84" y="5"/>
                    <a:pt x="81" y="5"/>
                    <a:pt x="80" y="7"/>
                  </a:cubicBezTo>
                  <a:cubicBezTo>
                    <a:pt x="80" y="8"/>
                    <a:pt x="76" y="9"/>
                    <a:pt x="77" y="11"/>
                  </a:cubicBezTo>
                  <a:cubicBezTo>
                    <a:pt x="77" y="13"/>
                    <a:pt x="79" y="17"/>
                    <a:pt x="80" y="18"/>
                  </a:cubicBezTo>
                  <a:cubicBezTo>
                    <a:pt x="81" y="19"/>
                    <a:pt x="80" y="22"/>
                    <a:pt x="80" y="23"/>
                  </a:cubicBezTo>
                  <a:cubicBezTo>
                    <a:pt x="79" y="24"/>
                    <a:pt x="74" y="25"/>
                    <a:pt x="73" y="26"/>
                  </a:cubicBezTo>
                  <a:cubicBezTo>
                    <a:pt x="72" y="28"/>
                    <a:pt x="69" y="26"/>
                    <a:pt x="67" y="25"/>
                  </a:cubicBezTo>
                  <a:cubicBezTo>
                    <a:pt x="64" y="23"/>
                    <a:pt x="61" y="24"/>
                    <a:pt x="60" y="25"/>
                  </a:cubicBezTo>
                  <a:cubicBezTo>
                    <a:pt x="59" y="26"/>
                    <a:pt x="54" y="23"/>
                    <a:pt x="53" y="22"/>
                  </a:cubicBezTo>
                  <a:cubicBezTo>
                    <a:pt x="52" y="22"/>
                    <a:pt x="51" y="17"/>
                    <a:pt x="50" y="18"/>
                  </a:cubicBezTo>
                  <a:cubicBezTo>
                    <a:pt x="49" y="18"/>
                    <a:pt x="40" y="16"/>
                    <a:pt x="39" y="16"/>
                  </a:cubicBezTo>
                  <a:cubicBezTo>
                    <a:pt x="37" y="15"/>
                    <a:pt x="33" y="15"/>
                    <a:pt x="33" y="17"/>
                  </a:cubicBezTo>
                  <a:cubicBezTo>
                    <a:pt x="32" y="18"/>
                    <a:pt x="28" y="18"/>
                    <a:pt x="27" y="19"/>
                  </a:cubicBezTo>
                  <a:cubicBezTo>
                    <a:pt x="26" y="21"/>
                    <a:pt x="23" y="21"/>
                    <a:pt x="21" y="23"/>
                  </a:cubicBezTo>
                  <a:cubicBezTo>
                    <a:pt x="20" y="24"/>
                    <a:pt x="16" y="24"/>
                    <a:pt x="15" y="27"/>
                  </a:cubicBezTo>
                  <a:cubicBezTo>
                    <a:pt x="14" y="29"/>
                    <a:pt x="9" y="30"/>
                    <a:pt x="7" y="30"/>
                  </a:cubicBezTo>
                  <a:cubicBezTo>
                    <a:pt x="6" y="30"/>
                    <a:pt x="2" y="31"/>
                    <a:pt x="1" y="32"/>
                  </a:cubicBezTo>
                  <a:cubicBezTo>
                    <a:pt x="1" y="33"/>
                    <a:pt x="1" y="33"/>
                    <a:pt x="0" y="33"/>
                  </a:cubicBezTo>
                  <a:cubicBezTo>
                    <a:pt x="0" y="33"/>
                    <a:pt x="0" y="33"/>
                    <a:pt x="0" y="34"/>
                  </a:cubicBezTo>
                  <a:cubicBezTo>
                    <a:pt x="1" y="39"/>
                    <a:pt x="4" y="39"/>
                    <a:pt x="6" y="42"/>
                  </a:cubicBezTo>
                  <a:cubicBezTo>
                    <a:pt x="9" y="44"/>
                    <a:pt x="11" y="46"/>
                    <a:pt x="14" y="46"/>
                  </a:cubicBezTo>
                  <a:cubicBezTo>
                    <a:pt x="17" y="46"/>
                    <a:pt x="21" y="49"/>
                    <a:pt x="21" y="52"/>
                  </a:cubicBezTo>
                  <a:cubicBezTo>
                    <a:pt x="21" y="54"/>
                    <a:pt x="24" y="57"/>
                    <a:pt x="25" y="58"/>
                  </a:cubicBezTo>
                  <a:cubicBezTo>
                    <a:pt x="27" y="59"/>
                    <a:pt x="25" y="63"/>
                    <a:pt x="25" y="66"/>
                  </a:cubicBezTo>
                  <a:cubicBezTo>
                    <a:pt x="25" y="69"/>
                    <a:pt x="21" y="70"/>
                    <a:pt x="23" y="73"/>
                  </a:cubicBezTo>
                  <a:cubicBezTo>
                    <a:pt x="25" y="76"/>
                    <a:pt x="38" y="78"/>
                    <a:pt x="42" y="78"/>
                  </a:cubicBezTo>
                  <a:cubicBezTo>
                    <a:pt x="46" y="78"/>
                    <a:pt x="47" y="82"/>
                    <a:pt x="48" y="82"/>
                  </a:cubicBezTo>
                  <a:cubicBezTo>
                    <a:pt x="51" y="82"/>
                    <a:pt x="51" y="85"/>
                    <a:pt x="54" y="86"/>
                  </a:cubicBezTo>
                  <a:cubicBezTo>
                    <a:pt x="56" y="86"/>
                    <a:pt x="59" y="88"/>
                    <a:pt x="60" y="93"/>
                  </a:cubicBezTo>
                  <a:cubicBezTo>
                    <a:pt x="61" y="97"/>
                    <a:pt x="65" y="99"/>
                    <a:pt x="65" y="101"/>
                  </a:cubicBezTo>
                  <a:cubicBezTo>
                    <a:pt x="66" y="103"/>
                    <a:pt x="72" y="102"/>
                    <a:pt x="76" y="102"/>
                  </a:cubicBezTo>
                  <a:cubicBezTo>
                    <a:pt x="80" y="103"/>
                    <a:pt x="93" y="102"/>
                    <a:pt x="96" y="103"/>
                  </a:cubicBezTo>
                  <a:cubicBezTo>
                    <a:pt x="99" y="103"/>
                    <a:pt x="107" y="103"/>
                    <a:pt x="111" y="106"/>
                  </a:cubicBezTo>
                  <a:cubicBezTo>
                    <a:pt x="116" y="109"/>
                    <a:pt x="118" y="107"/>
                    <a:pt x="120" y="108"/>
                  </a:cubicBezTo>
                  <a:cubicBezTo>
                    <a:pt x="123" y="110"/>
                    <a:pt x="125" y="111"/>
                    <a:pt x="129" y="110"/>
                  </a:cubicBezTo>
                  <a:cubicBezTo>
                    <a:pt x="133" y="110"/>
                    <a:pt x="133" y="113"/>
                    <a:pt x="136" y="114"/>
                  </a:cubicBezTo>
                  <a:cubicBezTo>
                    <a:pt x="138" y="114"/>
                    <a:pt x="143" y="109"/>
                    <a:pt x="150" y="106"/>
                  </a:cubicBezTo>
                  <a:cubicBezTo>
                    <a:pt x="157" y="103"/>
                    <a:pt x="166" y="105"/>
                    <a:pt x="169" y="106"/>
                  </a:cubicBezTo>
                  <a:cubicBezTo>
                    <a:pt x="173" y="106"/>
                    <a:pt x="180" y="104"/>
                    <a:pt x="184" y="99"/>
                  </a:cubicBezTo>
                  <a:cubicBezTo>
                    <a:pt x="189" y="94"/>
                    <a:pt x="194" y="95"/>
                    <a:pt x="195" y="91"/>
                  </a:cubicBezTo>
                  <a:cubicBezTo>
                    <a:pt x="195" y="87"/>
                    <a:pt x="190" y="85"/>
                    <a:pt x="193" y="81"/>
                  </a:cubicBezTo>
                  <a:cubicBezTo>
                    <a:pt x="195" y="77"/>
                    <a:pt x="199" y="78"/>
                    <a:pt x="201" y="79"/>
                  </a:cubicBezTo>
                  <a:cubicBezTo>
                    <a:pt x="203" y="80"/>
                    <a:pt x="209" y="82"/>
                    <a:pt x="214" y="78"/>
                  </a:cubicBezTo>
                  <a:cubicBezTo>
                    <a:pt x="220" y="74"/>
                    <a:pt x="222" y="75"/>
                    <a:pt x="227" y="74"/>
                  </a:cubicBezTo>
                  <a:cubicBezTo>
                    <a:pt x="232" y="74"/>
                    <a:pt x="231" y="70"/>
                    <a:pt x="234" y="67"/>
                  </a:cubicBezTo>
                  <a:cubicBezTo>
                    <a:pt x="238" y="64"/>
                    <a:pt x="241" y="63"/>
                    <a:pt x="245" y="63"/>
                  </a:cubicBezTo>
                  <a:cubicBezTo>
                    <a:pt x="248" y="63"/>
                    <a:pt x="252" y="59"/>
                    <a:pt x="256" y="61"/>
                  </a:cubicBezTo>
                  <a:cubicBezTo>
                    <a:pt x="259" y="62"/>
                    <a:pt x="264" y="62"/>
                    <a:pt x="264" y="59"/>
                  </a:cubicBezTo>
                  <a:cubicBezTo>
                    <a:pt x="265" y="57"/>
                    <a:pt x="256" y="51"/>
                    <a:pt x="253" y="4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263;p4">
              <a:extLst>
                <a:ext uri="{FF2B5EF4-FFF2-40B4-BE49-F238E27FC236}">
                  <a16:creationId xmlns:a16="http://schemas.microsoft.com/office/drawing/2014/main" id="{E39B4BED-48B0-F9E5-01FF-B89C749D7236}"/>
                </a:ext>
              </a:extLst>
            </p:cNvPr>
            <p:cNvSpPr/>
            <p:nvPr/>
          </p:nvSpPr>
          <p:spPr>
            <a:xfrm>
              <a:off x="6592903" y="3761575"/>
              <a:ext cx="9525" cy="27517"/>
            </a:xfrm>
            <a:custGeom>
              <a:avLst/>
              <a:gdLst/>
              <a:ahLst/>
              <a:cxnLst/>
              <a:rect l="l" t="t" r="r" b="b"/>
              <a:pathLst>
                <a:path w="4" h="11" extrusionOk="0">
                  <a:moveTo>
                    <a:pt x="2" y="0"/>
                  </a:moveTo>
                  <a:cubicBezTo>
                    <a:pt x="0" y="1"/>
                    <a:pt x="0" y="5"/>
                    <a:pt x="0" y="6"/>
                  </a:cubicBezTo>
                  <a:cubicBezTo>
                    <a:pt x="0" y="7"/>
                    <a:pt x="1" y="9"/>
                    <a:pt x="3" y="11"/>
                  </a:cubicBezTo>
                  <a:cubicBezTo>
                    <a:pt x="3" y="8"/>
                    <a:pt x="3" y="3"/>
                    <a:pt x="4" y="2"/>
                  </a:cubicBezTo>
                  <a:cubicBezTo>
                    <a:pt x="4" y="1"/>
                    <a:pt x="4" y="1"/>
                    <a:pt x="4" y="0"/>
                  </a:cubicBezTo>
                  <a:cubicBezTo>
                    <a:pt x="3" y="0"/>
                    <a:pt x="2" y="0"/>
                    <a:pt x="2" y="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264;p4">
              <a:extLst>
                <a:ext uri="{FF2B5EF4-FFF2-40B4-BE49-F238E27FC236}">
                  <a16:creationId xmlns:a16="http://schemas.microsoft.com/office/drawing/2014/main" id="{8E0150D8-7F0E-E96F-0140-2316A8704842}"/>
                </a:ext>
              </a:extLst>
            </p:cNvPr>
            <p:cNvSpPr/>
            <p:nvPr/>
          </p:nvSpPr>
          <p:spPr>
            <a:xfrm>
              <a:off x="6574911" y="3744642"/>
              <a:ext cx="30692" cy="87844"/>
            </a:xfrm>
            <a:custGeom>
              <a:avLst/>
              <a:gdLst/>
              <a:ahLst/>
              <a:cxnLst/>
              <a:rect l="l" t="t" r="r" b="b"/>
              <a:pathLst>
                <a:path w="12" h="35" extrusionOk="0">
                  <a:moveTo>
                    <a:pt x="5" y="34"/>
                  </a:moveTo>
                  <a:cubicBezTo>
                    <a:pt x="5" y="34"/>
                    <a:pt x="6" y="35"/>
                    <a:pt x="6" y="35"/>
                  </a:cubicBezTo>
                  <a:cubicBezTo>
                    <a:pt x="7" y="30"/>
                    <a:pt x="8" y="24"/>
                    <a:pt x="9" y="23"/>
                  </a:cubicBezTo>
                  <a:cubicBezTo>
                    <a:pt x="9" y="22"/>
                    <a:pt x="10" y="20"/>
                    <a:pt x="10" y="18"/>
                  </a:cubicBezTo>
                  <a:cubicBezTo>
                    <a:pt x="8" y="16"/>
                    <a:pt x="7" y="14"/>
                    <a:pt x="7" y="13"/>
                  </a:cubicBezTo>
                  <a:cubicBezTo>
                    <a:pt x="7" y="12"/>
                    <a:pt x="7" y="8"/>
                    <a:pt x="9" y="7"/>
                  </a:cubicBezTo>
                  <a:cubicBezTo>
                    <a:pt x="9" y="7"/>
                    <a:pt x="10" y="7"/>
                    <a:pt x="11" y="7"/>
                  </a:cubicBezTo>
                  <a:cubicBezTo>
                    <a:pt x="11" y="5"/>
                    <a:pt x="12" y="3"/>
                    <a:pt x="12" y="1"/>
                  </a:cubicBezTo>
                  <a:cubicBezTo>
                    <a:pt x="8" y="0"/>
                    <a:pt x="8" y="0"/>
                    <a:pt x="8" y="0"/>
                  </a:cubicBezTo>
                  <a:cubicBezTo>
                    <a:pt x="7" y="1"/>
                    <a:pt x="6" y="2"/>
                    <a:pt x="6" y="3"/>
                  </a:cubicBezTo>
                  <a:cubicBezTo>
                    <a:pt x="5" y="8"/>
                    <a:pt x="1" y="15"/>
                    <a:pt x="0" y="18"/>
                  </a:cubicBezTo>
                  <a:cubicBezTo>
                    <a:pt x="6" y="33"/>
                    <a:pt x="6" y="33"/>
                    <a:pt x="6" y="33"/>
                  </a:cubicBezTo>
                  <a:lnTo>
                    <a:pt x="5" y="34"/>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265;p4">
              <a:extLst>
                <a:ext uri="{FF2B5EF4-FFF2-40B4-BE49-F238E27FC236}">
                  <a16:creationId xmlns:a16="http://schemas.microsoft.com/office/drawing/2014/main" id="{C1068F78-618F-1D6B-3684-B5B83AF50323}"/>
                </a:ext>
              </a:extLst>
            </p:cNvPr>
            <p:cNvSpPr/>
            <p:nvPr/>
          </p:nvSpPr>
          <p:spPr>
            <a:xfrm>
              <a:off x="6590787" y="3741467"/>
              <a:ext cx="89961" cy="98428"/>
            </a:xfrm>
            <a:custGeom>
              <a:avLst/>
              <a:gdLst/>
              <a:ahLst/>
              <a:cxnLst/>
              <a:rect l="l" t="t" r="r" b="b"/>
              <a:pathLst>
                <a:path w="36" h="39" extrusionOk="0">
                  <a:moveTo>
                    <a:pt x="33" y="0"/>
                  </a:moveTo>
                  <a:cubicBezTo>
                    <a:pt x="28" y="3"/>
                    <a:pt x="23" y="5"/>
                    <a:pt x="22" y="5"/>
                  </a:cubicBezTo>
                  <a:cubicBezTo>
                    <a:pt x="20" y="5"/>
                    <a:pt x="14" y="9"/>
                    <a:pt x="14" y="9"/>
                  </a:cubicBezTo>
                  <a:cubicBezTo>
                    <a:pt x="7" y="5"/>
                    <a:pt x="7" y="5"/>
                    <a:pt x="7" y="5"/>
                  </a:cubicBezTo>
                  <a:cubicBezTo>
                    <a:pt x="6" y="2"/>
                    <a:pt x="6" y="2"/>
                    <a:pt x="6" y="2"/>
                  </a:cubicBezTo>
                  <a:cubicBezTo>
                    <a:pt x="6" y="2"/>
                    <a:pt x="6" y="2"/>
                    <a:pt x="6" y="2"/>
                  </a:cubicBezTo>
                  <a:cubicBezTo>
                    <a:pt x="5" y="5"/>
                    <a:pt x="5" y="9"/>
                    <a:pt x="5" y="10"/>
                  </a:cubicBezTo>
                  <a:cubicBezTo>
                    <a:pt x="4" y="12"/>
                    <a:pt x="4" y="22"/>
                    <a:pt x="3" y="24"/>
                  </a:cubicBezTo>
                  <a:cubicBezTo>
                    <a:pt x="2" y="25"/>
                    <a:pt x="1" y="31"/>
                    <a:pt x="0" y="36"/>
                  </a:cubicBezTo>
                  <a:cubicBezTo>
                    <a:pt x="3" y="37"/>
                    <a:pt x="6" y="39"/>
                    <a:pt x="8" y="39"/>
                  </a:cubicBezTo>
                  <a:cubicBezTo>
                    <a:pt x="11" y="39"/>
                    <a:pt x="14" y="36"/>
                    <a:pt x="14" y="34"/>
                  </a:cubicBezTo>
                  <a:cubicBezTo>
                    <a:pt x="14" y="32"/>
                    <a:pt x="17" y="32"/>
                    <a:pt x="20" y="32"/>
                  </a:cubicBezTo>
                  <a:cubicBezTo>
                    <a:pt x="22" y="32"/>
                    <a:pt x="23" y="29"/>
                    <a:pt x="25" y="28"/>
                  </a:cubicBezTo>
                  <a:cubicBezTo>
                    <a:pt x="27" y="27"/>
                    <a:pt x="20" y="21"/>
                    <a:pt x="18" y="20"/>
                  </a:cubicBezTo>
                  <a:cubicBezTo>
                    <a:pt x="16" y="20"/>
                    <a:pt x="20" y="15"/>
                    <a:pt x="27" y="15"/>
                  </a:cubicBezTo>
                  <a:cubicBezTo>
                    <a:pt x="33" y="15"/>
                    <a:pt x="32" y="12"/>
                    <a:pt x="35" y="12"/>
                  </a:cubicBezTo>
                  <a:cubicBezTo>
                    <a:pt x="35" y="12"/>
                    <a:pt x="35" y="12"/>
                    <a:pt x="36" y="12"/>
                  </a:cubicBezTo>
                  <a:cubicBezTo>
                    <a:pt x="35" y="9"/>
                    <a:pt x="34" y="6"/>
                    <a:pt x="34" y="4"/>
                  </a:cubicBezTo>
                  <a:cubicBezTo>
                    <a:pt x="33" y="3"/>
                    <a:pt x="33" y="2"/>
                    <a:pt x="33" y="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266;p4">
              <a:extLst>
                <a:ext uri="{FF2B5EF4-FFF2-40B4-BE49-F238E27FC236}">
                  <a16:creationId xmlns:a16="http://schemas.microsoft.com/office/drawing/2014/main" id="{98E78DEC-4D5D-C807-237A-D1315A5DFA5E}"/>
                </a:ext>
              </a:extLst>
            </p:cNvPr>
            <p:cNvSpPr/>
            <p:nvPr/>
          </p:nvSpPr>
          <p:spPr>
            <a:xfrm>
              <a:off x="7326351" y="3501218"/>
              <a:ext cx="229665" cy="100545"/>
            </a:xfrm>
            <a:custGeom>
              <a:avLst/>
              <a:gdLst/>
              <a:ahLst/>
              <a:cxnLst/>
              <a:rect l="l" t="t" r="r" b="b"/>
              <a:pathLst>
                <a:path w="92" h="40" extrusionOk="0">
                  <a:moveTo>
                    <a:pt x="85" y="8"/>
                  </a:moveTo>
                  <a:cubicBezTo>
                    <a:pt x="82" y="4"/>
                    <a:pt x="81" y="6"/>
                    <a:pt x="77" y="5"/>
                  </a:cubicBezTo>
                  <a:cubicBezTo>
                    <a:pt x="73" y="4"/>
                    <a:pt x="59" y="3"/>
                    <a:pt x="56" y="4"/>
                  </a:cubicBezTo>
                  <a:cubicBezTo>
                    <a:pt x="53" y="5"/>
                    <a:pt x="46" y="2"/>
                    <a:pt x="44" y="1"/>
                  </a:cubicBezTo>
                  <a:cubicBezTo>
                    <a:pt x="42" y="0"/>
                    <a:pt x="36" y="1"/>
                    <a:pt x="36" y="4"/>
                  </a:cubicBezTo>
                  <a:cubicBezTo>
                    <a:pt x="35" y="8"/>
                    <a:pt x="33" y="8"/>
                    <a:pt x="28" y="6"/>
                  </a:cubicBezTo>
                  <a:cubicBezTo>
                    <a:pt x="24" y="3"/>
                    <a:pt x="17" y="3"/>
                    <a:pt x="17" y="6"/>
                  </a:cubicBezTo>
                  <a:cubicBezTo>
                    <a:pt x="16" y="8"/>
                    <a:pt x="13" y="11"/>
                    <a:pt x="12" y="11"/>
                  </a:cubicBezTo>
                  <a:cubicBezTo>
                    <a:pt x="11" y="12"/>
                    <a:pt x="10" y="14"/>
                    <a:pt x="9" y="16"/>
                  </a:cubicBezTo>
                  <a:cubicBezTo>
                    <a:pt x="10" y="17"/>
                    <a:pt x="11" y="18"/>
                    <a:pt x="12" y="19"/>
                  </a:cubicBezTo>
                  <a:cubicBezTo>
                    <a:pt x="14" y="21"/>
                    <a:pt x="18" y="21"/>
                    <a:pt x="19" y="19"/>
                  </a:cubicBezTo>
                  <a:cubicBezTo>
                    <a:pt x="19" y="17"/>
                    <a:pt x="26" y="21"/>
                    <a:pt x="30" y="24"/>
                  </a:cubicBezTo>
                  <a:cubicBezTo>
                    <a:pt x="34" y="27"/>
                    <a:pt x="28" y="25"/>
                    <a:pt x="27" y="28"/>
                  </a:cubicBezTo>
                  <a:cubicBezTo>
                    <a:pt x="25" y="32"/>
                    <a:pt x="20" y="28"/>
                    <a:pt x="19" y="30"/>
                  </a:cubicBezTo>
                  <a:cubicBezTo>
                    <a:pt x="17" y="31"/>
                    <a:pt x="9" y="32"/>
                    <a:pt x="6" y="31"/>
                  </a:cubicBezTo>
                  <a:cubicBezTo>
                    <a:pt x="4" y="31"/>
                    <a:pt x="0" y="35"/>
                    <a:pt x="0" y="36"/>
                  </a:cubicBezTo>
                  <a:cubicBezTo>
                    <a:pt x="1" y="38"/>
                    <a:pt x="9" y="35"/>
                    <a:pt x="12" y="37"/>
                  </a:cubicBezTo>
                  <a:cubicBezTo>
                    <a:pt x="15" y="39"/>
                    <a:pt x="18" y="35"/>
                    <a:pt x="20" y="38"/>
                  </a:cubicBezTo>
                  <a:cubicBezTo>
                    <a:pt x="22" y="40"/>
                    <a:pt x="25" y="38"/>
                    <a:pt x="27" y="39"/>
                  </a:cubicBezTo>
                  <a:cubicBezTo>
                    <a:pt x="29" y="40"/>
                    <a:pt x="38" y="38"/>
                    <a:pt x="38" y="38"/>
                  </a:cubicBezTo>
                  <a:cubicBezTo>
                    <a:pt x="39" y="37"/>
                    <a:pt x="39" y="35"/>
                    <a:pt x="39" y="34"/>
                  </a:cubicBezTo>
                  <a:cubicBezTo>
                    <a:pt x="39" y="32"/>
                    <a:pt x="41" y="32"/>
                    <a:pt x="43" y="32"/>
                  </a:cubicBezTo>
                  <a:cubicBezTo>
                    <a:pt x="45" y="31"/>
                    <a:pt x="46" y="29"/>
                    <a:pt x="48" y="29"/>
                  </a:cubicBezTo>
                  <a:cubicBezTo>
                    <a:pt x="49" y="29"/>
                    <a:pt x="51" y="27"/>
                    <a:pt x="53" y="27"/>
                  </a:cubicBezTo>
                  <a:cubicBezTo>
                    <a:pt x="54" y="28"/>
                    <a:pt x="56" y="30"/>
                    <a:pt x="58" y="29"/>
                  </a:cubicBezTo>
                  <a:cubicBezTo>
                    <a:pt x="60" y="27"/>
                    <a:pt x="60" y="29"/>
                    <a:pt x="63" y="25"/>
                  </a:cubicBezTo>
                  <a:cubicBezTo>
                    <a:pt x="66" y="22"/>
                    <a:pt x="67" y="23"/>
                    <a:pt x="71" y="23"/>
                  </a:cubicBezTo>
                  <a:cubicBezTo>
                    <a:pt x="75" y="24"/>
                    <a:pt x="76" y="22"/>
                    <a:pt x="77" y="20"/>
                  </a:cubicBezTo>
                  <a:cubicBezTo>
                    <a:pt x="79" y="17"/>
                    <a:pt x="82" y="17"/>
                    <a:pt x="84" y="16"/>
                  </a:cubicBezTo>
                  <a:cubicBezTo>
                    <a:pt x="86" y="14"/>
                    <a:pt x="90" y="13"/>
                    <a:pt x="91" y="12"/>
                  </a:cubicBezTo>
                  <a:cubicBezTo>
                    <a:pt x="92" y="12"/>
                    <a:pt x="92" y="11"/>
                    <a:pt x="92" y="10"/>
                  </a:cubicBezTo>
                  <a:cubicBezTo>
                    <a:pt x="89" y="8"/>
                    <a:pt x="88" y="11"/>
                    <a:pt x="85" y="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267;p4">
              <a:extLst>
                <a:ext uri="{FF2B5EF4-FFF2-40B4-BE49-F238E27FC236}">
                  <a16:creationId xmlns:a16="http://schemas.microsoft.com/office/drawing/2014/main" id="{6D182FFD-8E65-8598-B655-DF4F92570523}"/>
                </a:ext>
              </a:extLst>
            </p:cNvPr>
            <p:cNvSpPr/>
            <p:nvPr/>
          </p:nvSpPr>
          <p:spPr>
            <a:xfrm>
              <a:off x="6695565" y="3488517"/>
              <a:ext cx="144997" cy="65618"/>
            </a:xfrm>
            <a:custGeom>
              <a:avLst/>
              <a:gdLst/>
              <a:ahLst/>
              <a:cxnLst/>
              <a:rect l="l" t="t" r="r" b="b"/>
              <a:pathLst>
                <a:path w="58" h="26" extrusionOk="0">
                  <a:moveTo>
                    <a:pt x="23" y="20"/>
                  </a:moveTo>
                  <a:cubicBezTo>
                    <a:pt x="26" y="19"/>
                    <a:pt x="27" y="22"/>
                    <a:pt x="29" y="25"/>
                  </a:cubicBezTo>
                  <a:cubicBezTo>
                    <a:pt x="29" y="25"/>
                    <a:pt x="29" y="26"/>
                    <a:pt x="29" y="26"/>
                  </a:cubicBezTo>
                  <a:cubicBezTo>
                    <a:pt x="32" y="25"/>
                    <a:pt x="35" y="24"/>
                    <a:pt x="38" y="24"/>
                  </a:cubicBezTo>
                  <a:cubicBezTo>
                    <a:pt x="40" y="24"/>
                    <a:pt x="43" y="24"/>
                    <a:pt x="45" y="25"/>
                  </a:cubicBezTo>
                  <a:cubicBezTo>
                    <a:pt x="45" y="24"/>
                    <a:pt x="45" y="23"/>
                    <a:pt x="45" y="23"/>
                  </a:cubicBezTo>
                  <a:cubicBezTo>
                    <a:pt x="46" y="21"/>
                    <a:pt x="49" y="23"/>
                    <a:pt x="51" y="25"/>
                  </a:cubicBezTo>
                  <a:cubicBezTo>
                    <a:pt x="52" y="26"/>
                    <a:pt x="56" y="26"/>
                    <a:pt x="57" y="25"/>
                  </a:cubicBezTo>
                  <a:cubicBezTo>
                    <a:pt x="58" y="24"/>
                    <a:pt x="55" y="23"/>
                    <a:pt x="54" y="21"/>
                  </a:cubicBezTo>
                  <a:cubicBezTo>
                    <a:pt x="54" y="21"/>
                    <a:pt x="55" y="20"/>
                    <a:pt x="56" y="18"/>
                  </a:cubicBezTo>
                  <a:cubicBezTo>
                    <a:pt x="54" y="17"/>
                    <a:pt x="52" y="15"/>
                    <a:pt x="51" y="16"/>
                  </a:cubicBezTo>
                  <a:cubicBezTo>
                    <a:pt x="50" y="16"/>
                    <a:pt x="50" y="11"/>
                    <a:pt x="48" y="11"/>
                  </a:cubicBezTo>
                  <a:cubicBezTo>
                    <a:pt x="47" y="11"/>
                    <a:pt x="47" y="9"/>
                    <a:pt x="45" y="9"/>
                  </a:cubicBezTo>
                  <a:cubicBezTo>
                    <a:pt x="44" y="9"/>
                    <a:pt x="38" y="9"/>
                    <a:pt x="37" y="11"/>
                  </a:cubicBezTo>
                  <a:cubicBezTo>
                    <a:pt x="35" y="12"/>
                    <a:pt x="33" y="8"/>
                    <a:pt x="31" y="8"/>
                  </a:cubicBezTo>
                  <a:cubicBezTo>
                    <a:pt x="30" y="8"/>
                    <a:pt x="27" y="6"/>
                    <a:pt x="26" y="5"/>
                  </a:cubicBezTo>
                  <a:cubicBezTo>
                    <a:pt x="25" y="3"/>
                    <a:pt x="16" y="5"/>
                    <a:pt x="13" y="3"/>
                  </a:cubicBezTo>
                  <a:cubicBezTo>
                    <a:pt x="11" y="2"/>
                    <a:pt x="6" y="0"/>
                    <a:pt x="3" y="0"/>
                  </a:cubicBezTo>
                  <a:cubicBezTo>
                    <a:pt x="2" y="1"/>
                    <a:pt x="1" y="1"/>
                    <a:pt x="0" y="2"/>
                  </a:cubicBezTo>
                  <a:cubicBezTo>
                    <a:pt x="5" y="5"/>
                    <a:pt x="12" y="4"/>
                    <a:pt x="13" y="9"/>
                  </a:cubicBezTo>
                  <a:cubicBezTo>
                    <a:pt x="14" y="15"/>
                    <a:pt x="17" y="13"/>
                    <a:pt x="16" y="18"/>
                  </a:cubicBezTo>
                  <a:cubicBezTo>
                    <a:pt x="16" y="19"/>
                    <a:pt x="15" y="20"/>
                    <a:pt x="14" y="21"/>
                  </a:cubicBezTo>
                  <a:cubicBezTo>
                    <a:pt x="18" y="21"/>
                    <a:pt x="22" y="21"/>
                    <a:pt x="23" y="2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268;p4">
              <a:extLst>
                <a:ext uri="{FF2B5EF4-FFF2-40B4-BE49-F238E27FC236}">
                  <a16:creationId xmlns:a16="http://schemas.microsoft.com/office/drawing/2014/main" id="{9AB61DCF-D80C-3A8B-E0BC-830E998642FE}"/>
                </a:ext>
              </a:extLst>
            </p:cNvPr>
            <p:cNvSpPr/>
            <p:nvPr/>
          </p:nvSpPr>
          <p:spPr>
            <a:xfrm>
              <a:off x="6402397" y="3526619"/>
              <a:ext cx="397945" cy="155580"/>
            </a:xfrm>
            <a:custGeom>
              <a:avLst/>
              <a:gdLst/>
              <a:ahLst/>
              <a:cxnLst/>
              <a:rect l="l" t="t" r="r" b="b"/>
              <a:pathLst>
                <a:path w="159" h="62" extrusionOk="0">
                  <a:moveTo>
                    <a:pt x="154" y="44"/>
                  </a:moveTo>
                  <a:cubicBezTo>
                    <a:pt x="153" y="43"/>
                    <a:pt x="155" y="36"/>
                    <a:pt x="154" y="35"/>
                  </a:cubicBezTo>
                  <a:cubicBezTo>
                    <a:pt x="154" y="33"/>
                    <a:pt x="152" y="28"/>
                    <a:pt x="154" y="28"/>
                  </a:cubicBezTo>
                  <a:cubicBezTo>
                    <a:pt x="156" y="28"/>
                    <a:pt x="154" y="23"/>
                    <a:pt x="156" y="23"/>
                  </a:cubicBezTo>
                  <a:cubicBezTo>
                    <a:pt x="156" y="22"/>
                    <a:pt x="155" y="21"/>
                    <a:pt x="155" y="20"/>
                  </a:cubicBezTo>
                  <a:cubicBezTo>
                    <a:pt x="153" y="19"/>
                    <a:pt x="150" y="21"/>
                    <a:pt x="148" y="17"/>
                  </a:cubicBezTo>
                  <a:cubicBezTo>
                    <a:pt x="147" y="14"/>
                    <a:pt x="148" y="13"/>
                    <a:pt x="146" y="10"/>
                  </a:cubicBezTo>
                  <a:cubicBezTo>
                    <a:pt x="144" y="7"/>
                    <a:pt x="143" y="4"/>
                    <a:pt x="140" y="5"/>
                  </a:cubicBezTo>
                  <a:cubicBezTo>
                    <a:pt x="139" y="6"/>
                    <a:pt x="135" y="6"/>
                    <a:pt x="131" y="6"/>
                  </a:cubicBezTo>
                  <a:cubicBezTo>
                    <a:pt x="127" y="9"/>
                    <a:pt x="118" y="12"/>
                    <a:pt x="116" y="11"/>
                  </a:cubicBezTo>
                  <a:cubicBezTo>
                    <a:pt x="112" y="10"/>
                    <a:pt x="106" y="11"/>
                    <a:pt x="101" y="11"/>
                  </a:cubicBezTo>
                  <a:cubicBezTo>
                    <a:pt x="96" y="11"/>
                    <a:pt x="95" y="8"/>
                    <a:pt x="91" y="8"/>
                  </a:cubicBezTo>
                  <a:cubicBezTo>
                    <a:pt x="87" y="8"/>
                    <a:pt x="87" y="5"/>
                    <a:pt x="83" y="5"/>
                  </a:cubicBezTo>
                  <a:cubicBezTo>
                    <a:pt x="80" y="5"/>
                    <a:pt x="83" y="3"/>
                    <a:pt x="71" y="1"/>
                  </a:cubicBezTo>
                  <a:cubicBezTo>
                    <a:pt x="59" y="0"/>
                    <a:pt x="49" y="6"/>
                    <a:pt x="45" y="9"/>
                  </a:cubicBezTo>
                  <a:cubicBezTo>
                    <a:pt x="42" y="12"/>
                    <a:pt x="28" y="9"/>
                    <a:pt x="27" y="10"/>
                  </a:cubicBezTo>
                  <a:cubicBezTo>
                    <a:pt x="26" y="11"/>
                    <a:pt x="27" y="15"/>
                    <a:pt x="23" y="17"/>
                  </a:cubicBezTo>
                  <a:cubicBezTo>
                    <a:pt x="18" y="18"/>
                    <a:pt x="8" y="17"/>
                    <a:pt x="5" y="18"/>
                  </a:cubicBezTo>
                  <a:cubicBezTo>
                    <a:pt x="2" y="20"/>
                    <a:pt x="0" y="25"/>
                    <a:pt x="3" y="24"/>
                  </a:cubicBezTo>
                  <a:cubicBezTo>
                    <a:pt x="6" y="24"/>
                    <a:pt x="8" y="26"/>
                    <a:pt x="7" y="27"/>
                  </a:cubicBezTo>
                  <a:cubicBezTo>
                    <a:pt x="6" y="28"/>
                    <a:pt x="9" y="31"/>
                    <a:pt x="8" y="33"/>
                  </a:cubicBezTo>
                  <a:cubicBezTo>
                    <a:pt x="6" y="34"/>
                    <a:pt x="6" y="37"/>
                    <a:pt x="8" y="39"/>
                  </a:cubicBezTo>
                  <a:cubicBezTo>
                    <a:pt x="10" y="40"/>
                    <a:pt x="10" y="43"/>
                    <a:pt x="8" y="43"/>
                  </a:cubicBezTo>
                  <a:cubicBezTo>
                    <a:pt x="5" y="44"/>
                    <a:pt x="12" y="47"/>
                    <a:pt x="12" y="48"/>
                  </a:cubicBezTo>
                  <a:cubicBezTo>
                    <a:pt x="12" y="49"/>
                    <a:pt x="18" y="50"/>
                    <a:pt x="18" y="51"/>
                  </a:cubicBezTo>
                  <a:cubicBezTo>
                    <a:pt x="18" y="53"/>
                    <a:pt x="19" y="53"/>
                    <a:pt x="22" y="52"/>
                  </a:cubicBezTo>
                  <a:cubicBezTo>
                    <a:pt x="24" y="52"/>
                    <a:pt x="25" y="55"/>
                    <a:pt x="27" y="58"/>
                  </a:cubicBezTo>
                  <a:cubicBezTo>
                    <a:pt x="29" y="60"/>
                    <a:pt x="38" y="58"/>
                    <a:pt x="38" y="56"/>
                  </a:cubicBezTo>
                  <a:cubicBezTo>
                    <a:pt x="38" y="53"/>
                    <a:pt x="41" y="52"/>
                    <a:pt x="45" y="53"/>
                  </a:cubicBezTo>
                  <a:cubicBezTo>
                    <a:pt x="49" y="53"/>
                    <a:pt x="54" y="59"/>
                    <a:pt x="56" y="59"/>
                  </a:cubicBezTo>
                  <a:cubicBezTo>
                    <a:pt x="58" y="60"/>
                    <a:pt x="62" y="58"/>
                    <a:pt x="65" y="58"/>
                  </a:cubicBezTo>
                  <a:cubicBezTo>
                    <a:pt x="67" y="58"/>
                    <a:pt x="71" y="54"/>
                    <a:pt x="73" y="53"/>
                  </a:cubicBezTo>
                  <a:cubicBezTo>
                    <a:pt x="74" y="52"/>
                    <a:pt x="77" y="56"/>
                    <a:pt x="79" y="55"/>
                  </a:cubicBezTo>
                  <a:cubicBezTo>
                    <a:pt x="82" y="53"/>
                    <a:pt x="84" y="52"/>
                    <a:pt x="86" y="53"/>
                  </a:cubicBezTo>
                  <a:cubicBezTo>
                    <a:pt x="87" y="54"/>
                    <a:pt x="82" y="57"/>
                    <a:pt x="83" y="59"/>
                  </a:cubicBezTo>
                  <a:cubicBezTo>
                    <a:pt x="84" y="60"/>
                    <a:pt x="84" y="61"/>
                    <a:pt x="84" y="62"/>
                  </a:cubicBezTo>
                  <a:cubicBezTo>
                    <a:pt x="89" y="62"/>
                    <a:pt x="88" y="58"/>
                    <a:pt x="89" y="57"/>
                  </a:cubicBezTo>
                  <a:cubicBezTo>
                    <a:pt x="89" y="55"/>
                    <a:pt x="90" y="53"/>
                    <a:pt x="92" y="55"/>
                  </a:cubicBezTo>
                  <a:cubicBezTo>
                    <a:pt x="94" y="56"/>
                    <a:pt x="96" y="56"/>
                    <a:pt x="100" y="55"/>
                  </a:cubicBezTo>
                  <a:cubicBezTo>
                    <a:pt x="103" y="53"/>
                    <a:pt x="104" y="52"/>
                    <a:pt x="105" y="54"/>
                  </a:cubicBezTo>
                  <a:cubicBezTo>
                    <a:pt x="106" y="55"/>
                    <a:pt x="109" y="54"/>
                    <a:pt x="114" y="54"/>
                  </a:cubicBezTo>
                  <a:cubicBezTo>
                    <a:pt x="120" y="54"/>
                    <a:pt x="121" y="50"/>
                    <a:pt x="126" y="51"/>
                  </a:cubicBezTo>
                  <a:cubicBezTo>
                    <a:pt x="131" y="51"/>
                    <a:pt x="135" y="49"/>
                    <a:pt x="135" y="49"/>
                  </a:cubicBezTo>
                  <a:cubicBezTo>
                    <a:pt x="138" y="50"/>
                    <a:pt x="138" y="50"/>
                    <a:pt x="138" y="50"/>
                  </a:cubicBezTo>
                  <a:cubicBezTo>
                    <a:pt x="140" y="49"/>
                    <a:pt x="139" y="48"/>
                    <a:pt x="142" y="47"/>
                  </a:cubicBezTo>
                  <a:cubicBezTo>
                    <a:pt x="146" y="47"/>
                    <a:pt x="147" y="50"/>
                    <a:pt x="149" y="49"/>
                  </a:cubicBezTo>
                  <a:cubicBezTo>
                    <a:pt x="151" y="48"/>
                    <a:pt x="158" y="55"/>
                    <a:pt x="158" y="50"/>
                  </a:cubicBezTo>
                  <a:cubicBezTo>
                    <a:pt x="159" y="49"/>
                    <a:pt x="156" y="44"/>
                    <a:pt x="154" y="44"/>
                  </a:cubicBezTo>
                  <a:close/>
                  <a:moveTo>
                    <a:pt x="14" y="11"/>
                  </a:moveTo>
                  <a:cubicBezTo>
                    <a:pt x="17" y="10"/>
                    <a:pt x="24" y="12"/>
                    <a:pt x="25" y="10"/>
                  </a:cubicBezTo>
                  <a:cubicBezTo>
                    <a:pt x="27" y="9"/>
                    <a:pt x="21" y="7"/>
                    <a:pt x="19" y="5"/>
                  </a:cubicBezTo>
                  <a:cubicBezTo>
                    <a:pt x="18" y="4"/>
                    <a:pt x="17" y="2"/>
                    <a:pt x="17" y="1"/>
                  </a:cubicBezTo>
                  <a:cubicBezTo>
                    <a:pt x="16" y="2"/>
                    <a:pt x="15" y="2"/>
                    <a:pt x="14" y="1"/>
                  </a:cubicBezTo>
                  <a:cubicBezTo>
                    <a:pt x="11" y="0"/>
                    <a:pt x="6" y="1"/>
                    <a:pt x="5" y="1"/>
                  </a:cubicBezTo>
                  <a:cubicBezTo>
                    <a:pt x="4" y="2"/>
                    <a:pt x="6" y="5"/>
                    <a:pt x="6" y="7"/>
                  </a:cubicBezTo>
                  <a:cubicBezTo>
                    <a:pt x="6" y="9"/>
                    <a:pt x="3" y="10"/>
                    <a:pt x="3" y="11"/>
                  </a:cubicBezTo>
                  <a:cubicBezTo>
                    <a:pt x="3" y="12"/>
                    <a:pt x="3" y="13"/>
                    <a:pt x="1" y="14"/>
                  </a:cubicBezTo>
                  <a:cubicBezTo>
                    <a:pt x="3" y="15"/>
                    <a:pt x="5" y="16"/>
                    <a:pt x="6" y="16"/>
                  </a:cubicBezTo>
                  <a:cubicBezTo>
                    <a:pt x="10" y="16"/>
                    <a:pt x="11" y="13"/>
                    <a:pt x="14" y="1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269;p4">
              <a:extLst>
                <a:ext uri="{FF2B5EF4-FFF2-40B4-BE49-F238E27FC236}">
                  <a16:creationId xmlns:a16="http://schemas.microsoft.com/office/drawing/2014/main" id="{582141C4-FD12-3105-27F7-2F760B2D4F57}"/>
                </a:ext>
              </a:extLst>
            </p:cNvPr>
            <p:cNvSpPr/>
            <p:nvPr/>
          </p:nvSpPr>
          <p:spPr>
            <a:xfrm>
              <a:off x="7508390" y="3684315"/>
              <a:ext cx="50801" cy="47626"/>
            </a:xfrm>
            <a:custGeom>
              <a:avLst/>
              <a:gdLst/>
              <a:ahLst/>
              <a:cxnLst/>
              <a:rect l="l" t="t" r="r" b="b"/>
              <a:pathLst>
                <a:path w="20" h="19" extrusionOk="0">
                  <a:moveTo>
                    <a:pt x="10" y="0"/>
                  </a:moveTo>
                  <a:cubicBezTo>
                    <a:pt x="7" y="0"/>
                    <a:pt x="1" y="3"/>
                    <a:pt x="0" y="6"/>
                  </a:cubicBezTo>
                  <a:cubicBezTo>
                    <a:pt x="1" y="6"/>
                    <a:pt x="1" y="7"/>
                    <a:pt x="2" y="8"/>
                  </a:cubicBezTo>
                  <a:cubicBezTo>
                    <a:pt x="2" y="10"/>
                    <a:pt x="4" y="12"/>
                    <a:pt x="7" y="14"/>
                  </a:cubicBezTo>
                  <a:cubicBezTo>
                    <a:pt x="8" y="15"/>
                    <a:pt x="8" y="17"/>
                    <a:pt x="7" y="19"/>
                  </a:cubicBezTo>
                  <a:cubicBezTo>
                    <a:pt x="9" y="19"/>
                    <a:pt x="10" y="19"/>
                    <a:pt x="11" y="18"/>
                  </a:cubicBezTo>
                  <a:cubicBezTo>
                    <a:pt x="13" y="18"/>
                    <a:pt x="19" y="10"/>
                    <a:pt x="19" y="8"/>
                  </a:cubicBezTo>
                  <a:cubicBezTo>
                    <a:pt x="20" y="6"/>
                    <a:pt x="13" y="0"/>
                    <a:pt x="10" y="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270;p4">
              <a:extLst>
                <a:ext uri="{FF2B5EF4-FFF2-40B4-BE49-F238E27FC236}">
                  <a16:creationId xmlns:a16="http://schemas.microsoft.com/office/drawing/2014/main" id="{18E29791-C244-FF0B-CA73-31D8158FD305}"/>
                </a:ext>
              </a:extLst>
            </p:cNvPr>
            <p:cNvSpPr/>
            <p:nvPr/>
          </p:nvSpPr>
          <p:spPr>
            <a:xfrm>
              <a:off x="8459861" y="3508626"/>
              <a:ext cx="144997" cy="137588"/>
            </a:xfrm>
            <a:custGeom>
              <a:avLst/>
              <a:gdLst/>
              <a:ahLst/>
              <a:cxnLst/>
              <a:rect l="l" t="t" r="r" b="b"/>
              <a:pathLst>
                <a:path w="58" h="55" extrusionOk="0">
                  <a:moveTo>
                    <a:pt x="56" y="3"/>
                  </a:moveTo>
                  <a:cubicBezTo>
                    <a:pt x="53" y="4"/>
                    <a:pt x="52" y="0"/>
                    <a:pt x="49" y="0"/>
                  </a:cubicBezTo>
                  <a:cubicBezTo>
                    <a:pt x="46" y="0"/>
                    <a:pt x="47" y="7"/>
                    <a:pt x="44" y="7"/>
                  </a:cubicBezTo>
                  <a:cubicBezTo>
                    <a:pt x="41" y="7"/>
                    <a:pt x="42" y="10"/>
                    <a:pt x="38" y="11"/>
                  </a:cubicBezTo>
                  <a:cubicBezTo>
                    <a:pt x="34" y="11"/>
                    <a:pt x="33" y="11"/>
                    <a:pt x="35" y="14"/>
                  </a:cubicBezTo>
                  <a:cubicBezTo>
                    <a:pt x="36" y="17"/>
                    <a:pt x="33" y="16"/>
                    <a:pt x="29" y="16"/>
                  </a:cubicBezTo>
                  <a:cubicBezTo>
                    <a:pt x="26" y="16"/>
                    <a:pt x="26" y="14"/>
                    <a:pt x="24" y="14"/>
                  </a:cubicBezTo>
                  <a:cubicBezTo>
                    <a:pt x="22" y="14"/>
                    <a:pt x="20" y="17"/>
                    <a:pt x="18" y="20"/>
                  </a:cubicBezTo>
                  <a:cubicBezTo>
                    <a:pt x="17" y="22"/>
                    <a:pt x="6" y="27"/>
                    <a:pt x="3" y="28"/>
                  </a:cubicBezTo>
                  <a:cubicBezTo>
                    <a:pt x="2" y="29"/>
                    <a:pt x="1" y="30"/>
                    <a:pt x="0" y="32"/>
                  </a:cubicBezTo>
                  <a:cubicBezTo>
                    <a:pt x="4" y="32"/>
                    <a:pt x="8" y="35"/>
                    <a:pt x="10" y="37"/>
                  </a:cubicBezTo>
                  <a:cubicBezTo>
                    <a:pt x="12" y="40"/>
                    <a:pt x="7" y="43"/>
                    <a:pt x="5" y="46"/>
                  </a:cubicBezTo>
                  <a:cubicBezTo>
                    <a:pt x="3" y="49"/>
                    <a:pt x="6" y="49"/>
                    <a:pt x="7" y="51"/>
                  </a:cubicBezTo>
                  <a:cubicBezTo>
                    <a:pt x="7" y="53"/>
                    <a:pt x="10" y="55"/>
                    <a:pt x="11" y="53"/>
                  </a:cubicBezTo>
                  <a:cubicBezTo>
                    <a:pt x="12" y="51"/>
                    <a:pt x="14" y="52"/>
                    <a:pt x="17" y="52"/>
                  </a:cubicBezTo>
                  <a:cubicBezTo>
                    <a:pt x="18" y="52"/>
                    <a:pt x="19" y="52"/>
                    <a:pt x="19" y="53"/>
                  </a:cubicBezTo>
                  <a:cubicBezTo>
                    <a:pt x="21" y="51"/>
                    <a:pt x="23" y="50"/>
                    <a:pt x="24" y="49"/>
                  </a:cubicBezTo>
                  <a:cubicBezTo>
                    <a:pt x="25" y="48"/>
                    <a:pt x="29" y="48"/>
                    <a:pt x="32" y="48"/>
                  </a:cubicBezTo>
                  <a:cubicBezTo>
                    <a:pt x="34" y="48"/>
                    <a:pt x="35" y="47"/>
                    <a:pt x="36" y="46"/>
                  </a:cubicBezTo>
                  <a:cubicBezTo>
                    <a:pt x="33" y="42"/>
                    <a:pt x="30" y="40"/>
                    <a:pt x="29" y="39"/>
                  </a:cubicBezTo>
                  <a:cubicBezTo>
                    <a:pt x="26" y="37"/>
                    <a:pt x="28" y="32"/>
                    <a:pt x="31" y="31"/>
                  </a:cubicBezTo>
                  <a:cubicBezTo>
                    <a:pt x="35" y="31"/>
                    <a:pt x="43" y="24"/>
                    <a:pt x="46" y="22"/>
                  </a:cubicBezTo>
                  <a:cubicBezTo>
                    <a:pt x="48" y="21"/>
                    <a:pt x="47" y="16"/>
                    <a:pt x="49" y="12"/>
                  </a:cubicBezTo>
                  <a:cubicBezTo>
                    <a:pt x="50" y="10"/>
                    <a:pt x="54" y="6"/>
                    <a:pt x="58" y="3"/>
                  </a:cubicBezTo>
                  <a:cubicBezTo>
                    <a:pt x="57" y="3"/>
                    <a:pt x="57" y="3"/>
                    <a:pt x="56" y="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271;p4">
              <a:extLst>
                <a:ext uri="{FF2B5EF4-FFF2-40B4-BE49-F238E27FC236}">
                  <a16:creationId xmlns:a16="http://schemas.microsoft.com/office/drawing/2014/main" id="{674DCA0C-B44B-6B2C-69AC-6AFCAFC8D046}"/>
                </a:ext>
              </a:extLst>
            </p:cNvPr>
            <p:cNvSpPr/>
            <p:nvPr/>
          </p:nvSpPr>
          <p:spPr>
            <a:xfrm>
              <a:off x="7553899" y="3816611"/>
              <a:ext cx="159813" cy="93136"/>
            </a:xfrm>
            <a:custGeom>
              <a:avLst/>
              <a:gdLst/>
              <a:ahLst/>
              <a:cxnLst/>
              <a:rect l="l" t="t" r="r" b="b"/>
              <a:pathLst>
                <a:path w="64" h="37" extrusionOk="0">
                  <a:moveTo>
                    <a:pt x="63" y="24"/>
                  </a:moveTo>
                  <a:cubicBezTo>
                    <a:pt x="63" y="24"/>
                    <a:pt x="62" y="24"/>
                    <a:pt x="61" y="24"/>
                  </a:cubicBezTo>
                  <a:cubicBezTo>
                    <a:pt x="56" y="24"/>
                    <a:pt x="54" y="21"/>
                    <a:pt x="50" y="22"/>
                  </a:cubicBezTo>
                  <a:cubicBezTo>
                    <a:pt x="47" y="22"/>
                    <a:pt x="38" y="18"/>
                    <a:pt x="34" y="15"/>
                  </a:cubicBezTo>
                  <a:cubicBezTo>
                    <a:pt x="30" y="12"/>
                    <a:pt x="20" y="5"/>
                    <a:pt x="17" y="3"/>
                  </a:cubicBezTo>
                  <a:cubicBezTo>
                    <a:pt x="14" y="0"/>
                    <a:pt x="11" y="0"/>
                    <a:pt x="10" y="1"/>
                  </a:cubicBezTo>
                  <a:cubicBezTo>
                    <a:pt x="10" y="2"/>
                    <a:pt x="8" y="3"/>
                    <a:pt x="5" y="3"/>
                  </a:cubicBezTo>
                  <a:cubicBezTo>
                    <a:pt x="4" y="4"/>
                    <a:pt x="1" y="6"/>
                    <a:pt x="1" y="8"/>
                  </a:cubicBezTo>
                  <a:cubicBezTo>
                    <a:pt x="1" y="10"/>
                    <a:pt x="0" y="12"/>
                    <a:pt x="0" y="14"/>
                  </a:cubicBezTo>
                  <a:cubicBezTo>
                    <a:pt x="0" y="16"/>
                    <a:pt x="3" y="16"/>
                    <a:pt x="4" y="17"/>
                  </a:cubicBezTo>
                  <a:cubicBezTo>
                    <a:pt x="5" y="19"/>
                    <a:pt x="11" y="19"/>
                    <a:pt x="11" y="21"/>
                  </a:cubicBezTo>
                  <a:cubicBezTo>
                    <a:pt x="11" y="22"/>
                    <a:pt x="15" y="24"/>
                    <a:pt x="17" y="24"/>
                  </a:cubicBezTo>
                  <a:cubicBezTo>
                    <a:pt x="19" y="24"/>
                    <a:pt x="23" y="27"/>
                    <a:pt x="24" y="28"/>
                  </a:cubicBezTo>
                  <a:cubicBezTo>
                    <a:pt x="25" y="29"/>
                    <a:pt x="30" y="27"/>
                    <a:pt x="32" y="27"/>
                  </a:cubicBezTo>
                  <a:cubicBezTo>
                    <a:pt x="34" y="27"/>
                    <a:pt x="36" y="30"/>
                    <a:pt x="37" y="31"/>
                  </a:cubicBezTo>
                  <a:cubicBezTo>
                    <a:pt x="37" y="33"/>
                    <a:pt x="46" y="34"/>
                    <a:pt x="48" y="36"/>
                  </a:cubicBezTo>
                  <a:cubicBezTo>
                    <a:pt x="50" y="37"/>
                    <a:pt x="60" y="36"/>
                    <a:pt x="62" y="34"/>
                  </a:cubicBezTo>
                  <a:cubicBezTo>
                    <a:pt x="64" y="32"/>
                    <a:pt x="63" y="29"/>
                    <a:pt x="63" y="26"/>
                  </a:cubicBezTo>
                  <a:cubicBezTo>
                    <a:pt x="63" y="25"/>
                    <a:pt x="63" y="24"/>
                    <a:pt x="63" y="2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272;p4">
              <a:extLst>
                <a:ext uri="{FF2B5EF4-FFF2-40B4-BE49-F238E27FC236}">
                  <a16:creationId xmlns:a16="http://schemas.microsoft.com/office/drawing/2014/main" id="{CDAA1957-5FF7-4EA7-63F8-09EC974E3713}"/>
                </a:ext>
              </a:extLst>
            </p:cNvPr>
            <p:cNvSpPr/>
            <p:nvPr/>
          </p:nvSpPr>
          <p:spPr>
            <a:xfrm>
              <a:off x="7788856" y="3860003"/>
              <a:ext cx="180980" cy="397945"/>
            </a:xfrm>
            <a:custGeom>
              <a:avLst/>
              <a:gdLst/>
              <a:ahLst/>
              <a:cxnLst/>
              <a:rect l="l" t="t" r="r" b="b"/>
              <a:pathLst>
                <a:path w="72" h="159" extrusionOk="0">
                  <a:moveTo>
                    <a:pt x="58" y="145"/>
                  </a:moveTo>
                  <a:cubicBezTo>
                    <a:pt x="58" y="141"/>
                    <a:pt x="55" y="141"/>
                    <a:pt x="55" y="138"/>
                  </a:cubicBezTo>
                  <a:cubicBezTo>
                    <a:pt x="55" y="136"/>
                    <a:pt x="55" y="131"/>
                    <a:pt x="52" y="128"/>
                  </a:cubicBezTo>
                  <a:cubicBezTo>
                    <a:pt x="48" y="125"/>
                    <a:pt x="47" y="121"/>
                    <a:pt x="49" y="119"/>
                  </a:cubicBezTo>
                  <a:cubicBezTo>
                    <a:pt x="51" y="117"/>
                    <a:pt x="49" y="113"/>
                    <a:pt x="50" y="113"/>
                  </a:cubicBezTo>
                  <a:cubicBezTo>
                    <a:pt x="51" y="113"/>
                    <a:pt x="52" y="110"/>
                    <a:pt x="50" y="109"/>
                  </a:cubicBezTo>
                  <a:cubicBezTo>
                    <a:pt x="48" y="108"/>
                    <a:pt x="50" y="104"/>
                    <a:pt x="49" y="103"/>
                  </a:cubicBezTo>
                  <a:cubicBezTo>
                    <a:pt x="47" y="103"/>
                    <a:pt x="43" y="97"/>
                    <a:pt x="43" y="96"/>
                  </a:cubicBezTo>
                  <a:cubicBezTo>
                    <a:pt x="43" y="94"/>
                    <a:pt x="44" y="85"/>
                    <a:pt x="44" y="82"/>
                  </a:cubicBezTo>
                  <a:cubicBezTo>
                    <a:pt x="44" y="80"/>
                    <a:pt x="48" y="80"/>
                    <a:pt x="49" y="80"/>
                  </a:cubicBezTo>
                  <a:cubicBezTo>
                    <a:pt x="50" y="80"/>
                    <a:pt x="54" y="80"/>
                    <a:pt x="55" y="78"/>
                  </a:cubicBezTo>
                  <a:cubicBezTo>
                    <a:pt x="56" y="75"/>
                    <a:pt x="62" y="75"/>
                    <a:pt x="63" y="73"/>
                  </a:cubicBezTo>
                  <a:cubicBezTo>
                    <a:pt x="63" y="72"/>
                    <a:pt x="67" y="72"/>
                    <a:pt x="67" y="70"/>
                  </a:cubicBezTo>
                  <a:cubicBezTo>
                    <a:pt x="67" y="68"/>
                    <a:pt x="71" y="63"/>
                    <a:pt x="71" y="63"/>
                  </a:cubicBezTo>
                  <a:cubicBezTo>
                    <a:pt x="71" y="63"/>
                    <a:pt x="72" y="63"/>
                    <a:pt x="72" y="63"/>
                  </a:cubicBezTo>
                  <a:cubicBezTo>
                    <a:pt x="71" y="62"/>
                    <a:pt x="70" y="63"/>
                    <a:pt x="68" y="64"/>
                  </a:cubicBezTo>
                  <a:cubicBezTo>
                    <a:pt x="64" y="65"/>
                    <a:pt x="62" y="63"/>
                    <a:pt x="63" y="61"/>
                  </a:cubicBezTo>
                  <a:cubicBezTo>
                    <a:pt x="63" y="59"/>
                    <a:pt x="60" y="59"/>
                    <a:pt x="58" y="59"/>
                  </a:cubicBezTo>
                  <a:cubicBezTo>
                    <a:pt x="56" y="59"/>
                    <a:pt x="57" y="55"/>
                    <a:pt x="58" y="53"/>
                  </a:cubicBezTo>
                  <a:cubicBezTo>
                    <a:pt x="59" y="51"/>
                    <a:pt x="57" y="49"/>
                    <a:pt x="55" y="49"/>
                  </a:cubicBezTo>
                  <a:cubicBezTo>
                    <a:pt x="52" y="49"/>
                    <a:pt x="51" y="44"/>
                    <a:pt x="52" y="42"/>
                  </a:cubicBezTo>
                  <a:cubicBezTo>
                    <a:pt x="53" y="41"/>
                    <a:pt x="47" y="40"/>
                    <a:pt x="44" y="41"/>
                  </a:cubicBezTo>
                  <a:cubicBezTo>
                    <a:pt x="42" y="42"/>
                    <a:pt x="44" y="39"/>
                    <a:pt x="43" y="37"/>
                  </a:cubicBezTo>
                  <a:cubicBezTo>
                    <a:pt x="42" y="35"/>
                    <a:pt x="46" y="28"/>
                    <a:pt x="50" y="25"/>
                  </a:cubicBezTo>
                  <a:cubicBezTo>
                    <a:pt x="53" y="21"/>
                    <a:pt x="52" y="17"/>
                    <a:pt x="52" y="13"/>
                  </a:cubicBezTo>
                  <a:cubicBezTo>
                    <a:pt x="52" y="9"/>
                    <a:pt x="50" y="9"/>
                    <a:pt x="49" y="9"/>
                  </a:cubicBezTo>
                  <a:cubicBezTo>
                    <a:pt x="47" y="9"/>
                    <a:pt x="47" y="6"/>
                    <a:pt x="47" y="4"/>
                  </a:cubicBezTo>
                  <a:cubicBezTo>
                    <a:pt x="47" y="2"/>
                    <a:pt x="43" y="0"/>
                    <a:pt x="41" y="1"/>
                  </a:cubicBezTo>
                  <a:cubicBezTo>
                    <a:pt x="41" y="2"/>
                    <a:pt x="40" y="2"/>
                    <a:pt x="40" y="2"/>
                  </a:cubicBezTo>
                  <a:cubicBezTo>
                    <a:pt x="40" y="2"/>
                    <a:pt x="40" y="2"/>
                    <a:pt x="40" y="2"/>
                  </a:cubicBezTo>
                  <a:cubicBezTo>
                    <a:pt x="40" y="2"/>
                    <a:pt x="39" y="6"/>
                    <a:pt x="38" y="6"/>
                  </a:cubicBezTo>
                  <a:cubicBezTo>
                    <a:pt x="37" y="7"/>
                    <a:pt x="37" y="9"/>
                    <a:pt x="39" y="12"/>
                  </a:cubicBezTo>
                  <a:cubicBezTo>
                    <a:pt x="41" y="15"/>
                    <a:pt x="36" y="14"/>
                    <a:pt x="35" y="12"/>
                  </a:cubicBezTo>
                  <a:cubicBezTo>
                    <a:pt x="34" y="10"/>
                    <a:pt x="30" y="13"/>
                    <a:pt x="28" y="15"/>
                  </a:cubicBezTo>
                  <a:cubicBezTo>
                    <a:pt x="26" y="17"/>
                    <a:pt x="22" y="18"/>
                    <a:pt x="22" y="22"/>
                  </a:cubicBezTo>
                  <a:cubicBezTo>
                    <a:pt x="22" y="25"/>
                    <a:pt x="19" y="29"/>
                    <a:pt x="20" y="32"/>
                  </a:cubicBezTo>
                  <a:cubicBezTo>
                    <a:pt x="21" y="35"/>
                    <a:pt x="17" y="41"/>
                    <a:pt x="17" y="42"/>
                  </a:cubicBezTo>
                  <a:cubicBezTo>
                    <a:pt x="17" y="44"/>
                    <a:pt x="11" y="42"/>
                    <a:pt x="10" y="42"/>
                  </a:cubicBezTo>
                  <a:cubicBezTo>
                    <a:pt x="9" y="42"/>
                    <a:pt x="10" y="48"/>
                    <a:pt x="9" y="50"/>
                  </a:cubicBezTo>
                  <a:cubicBezTo>
                    <a:pt x="7" y="52"/>
                    <a:pt x="8" y="59"/>
                    <a:pt x="6" y="59"/>
                  </a:cubicBezTo>
                  <a:cubicBezTo>
                    <a:pt x="4" y="59"/>
                    <a:pt x="3" y="65"/>
                    <a:pt x="3" y="65"/>
                  </a:cubicBezTo>
                  <a:cubicBezTo>
                    <a:pt x="3" y="65"/>
                    <a:pt x="1" y="67"/>
                    <a:pt x="0" y="68"/>
                  </a:cubicBezTo>
                  <a:cubicBezTo>
                    <a:pt x="1" y="71"/>
                    <a:pt x="4" y="75"/>
                    <a:pt x="7" y="76"/>
                  </a:cubicBezTo>
                  <a:cubicBezTo>
                    <a:pt x="12" y="78"/>
                    <a:pt x="16" y="88"/>
                    <a:pt x="17" y="93"/>
                  </a:cubicBezTo>
                  <a:cubicBezTo>
                    <a:pt x="19" y="99"/>
                    <a:pt x="18" y="104"/>
                    <a:pt x="16" y="107"/>
                  </a:cubicBezTo>
                  <a:cubicBezTo>
                    <a:pt x="14" y="110"/>
                    <a:pt x="16" y="110"/>
                    <a:pt x="19" y="111"/>
                  </a:cubicBezTo>
                  <a:cubicBezTo>
                    <a:pt x="22" y="113"/>
                    <a:pt x="25" y="113"/>
                    <a:pt x="28" y="110"/>
                  </a:cubicBezTo>
                  <a:cubicBezTo>
                    <a:pt x="30" y="107"/>
                    <a:pt x="34" y="105"/>
                    <a:pt x="35" y="102"/>
                  </a:cubicBezTo>
                  <a:cubicBezTo>
                    <a:pt x="35" y="99"/>
                    <a:pt x="37" y="104"/>
                    <a:pt x="39" y="105"/>
                  </a:cubicBezTo>
                  <a:cubicBezTo>
                    <a:pt x="41" y="107"/>
                    <a:pt x="42" y="110"/>
                    <a:pt x="42" y="115"/>
                  </a:cubicBezTo>
                  <a:cubicBezTo>
                    <a:pt x="43" y="119"/>
                    <a:pt x="43" y="130"/>
                    <a:pt x="47" y="133"/>
                  </a:cubicBezTo>
                  <a:cubicBezTo>
                    <a:pt x="50" y="136"/>
                    <a:pt x="51" y="144"/>
                    <a:pt x="50" y="146"/>
                  </a:cubicBezTo>
                  <a:cubicBezTo>
                    <a:pt x="49" y="149"/>
                    <a:pt x="52" y="153"/>
                    <a:pt x="51" y="156"/>
                  </a:cubicBezTo>
                  <a:cubicBezTo>
                    <a:pt x="51" y="157"/>
                    <a:pt x="51" y="158"/>
                    <a:pt x="51" y="158"/>
                  </a:cubicBezTo>
                  <a:cubicBezTo>
                    <a:pt x="54" y="159"/>
                    <a:pt x="58" y="145"/>
                    <a:pt x="58" y="14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273;p4">
              <a:extLst>
                <a:ext uri="{FF2B5EF4-FFF2-40B4-BE49-F238E27FC236}">
                  <a16:creationId xmlns:a16="http://schemas.microsoft.com/office/drawing/2014/main" id="{FC89245B-2D0B-F236-05E4-090F5F077F46}"/>
                </a:ext>
              </a:extLst>
            </p:cNvPr>
            <p:cNvSpPr/>
            <p:nvPr/>
          </p:nvSpPr>
          <p:spPr>
            <a:xfrm>
              <a:off x="7726413" y="3867412"/>
              <a:ext cx="65618" cy="37042"/>
            </a:xfrm>
            <a:custGeom>
              <a:avLst/>
              <a:gdLst/>
              <a:ahLst/>
              <a:cxnLst/>
              <a:rect l="l" t="t" r="r" b="b"/>
              <a:pathLst>
                <a:path w="26" h="15" extrusionOk="0">
                  <a:moveTo>
                    <a:pt x="25" y="5"/>
                  </a:moveTo>
                  <a:cubicBezTo>
                    <a:pt x="20" y="0"/>
                    <a:pt x="18" y="4"/>
                    <a:pt x="15" y="2"/>
                  </a:cubicBezTo>
                  <a:cubicBezTo>
                    <a:pt x="11" y="0"/>
                    <a:pt x="10" y="0"/>
                    <a:pt x="8" y="1"/>
                  </a:cubicBezTo>
                  <a:cubicBezTo>
                    <a:pt x="6" y="2"/>
                    <a:pt x="4" y="2"/>
                    <a:pt x="2" y="6"/>
                  </a:cubicBezTo>
                  <a:cubicBezTo>
                    <a:pt x="2" y="7"/>
                    <a:pt x="1" y="9"/>
                    <a:pt x="0" y="10"/>
                  </a:cubicBezTo>
                  <a:cubicBezTo>
                    <a:pt x="1" y="11"/>
                    <a:pt x="2" y="12"/>
                    <a:pt x="2" y="12"/>
                  </a:cubicBezTo>
                  <a:cubicBezTo>
                    <a:pt x="4" y="11"/>
                    <a:pt x="5" y="14"/>
                    <a:pt x="8" y="13"/>
                  </a:cubicBezTo>
                  <a:cubicBezTo>
                    <a:pt x="11" y="12"/>
                    <a:pt x="12" y="15"/>
                    <a:pt x="16" y="14"/>
                  </a:cubicBezTo>
                  <a:cubicBezTo>
                    <a:pt x="20" y="13"/>
                    <a:pt x="23" y="15"/>
                    <a:pt x="24" y="13"/>
                  </a:cubicBezTo>
                  <a:cubicBezTo>
                    <a:pt x="26" y="10"/>
                    <a:pt x="23" y="5"/>
                    <a:pt x="23" y="5"/>
                  </a:cubicBezTo>
                  <a:cubicBezTo>
                    <a:pt x="23" y="5"/>
                    <a:pt x="24" y="5"/>
                    <a:pt x="25" y="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274;p4">
              <a:extLst>
                <a:ext uri="{FF2B5EF4-FFF2-40B4-BE49-F238E27FC236}">
                  <a16:creationId xmlns:a16="http://schemas.microsoft.com/office/drawing/2014/main" id="{6C759FDE-6CA7-957B-2A0D-5C09D8900045}"/>
                </a:ext>
              </a:extLst>
            </p:cNvPr>
            <p:cNvSpPr/>
            <p:nvPr/>
          </p:nvSpPr>
          <p:spPr>
            <a:xfrm>
              <a:off x="7992063" y="3977483"/>
              <a:ext cx="154522" cy="322802"/>
            </a:xfrm>
            <a:custGeom>
              <a:avLst/>
              <a:gdLst/>
              <a:ahLst/>
              <a:cxnLst/>
              <a:rect l="l" t="t" r="r" b="b"/>
              <a:pathLst>
                <a:path w="62" h="129" extrusionOk="0">
                  <a:moveTo>
                    <a:pt x="46" y="16"/>
                  </a:moveTo>
                  <a:cubicBezTo>
                    <a:pt x="43" y="15"/>
                    <a:pt x="37" y="11"/>
                    <a:pt x="37" y="9"/>
                  </a:cubicBezTo>
                  <a:cubicBezTo>
                    <a:pt x="37" y="8"/>
                    <a:pt x="40" y="5"/>
                    <a:pt x="35" y="4"/>
                  </a:cubicBezTo>
                  <a:cubicBezTo>
                    <a:pt x="30" y="4"/>
                    <a:pt x="29" y="2"/>
                    <a:pt x="28" y="1"/>
                  </a:cubicBezTo>
                  <a:cubicBezTo>
                    <a:pt x="27" y="0"/>
                    <a:pt x="23" y="3"/>
                    <a:pt x="21" y="5"/>
                  </a:cubicBezTo>
                  <a:cubicBezTo>
                    <a:pt x="20" y="7"/>
                    <a:pt x="19" y="4"/>
                    <a:pt x="16" y="6"/>
                  </a:cubicBezTo>
                  <a:cubicBezTo>
                    <a:pt x="13" y="8"/>
                    <a:pt x="10" y="4"/>
                    <a:pt x="8" y="6"/>
                  </a:cubicBezTo>
                  <a:cubicBezTo>
                    <a:pt x="7" y="8"/>
                    <a:pt x="4" y="5"/>
                    <a:pt x="2" y="7"/>
                  </a:cubicBezTo>
                  <a:cubicBezTo>
                    <a:pt x="1" y="8"/>
                    <a:pt x="1" y="8"/>
                    <a:pt x="0" y="9"/>
                  </a:cubicBezTo>
                  <a:cubicBezTo>
                    <a:pt x="1" y="10"/>
                    <a:pt x="3" y="12"/>
                    <a:pt x="3" y="13"/>
                  </a:cubicBezTo>
                  <a:cubicBezTo>
                    <a:pt x="3" y="15"/>
                    <a:pt x="7" y="17"/>
                    <a:pt x="7" y="19"/>
                  </a:cubicBezTo>
                  <a:cubicBezTo>
                    <a:pt x="7" y="22"/>
                    <a:pt x="12" y="24"/>
                    <a:pt x="14" y="23"/>
                  </a:cubicBezTo>
                  <a:cubicBezTo>
                    <a:pt x="16" y="22"/>
                    <a:pt x="19" y="21"/>
                    <a:pt x="20" y="25"/>
                  </a:cubicBezTo>
                  <a:cubicBezTo>
                    <a:pt x="20" y="29"/>
                    <a:pt x="23" y="29"/>
                    <a:pt x="23" y="31"/>
                  </a:cubicBezTo>
                  <a:cubicBezTo>
                    <a:pt x="23" y="34"/>
                    <a:pt x="17" y="32"/>
                    <a:pt x="16" y="35"/>
                  </a:cubicBezTo>
                  <a:cubicBezTo>
                    <a:pt x="15" y="38"/>
                    <a:pt x="25" y="41"/>
                    <a:pt x="25" y="43"/>
                  </a:cubicBezTo>
                  <a:cubicBezTo>
                    <a:pt x="25" y="45"/>
                    <a:pt x="28" y="48"/>
                    <a:pt x="29" y="50"/>
                  </a:cubicBezTo>
                  <a:cubicBezTo>
                    <a:pt x="31" y="53"/>
                    <a:pt x="35" y="56"/>
                    <a:pt x="36" y="59"/>
                  </a:cubicBezTo>
                  <a:cubicBezTo>
                    <a:pt x="37" y="63"/>
                    <a:pt x="42" y="64"/>
                    <a:pt x="43" y="66"/>
                  </a:cubicBezTo>
                  <a:cubicBezTo>
                    <a:pt x="45" y="67"/>
                    <a:pt x="45" y="71"/>
                    <a:pt x="45" y="74"/>
                  </a:cubicBezTo>
                  <a:cubicBezTo>
                    <a:pt x="44" y="78"/>
                    <a:pt x="44" y="83"/>
                    <a:pt x="48" y="88"/>
                  </a:cubicBezTo>
                  <a:cubicBezTo>
                    <a:pt x="51" y="93"/>
                    <a:pt x="44" y="95"/>
                    <a:pt x="42" y="98"/>
                  </a:cubicBezTo>
                  <a:cubicBezTo>
                    <a:pt x="40" y="101"/>
                    <a:pt x="41" y="104"/>
                    <a:pt x="34" y="103"/>
                  </a:cubicBezTo>
                  <a:cubicBezTo>
                    <a:pt x="28" y="101"/>
                    <a:pt x="35" y="108"/>
                    <a:pt x="34" y="110"/>
                  </a:cubicBezTo>
                  <a:cubicBezTo>
                    <a:pt x="33" y="112"/>
                    <a:pt x="25" y="108"/>
                    <a:pt x="25" y="110"/>
                  </a:cubicBezTo>
                  <a:cubicBezTo>
                    <a:pt x="25" y="111"/>
                    <a:pt x="22" y="113"/>
                    <a:pt x="19" y="114"/>
                  </a:cubicBezTo>
                  <a:cubicBezTo>
                    <a:pt x="20" y="115"/>
                    <a:pt x="22" y="116"/>
                    <a:pt x="23" y="117"/>
                  </a:cubicBezTo>
                  <a:cubicBezTo>
                    <a:pt x="25" y="118"/>
                    <a:pt x="21" y="120"/>
                    <a:pt x="21" y="124"/>
                  </a:cubicBezTo>
                  <a:cubicBezTo>
                    <a:pt x="21" y="128"/>
                    <a:pt x="24" y="129"/>
                    <a:pt x="25" y="128"/>
                  </a:cubicBezTo>
                  <a:cubicBezTo>
                    <a:pt x="26" y="126"/>
                    <a:pt x="31" y="122"/>
                    <a:pt x="33" y="122"/>
                  </a:cubicBezTo>
                  <a:cubicBezTo>
                    <a:pt x="35" y="121"/>
                    <a:pt x="33" y="118"/>
                    <a:pt x="35" y="119"/>
                  </a:cubicBezTo>
                  <a:cubicBezTo>
                    <a:pt x="37" y="119"/>
                    <a:pt x="36" y="116"/>
                    <a:pt x="37" y="114"/>
                  </a:cubicBezTo>
                  <a:cubicBezTo>
                    <a:pt x="38" y="113"/>
                    <a:pt x="39" y="113"/>
                    <a:pt x="42" y="113"/>
                  </a:cubicBezTo>
                  <a:cubicBezTo>
                    <a:pt x="45" y="113"/>
                    <a:pt x="49" y="111"/>
                    <a:pt x="54" y="108"/>
                  </a:cubicBezTo>
                  <a:cubicBezTo>
                    <a:pt x="58" y="105"/>
                    <a:pt x="59" y="104"/>
                    <a:pt x="60" y="97"/>
                  </a:cubicBezTo>
                  <a:cubicBezTo>
                    <a:pt x="62" y="89"/>
                    <a:pt x="58" y="79"/>
                    <a:pt x="58" y="77"/>
                  </a:cubicBezTo>
                  <a:cubicBezTo>
                    <a:pt x="58" y="75"/>
                    <a:pt x="52" y="64"/>
                    <a:pt x="50" y="64"/>
                  </a:cubicBezTo>
                  <a:cubicBezTo>
                    <a:pt x="48" y="64"/>
                    <a:pt x="38" y="54"/>
                    <a:pt x="37" y="52"/>
                  </a:cubicBezTo>
                  <a:cubicBezTo>
                    <a:pt x="35" y="51"/>
                    <a:pt x="35" y="48"/>
                    <a:pt x="33" y="46"/>
                  </a:cubicBezTo>
                  <a:cubicBezTo>
                    <a:pt x="30" y="44"/>
                    <a:pt x="30" y="38"/>
                    <a:pt x="31" y="34"/>
                  </a:cubicBezTo>
                  <a:cubicBezTo>
                    <a:pt x="31" y="31"/>
                    <a:pt x="37" y="30"/>
                    <a:pt x="37" y="27"/>
                  </a:cubicBezTo>
                  <a:cubicBezTo>
                    <a:pt x="37" y="25"/>
                    <a:pt x="37" y="22"/>
                    <a:pt x="40" y="22"/>
                  </a:cubicBezTo>
                  <a:cubicBezTo>
                    <a:pt x="43" y="22"/>
                    <a:pt x="45" y="20"/>
                    <a:pt x="47" y="18"/>
                  </a:cubicBezTo>
                  <a:cubicBezTo>
                    <a:pt x="47" y="17"/>
                    <a:pt x="47" y="17"/>
                    <a:pt x="47" y="17"/>
                  </a:cubicBezTo>
                  <a:cubicBezTo>
                    <a:pt x="47" y="16"/>
                    <a:pt x="46" y="16"/>
                    <a:pt x="46" y="1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275;p4">
              <a:extLst>
                <a:ext uri="{FF2B5EF4-FFF2-40B4-BE49-F238E27FC236}">
                  <a16:creationId xmlns:a16="http://schemas.microsoft.com/office/drawing/2014/main" id="{D13350DE-EDCD-A3CE-0977-F8F720C87F87}"/>
                </a:ext>
              </a:extLst>
            </p:cNvPr>
            <p:cNvSpPr/>
            <p:nvPr/>
          </p:nvSpPr>
          <p:spPr>
            <a:xfrm>
              <a:off x="7992063" y="4173280"/>
              <a:ext cx="127004" cy="89961"/>
            </a:xfrm>
            <a:custGeom>
              <a:avLst/>
              <a:gdLst/>
              <a:ahLst/>
              <a:cxnLst/>
              <a:rect l="l" t="t" r="r" b="b"/>
              <a:pathLst>
                <a:path w="51" h="36" extrusionOk="0">
                  <a:moveTo>
                    <a:pt x="25" y="32"/>
                  </a:moveTo>
                  <a:cubicBezTo>
                    <a:pt x="25" y="30"/>
                    <a:pt x="33" y="34"/>
                    <a:pt x="34" y="32"/>
                  </a:cubicBezTo>
                  <a:cubicBezTo>
                    <a:pt x="35" y="30"/>
                    <a:pt x="28" y="23"/>
                    <a:pt x="34" y="25"/>
                  </a:cubicBezTo>
                  <a:cubicBezTo>
                    <a:pt x="41" y="26"/>
                    <a:pt x="40" y="23"/>
                    <a:pt x="42" y="20"/>
                  </a:cubicBezTo>
                  <a:cubicBezTo>
                    <a:pt x="44" y="17"/>
                    <a:pt x="51" y="15"/>
                    <a:pt x="48" y="10"/>
                  </a:cubicBezTo>
                  <a:cubicBezTo>
                    <a:pt x="45" y="7"/>
                    <a:pt x="45" y="3"/>
                    <a:pt x="45" y="0"/>
                  </a:cubicBezTo>
                  <a:cubicBezTo>
                    <a:pt x="43" y="1"/>
                    <a:pt x="40" y="2"/>
                    <a:pt x="39" y="1"/>
                  </a:cubicBezTo>
                  <a:cubicBezTo>
                    <a:pt x="37" y="0"/>
                    <a:pt x="33" y="0"/>
                    <a:pt x="33" y="3"/>
                  </a:cubicBezTo>
                  <a:cubicBezTo>
                    <a:pt x="33" y="6"/>
                    <a:pt x="30" y="6"/>
                    <a:pt x="30" y="5"/>
                  </a:cubicBezTo>
                  <a:cubicBezTo>
                    <a:pt x="31" y="3"/>
                    <a:pt x="28" y="4"/>
                    <a:pt x="26" y="2"/>
                  </a:cubicBezTo>
                  <a:cubicBezTo>
                    <a:pt x="24" y="0"/>
                    <a:pt x="18" y="2"/>
                    <a:pt x="14" y="1"/>
                  </a:cubicBezTo>
                  <a:cubicBezTo>
                    <a:pt x="11" y="0"/>
                    <a:pt x="6" y="3"/>
                    <a:pt x="3" y="7"/>
                  </a:cubicBezTo>
                  <a:cubicBezTo>
                    <a:pt x="0" y="11"/>
                    <a:pt x="3" y="11"/>
                    <a:pt x="3" y="15"/>
                  </a:cubicBezTo>
                  <a:cubicBezTo>
                    <a:pt x="3" y="18"/>
                    <a:pt x="5" y="18"/>
                    <a:pt x="4" y="21"/>
                  </a:cubicBezTo>
                  <a:cubicBezTo>
                    <a:pt x="4" y="21"/>
                    <a:pt x="4" y="21"/>
                    <a:pt x="4" y="21"/>
                  </a:cubicBezTo>
                  <a:cubicBezTo>
                    <a:pt x="7" y="23"/>
                    <a:pt x="6" y="27"/>
                    <a:pt x="6" y="29"/>
                  </a:cubicBezTo>
                  <a:cubicBezTo>
                    <a:pt x="7" y="31"/>
                    <a:pt x="10" y="30"/>
                    <a:pt x="12" y="30"/>
                  </a:cubicBezTo>
                  <a:cubicBezTo>
                    <a:pt x="13" y="30"/>
                    <a:pt x="11" y="33"/>
                    <a:pt x="12" y="34"/>
                  </a:cubicBezTo>
                  <a:cubicBezTo>
                    <a:pt x="14" y="36"/>
                    <a:pt x="18" y="33"/>
                    <a:pt x="19" y="35"/>
                  </a:cubicBezTo>
                  <a:cubicBezTo>
                    <a:pt x="19" y="35"/>
                    <a:pt x="19" y="36"/>
                    <a:pt x="19" y="36"/>
                  </a:cubicBezTo>
                  <a:cubicBezTo>
                    <a:pt x="22" y="35"/>
                    <a:pt x="25" y="33"/>
                    <a:pt x="25" y="3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276;p4">
              <a:extLst>
                <a:ext uri="{FF2B5EF4-FFF2-40B4-BE49-F238E27FC236}">
                  <a16:creationId xmlns:a16="http://schemas.microsoft.com/office/drawing/2014/main" id="{9C7C2294-F4C9-67CB-7B3A-6D16750733C4}"/>
                </a:ext>
              </a:extLst>
            </p:cNvPr>
            <p:cNvSpPr/>
            <p:nvPr/>
          </p:nvSpPr>
          <p:spPr>
            <a:xfrm>
              <a:off x="7949728" y="3997591"/>
              <a:ext cx="154522" cy="190506"/>
            </a:xfrm>
            <a:custGeom>
              <a:avLst/>
              <a:gdLst/>
              <a:ahLst/>
              <a:cxnLst/>
              <a:rect l="l" t="t" r="r" b="b"/>
              <a:pathLst>
                <a:path w="62" h="76" extrusionOk="0">
                  <a:moveTo>
                    <a:pt x="42" y="35"/>
                  </a:moveTo>
                  <a:cubicBezTo>
                    <a:pt x="42" y="33"/>
                    <a:pt x="32" y="30"/>
                    <a:pt x="33" y="27"/>
                  </a:cubicBezTo>
                  <a:cubicBezTo>
                    <a:pt x="34" y="24"/>
                    <a:pt x="40" y="26"/>
                    <a:pt x="40" y="23"/>
                  </a:cubicBezTo>
                  <a:cubicBezTo>
                    <a:pt x="40" y="21"/>
                    <a:pt x="37" y="21"/>
                    <a:pt x="37" y="17"/>
                  </a:cubicBezTo>
                  <a:cubicBezTo>
                    <a:pt x="36" y="13"/>
                    <a:pt x="33" y="14"/>
                    <a:pt x="31" y="15"/>
                  </a:cubicBezTo>
                  <a:cubicBezTo>
                    <a:pt x="29" y="16"/>
                    <a:pt x="24" y="14"/>
                    <a:pt x="24" y="11"/>
                  </a:cubicBezTo>
                  <a:cubicBezTo>
                    <a:pt x="24" y="9"/>
                    <a:pt x="20" y="7"/>
                    <a:pt x="20" y="5"/>
                  </a:cubicBezTo>
                  <a:cubicBezTo>
                    <a:pt x="20" y="4"/>
                    <a:pt x="18" y="2"/>
                    <a:pt x="17" y="1"/>
                  </a:cubicBezTo>
                  <a:cubicBezTo>
                    <a:pt x="15" y="1"/>
                    <a:pt x="14" y="1"/>
                    <a:pt x="13" y="1"/>
                  </a:cubicBezTo>
                  <a:cubicBezTo>
                    <a:pt x="12" y="0"/>
                    <a:pt x="11" y="4"/>
                    <a:pt x="12" y="5"/>
                  </a:cubicBezTo>
                  <a:cubicBezTo>
                    <a:pt x="13" y="6"/>
                    <a:pt x="14" y="12"/>
                    <a:pt x="12" y="12"/>
                  </a:cubicBezTo>
                  <a:cubicBezTo>
                    <a:pt x="9" y="11"/>
                    <a:pt x="9" y="7"/>
                    <a:pt x="7" y="8"/>
                  </a:cubicBezTo>
                  <a:cubicBezTo>
                    <a:pt x="7" y="8"/>
                    <a:pt x="3" y="13"/>
                    <a:pt x="3" y="15"/>
                  </a:cubicBezTo>
                  <a:cubicBezTo>
                    <a:pt x="3" y="16"/>
                    <a:pt x="1" y="17"/>
                    <a:pt x="0" y="17"/>
                  </a:cubicBezTo>
                  <a:cubicBezTo>
                    <a:pt x="1" y="18"/>
                    <a:pt x="2" y="19"/>
                    <a:pt x="2" y="19"/>
                  </a:cubicBezTo>
                  <a:cubicBezTo>
                    <a:pt x="3" y="20"/>
                    <a:pt x="1" y="23"/>
                    <a:pt x="3" y="25"/>
                  </a:cubicBezTo>
                  <a:cubicBezTo>
                    <a:pt x="4" y="28"/>
                    <a:pt x="7" y="24"/>
                    <a:pt x="8" y="27"/>
                  </a:cubicBezTo>
                  <a:cubicBezTo>
                    <a:pt x="9" y="31"/>
                    <a:pt x="8" y="33"/>
                    <a:pt x="8" y="36"/>
                  </a:cubicBezTo>
                  <a:cubicBezTo>
                    <a:pt x="8" y="40"/>
                    <a:pt x="5" y="40"/>
                    <a:pt x="5" y="43"/>
                  </a:cubicBezTo>
                  <a:cubicBezTo>
                    <a:pt x="6" y="46"/>
                    <a:pt x="10" y="42"/>
                    <a:pt x="13" y="40"/>
                  </a:cubicBezTo>
                  <a:cubicBezTo>
                    <a:pt x="16" y="38"/>
                    <a:pt x="18" y="38"/>
                    <a:pt x="19" y="40"/>
                  </a:cubicBezTo>
                  <a:cubicBezTo>
                    <a:pt x="20" y="41"/>
                    <a:pt x="24" y="40"/>
                    <a:pt x="24" y="38"/>
                  </a:cubicBezTo>
                  <a:cubicBezTo>
                    <a:pt x="25" y="36"/>
                    <a:pt x="31" y="36"/>
                    <a:pt x="32" y="38"/>
                  </a:cubicBezTo>
                  <a:cubicBezTo>
                    <a:pt x="34" y="40"/>
                    <a:pt x="36" y="43"/>
                    <a:pt x="38" y="44"/>
                  </a:cubicBezTo>
                  <a:cubicBezTo>
                    <a:pt x="41" y="45"/>
                    <a:pt x="37" y="53"/>
                    <a:pt x="39" y="54"/>
                  </a:cubicBezTo>
                  <a:cubicBezTo>
                    <a:pt x="42" y="55"/>
                    <a:pt x="45" y="59"/>
                    <a:pt x="45" y="63"/>
                  </a:cubicBezTo>
                  <a:cubicBezTo>
                    <a:pt x="45" y="67"/>
                    <a:pt x="47" y="69"/>
                    <a:pt x="44" y="73"/>
                  </a:cubicBezTo>
                  <a:cubicBezTo>
                    <a:pt x="46" y="74"/>
                    <a:pt x="48" y="74"/>
                    <a:pt x="47" y="75"/>
                  </a:cubicBezTo>
                  <a:cubicBezTo>
                    <a:pt x="47" y="76"/>
                    <a:pt x="50" y="76"/>
                    <a:pt x="50" y="73"/>
                  </a:cubicBezTo>
                  <a:cubicBezTo>
                    <a:pt x="50" y="70"/>
                    <a:pt x="54" y="70"/>
                    <a:pt x="56" y="71"/>
                  </a:cubicBezTo>
                  <a:cubicBezTo>
                    <a:pt x="57" y="72"/>
                    <a:pt x="60" y="71"/>
                    <a:pt x="62" y="70"/>
                  </a:cubicBezTo>
                  <a:cubicBezTo>
                    <a:pt x="62" y="68"/>
                    <a:pt x="62" y="67"/>
                    <a:pt x="62" y="66"/>
                  </a:cubicBezTo>
                  <a:cubicBezTo>
                    <a:pt x="62" y="63"/>
                    <a:pt x="62" y="59"/>
                    <a:pt x="60" y="58"/>
                  </a:cubicBezTo>
                  <a:cubicBezTo>
                    <a:pt x="59" y="56"/>
                    <a:pt x="54" y="55"/>
                    <a:pt x="53" y="51"/>
                  </a:cubicBezTo>
                  <a:cubicBezTo>
                    <a:pt x="52" y="48"/>
                    <a:pt x="48" y="45"/>
                    <a:pt x="46" y="42"/>
                  </a:cubicBezTo>
                  <a:cubicBezTo>
                    <a:pt x="45" y="40"/>
                    <a:pt x="42" y="37"/>
                    <a:pt x="42" y="3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277;p4">
              <a:extLst>
                <a:ext uri="{FF2B5EF4-FFF2-40B4-BE49-F238E27FC236}">
                  <a16:creationId xmlns:a16="http://schemas.microsoft.com/office/drawing/2014/main" id="{1133794B-FDC9-BE2A-34E1-2D9A50F5E7A8}"/>
                </a:ext>
              </a:extLst>
            </p:cNvPr>
            <p:cNvSpPr/>
            <p:nvPr/>
          </p:nvSpPr>
          <p:spPr>
            <a:xfrm>
              <a:off x="7896810" y="4039926"/>
              <a:ext cx="170397" cy="320685"/>
            </a:xfrm>
            <a:custGeom>
              <a:avLst/>
              <a:gdLst/>
              <a:ahLst/>
              <a:cxnLst/>
              <a:rect l="l" t="t" r="r" b="b"/>
              <a:pathLst>
                <a:path w="68" h="128" extrusionOk="0">
                  <a:moveTo>
                    <a:pt x="41" y="68"/>
                  </a:moveTo>
                  <a:cubicBezTo>
                    <a:pt x="41" y="64"/>
                    <a:pt x="38" y="64"/>
                    <a:pt x="41" y="60"/>
                  </a:cubicBezTo>
                  <a:cubicBezTo>
                    <a:pt x="44" y="56"/>
                    <a:pt x="49" y="53"/>
                    <a:pt x="52" y="54"/>
                  </a:cubicBezTo>
                  <a:cubicBezTo>
                    <a:pt x="56" y="55"/>
                    <a:pt x="62" y="53"/>
                    <a:pt x="64" y="55"/>
                  </a:cubicBezTo>
                  <a:cubicBezTo>
                    <a:pt x="64" y="55"/>
                    <a:pt x="64" y="55"/>
                    <a:pt x="65" y="56"/>
                  </a:cubicBezTo>
                  <a:cubicBezTo>
                    <a:pt x="68" y="52"/>
                    <a:pt x="66" y="50"/>
                    <a:pt x="66" y="46"/>
                  </a:cubicBezTo>
                  <a:cubicBezTo>
                    <a:pt x="66" y="42"/>
                    <a:pt x="63" y="38"/>
                    <a:pt x="60" y="37"/>
                  </a:cubicBezTo>
                  <a:cubicBezTo>
                    <a:pt x="58" y="36"/>
                    <a:pt x="62" y="28"/>
                    <a:pt x="59" y="27"/>
                  </a:cubicBezTo>
                  <a:cubicBezTo>
                    <a:pt x="57" y="26"/>
                    <a:pt x="55" y="23"/>
                    <a:pt x="53" y="21"/>
                  </a:cubicBezTo>
                  <a:cubicBezTo>
                    <a:pt x="52" y="19"/>
                    <a:pt x="46" y="19"/>
                    <a:pt x="45" y="21"/>
                  </a:cubicBezTo>
                  <a:cubicBezTo>
                    <a:pt x="45" y="23"/>
                    <a:pt x="41" y="24"/>
                    <a:pt x="40" y="23"/>
                  </a:cubicBezTo>
                  <a:cubicBezTo>
                    <a:pt x="39" y="21"/>
                    <a:pt x="37" y="21"/>
                    <a:pt x="34" y="23"/>
                  </a:cubicBezTo>
                  <a:cubicBezTo>
                    <a:pt x="31" y="25"/>
                    <a:pt x="27" y="29"/>
                    <a:pt x="26" y="26"/>
                  </a:cubicBezTo>
                  <a:cubicBezTo>
                    <a:pt x="26" y="23"/>
                    <a:pt x="29" y="23"/>
                    <a:pt x="29" y="19"/>
                  </a:cubicBezTo>
                  <a:cubicBezTo>
                    <a:pt x="29" y="16"/>
                    <a:pt x="30" y="14"/>
                    <a:pt x="29" y="10"/>
                  </a:cubicBezTo>
                  <a:cubicBezTo>
                    <a:pt x="28" y="7"/>
                    <a:pt x="25" y="11"/>
                    <a:pt x="24" y="8"/>
                  </a:cubicBezTo>
                  <a:cubicBezTo>
                    <a:pt x="22" y="6"/>
                    <a:pt x="24" y="3"/>
                    <a:pt x="23" y="2"/>
                  </a:cubicBezTo>
                  <a:cubicBezTo>
                    <a:pt x="23" y="2"/>
                    <a:pt x="22" y="1"/>
                    <a:pt x="21" y="0"/>
                  </a:cubicBezTo>
                  <a:cubicBezTo>
                    <a:pt x="21" y="1"/>
                    <a:pt x="20" y="1"/>
                    <a:pt x="20" y="1"/>
                  </a:cubicBezTo>
                  <a:cubicBezTo>
                    <a:pt x="19" y="3"/>
                    <a:pt x="13" y="3"/>
                    <a:pt x="12" y="6"/>
                  </a:cubicBezTo>
                  <a:cubicBezTo>
                    <a:pt x="11" y="8"/>
                    <a:pt x="7" y="8"/>
                    <a:pt x="6" y="8"/>
                  </a:cubicBezTo>
                  <a:cubicBezTo>
                    <a:pt x="5" y="8"/>
                    <a:pt x="1" y="8"/>
                    <a:pt x="1" y="10"/>
                  </a:cubicBezTo>
                  <a:cubicBezTo>
                    <a:pt x="1" y="13"/>
                    <a:pt x="0" y="22"/>
                    <a:pt x="0" y="24"/>
                  </a:cubicBezTo>
                  <a:cubicBezTo>
                    <a:pt x="0" y="25"/>
                    <a:pt x="4" y="31"/>
                    <a:pt x="6" y="31"/>
                  </a:cubicBezTo>
                  <a:cubicBezTo>
                    <a:pt x="7" y="32"/>
                    <a:pt x="5" y="36"/>
                    <a:pt x="7" y="37"/>
                  </a:cubicBezTo>
                  <a:cubicBezTo>
                    <a:pt x="9" y="38"/>
                    <a:pt x="8" y="41"/>
                    <a:pt x="7" y="41"/>
                  </a:cubicBezTo>
                  <a:cubicBezTo>
                    <a:pt x="6" y="41"/>
                    <a:pt x="8" y="45"/>
                    <a:pt x="6" y="47"/>
                  </a:cubicBezTo>
                  <a:cubicBezTo>
                    <a:pt x="4" y="49"/>
                    <a:pt x="5" y="53"/>
                    <a:pt x="9" y="56"/>
                  </a:cubicBezTo>
                  <a:cubicBezTo>
                    <a:pt x="12" y="59"/>
                    <a:pt x="12" y="64"/>
                    <a:pt x="12" y="66"/>
                  </a:cubicBezTo>
                  <a:cubicBezTo>
                    <a:pt x="12" y="69"/>
                    <a:pt x="15" y="69"/>
                    <a:pt x="15" y="73"/>
                  </a:cubicBezTo>
                  <a:cubicBezTo>
                    <a:pt x="15" y="73"/>
                    <a:pt x="11" y="87"/>
                    <a:pt x="8" y="86"/>
                  </a:cubicBezTo>
                  <a:cubicBezTo>
                    <a:pt x="7" y="90"/>
                    <a:pt x="6" y="96"/>
                    <a:pt x="5" y="99"/>
                  </a:cubicBezTo>
                  <a:cubicBezTo>
                    <a:pt x="4" y="103"/>
                    <a:pt x="3" y="106"/>
                    <a:pt x="6" y="106"/>
                  </a:cubicBezTo>
                  <a:cubicBezTo>
                    <a:pt x="8" y="107"/>
                    <a:pt x="12" y="112"/>
                    <a:pt x="17" y="117"/>
                  </a:cubicBezTo>
                  <a:cubicBezTo>
                    <a:pt x="18" y="118"/>
                    <a:pt x="19" y="120"/>
                    <a:pt x="19" y="121"/>
                  </a:cubicBezTo>
                  <a:cubicBezTo>
                    <a:pt x="21" y="121"/>
                    <a:pt x="22" y="121"/>
                    <a:pt x="24" y="122"/>
                  </a:cubicBezTo>
                  <a:cubicBezTo>
                    <a:pt x="27" y="122"/>
                    <a:pt x="28" y="125"/>
                    <a:pt x="28" y="127"/>
                  </a:cubicBezTo>
                  <a:cubicBezTo>
                    <a:pt x="28" y="128"/>
                    <a:pt x="34" y="128"/>
                    <a:pt x="35" y="127"/>
                  </a:cubicBezTo>
                  <a:cubicBezTo>
                    <a:pt x="36" y="127"/>
                    <a:pt x="35" y="125"/>
                    <a:pt x="38" y="124"/>
                  </a:cubicBezTo>
                  <a:cubicBezTo>
                    <a:pt x="36" y="122"/>
                    <a:pt x="31" y="119"/>
                    <a:pt x="28" y="118"/>
                  </a:cubicBezTo>
                  <a:cubicBezTo>
                    <a:pt x="24" y="118"/>
                    <a:pt x="22" y="112"/>
                    <a:pt x="22" y="109"/>
                  </a:cubicBezTo>
                  <a:cubicBezTo>
                    <a:pt x="22" y="106"/>
                    <a:pt x="19" y="103"/>
                    <a:pt x="19" y="101"/>
                  </a:cubicBezTo>
                  <a:cubicBezTo>
                    <a:pt x="19" y="98"/>
                    <a:pt x="16" y="98"/>
                    <a:pt x="14" y="97"/>
                  </a:cubicBezTo>
                  <a:cubicBezTo>
                    <a:pt x="11" y="96"/>
                    <a:pt x="14" y="87"/>
                    <a:pt x="15" y="84"/>
                  </a:cubicBezTo>
                  <a:cubicBezTo>
                    <a:pt x="15" y="80"/>
                    <a:pt x="21" y="70"/>
                    <a:pt x="19" y="66"/>
                  </a:cubicBezTo>
                  <a:cubicBezTo>
                    <a:pt x="17" y="63"/>
                    <a:pt x="25" y="61"/>
                    <a:pt x="26" y="64"/>
                  </a:cubicBezTo>
                  <a:cubicBezTo>
                    <a:pt x="27" y="68"/>
                    <a:pt x="28" y="70"/>
                    <a:pt x="33" y="69"/>
                  </a:cubicBezTo>
                  <a:cubicBezTo>
                    <a:pt x="38" y="69"/>
                    <a:pt x="38" y="73"/>
                    <a:pt x="42" y="74"/>
                  </a:cubicBezTo>
                  <a:cubicBezTo>
                    <a:pt x="42" y="74"/>
                    <a:pt x="42" y="74"/>
                    <a:pt x="42" y="74"/>
                  </a:cubicBezTo>
                  <a:cubicBezTo>
                    <a:pt x="42" y="74"/>
                    <a:pt x="42" y="74"/>
                    <a:pt x="42" y="74"/>
                  </a:cubicBezTo>
                  <a:cubicBezTo>
                    <a:pt x="43" y="71"/>
                    <a:pt x="41" y="71"/>
                    <a:pt x="41" y="6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278;p4">
              <a:extLst>
                <a:ext uri="{FF2B5EF4-FFF2-40B4-BE49-F238E27FC236}">
                  <a16:creationId xmlns:a16="http://schemas.microsoft.com/office/drawing/2014/main" id="{15061A39-5C3A-DF67-B0D1-4CFCD780788F}"/>
                </a:ext>
              </a:extLst>
            </p:cNvPr>
            <p:cNvSpPr/>
            <p:nvPr/>
          </p:nvSpPr>
          <p:spPr>
            <a:xfrm>
              <a:off x="6162148" y="3173124"/>
              <a:ext cx="205323" cy="168280"/>
            </a:xfrm>
            <a:custGeom>
              <a:avLst/>
              <a:gdLst/>
              <a:ahLst/>
              <a:cxnLst/>
              <a:rect l="l" t="t" r="r" b="b"/>
              <a:pathLst>
                <a:path w="82" h="67" extrusionOk="0">
                  <a:moveTo>
                    <a:pt x="2" y="15"/>
                  </a:moveTo>
                  <a:cubicBezTo>
                    <a:pt x="2" y="16"/>
                    <a:pt x="3" y="21"/>
                    <a:pt x="2" y="23"/>
                  </a:cubicBezTo>
                  <a:cubicBezTo>
                    <a:pt x="0" y="25"/>
                    <a:pt x="1" y="26"/>
                    <a:pt x="2" y="27"/>
                  </a:cubicBezTo>
                  <a:cubicBezTo>
                    <a:pt x="3" y="27"/>
                    <a:pt x="4" y="29"/>
                    <a:pt x="4" y="31"/>
                  </a:cubicBezTo>
                  <a:cubicBezTo>
                    <a:pt x="4" y="32"/>
                    <a:pt x="5" y="32"/>
                    <a:pt x="5" y="35"/>
                  </a:cubicBezTo>
                  <a:cubicBezTo>
                    <a:pt x="5" y="38"/>
                    <a:pt x="6" y="41"/>
                    <a:pt x="7" y="42"/>
                  </a:cubicBezTo>
                  <a:cubicBezTo>
                    <a:pt x="8" y="43"/>
                    <a:pt x="8" y="45"/>
                    <a:pt x="7" y="46"/>
                  </a:cubicBezTo>
                  <a:cubicBezTo>
                    <a:pt x="9" y="47"/>
                    <a:pt x="11" y="48"/>
                    <a:pt x="12" y="49"/>
                  </a:cubicBezTo>
                  <a:cubicBezTo>
                    <a:pt x="16" y="50"/>
                    <a:pt x="18" y="51"/>
                    <a:pt x="18" y="53"/>
                  </a:cubicBezTo>
                  <a:cubicBezTo>
                    <a:pt x="18" y="54"/>
                    <a:pt x="21" y="56"/>
                    <a:pt x="22" y="54"/>
                  </a:cubicBezTo>
                  <a:cubicBezTo>
                    <a:pt x="23" y="53"/>
                    <a:pt x="25" y="54"/>
                    <a:pt x="27" y="54"/>
                  </a:cubicBezTo>
                  <a:cubicBezTo>
                    <a:pt x="29" y="54"/>
                    <a:pt x="29" y="56"/>
                    <a:pt x="29" y="57"/>
                  </a:cubicBezTo>
                  <a:cubicBezTo>
                    <a:pt x="30" y="58"/>
                    <a:pt x="33" y="57"/>
                    <a:pt x="35" y="58"/>
                  </a:cubicBezTo>
                  <a:cubicBezTo>
                    <a:pt x="36" y="59"/>
                    <a:pt x="37" y="62"/>
                    <a:pt x="39" y="63"/>
                  </a:cubicBezTo>
                  <a:cubicBezTo>
                    <a:pt x="41" y="64"/>
                    <a:pt x="42" y="62"/>
                    <a:pt x="44" y="63"/>
                  </a:cubicBezTo>
                  <a:cubicBezTo>
                    <a:pt x="45" y="63"/>
                    <a:pt x="49" y="64"/>
                    <a:pt x="51" y="63"/>
                  </a:cubicBezTo>
                  <a:cubicBezTo>
                    <a:pt x="53" y="63"/>
                    <a:pt x="55" y="64"/>
                    <a:pt x="57" y="64"/>
                  </a:cubicBezTo>
                  <a:cubicBezTo>
                    <a:pt x="60" y="64"/>
                    <a:pt x="64" y="65"/>
                    <a:pt x="65" y="66"/>
                  </a:cubicBezTo>
                  <a:cubicBezTo>
                    <a:pt x="65" y="66"/>
                    <a:pt x="67" y="66"/>
                    <a:pt x="69" y="67"/>
                  </a:cubicBezTo>
                  <a:cubicBezTo>
                    <a:pt x="70" y="66"/>
                    <a:pt x="69" y="62"/>
                    <a:pt x="69" y="61"/>
                  </a:cubicBezTo>
                  <a:cubicBezTo>
                    <a:pt x="69" y="60"/>
                    <a:pt x="76" y="55"/>
                    <a:pt x="77" y="53"/>
                  </a:cubicBezTo>
                  <a:cubicBezTo>
                    <a:pt x="78" y="52"/>
                    <a:pt x="80" y="52"/>
                    <a:pt x="81" y="50"/>
                  </a:cubicBezTo>
                  <a:cubicBezTo>
                    <a:pt x="82" y="49"/>
                    <a:pt x="78" y="43"/>
                    <a:pt x="77" y="42"/>
                  </a:cubicBezTo>
                  <a:cubicBezTo>
                    <a:pt x="77" y="41"/>
                    <a:pt x="76" y="36"/>
                    <a:pt x="77" y="35"/>
                  </a:cubicBezTo>
                  <a:cubicBezTo>
                    <a:pt x="77" y="33"/>
                    <a:pt x="74" y="32"/>
                    <a:pt x="74" y="30"/>
                  </a:cubicBezTo>
                  <a:cubicBezTo>
                    <a:pt x="74" y="29"/>
                    <a:pt x="77" y="27"/>
                    <a:pt x="79" y="26"/>
                  </a:cubicBezTo>
                  <a:cubicBezTo>
                    <a:pt x="81" y="25"/>
                    <a:pt x="80" y="20"/>
                    <a:pt x="78" y="19"/>
                  </a:cubicBezTo>
                  <a:cubicBezTo>
                    <a:pt x="77" y="17"/>
                    <a:pt x="76" y="15"/>
                    <a:pt x="77" y="12"/>
                  </a:cubicBezTo>
                  <a:cubicBezTo>
                    <a:pt x="78" y="10"/>
                    <a:pt x="72" y="8"/>
                    <a:pt x="71" y="8"/>
                  </a:cubicBezTo>
                  <a:cubicBezTo>
                    <a:pt x="70" y="8"/>
                    <a:pt x="70" y="8"/>
                    <a:pt x="70" y="7"/>
                  </a:cubicBezTo>
                  <a:cubicBezTo>
                    <a:pt x="64" y="8"/>
                    <a:pt x="50" y="7"/>
                    <a:pt x="48" y="6"/>
                  </a:cubicBezTo>
                  <a:cubicBezTo>
                    <a:pt x="48" y="6"/>
                    <a:pt x="46" y="5"/>
                    <a:pt x="44" y="5"/>
                  </a:cubicBezTo>
                  <a:cubicBezTo>
                    <a:pt x="43" y="6"/>
                    <a:pt x="42" y="7"/>
                    <a:pt x="40" y="7"/>
                  </a:cubicBezTo>
                  <a:cubicBezTo>
                    <a:pt x="36" y="7"/>
                    <a:pt x="36" y="4"/>
                    <a:pt x="36" y="2"/>
                  </a:cubicBezTo>
                  <a:cubicBezTo>
                    <a:pt x="35" y="0"/>
                    <a:pt x="21" y="3"/>
                    <a:pt x="17" y="7"/>
                  </a:cubicBezTo>
                  <a:cubicBezTo>
                    <a:pt x="13" y="11"/>
                    <a:pt x="4" y="10"/>
                    <a:pt x="4" y="12"/>
                  </a:cubicBezTo>
                  <a:cubicBezTo>
                    <a:pt x="4" y="13"/>
                    <a:pt x="3" y="14"/>
                    <a:pt x="2" y="14"/>
                  </a:cubicBezTo>
                  <a:cubicBezTo>
                    <a:pt x="2" y="14"/>
                    <a:pt x="2" y="14"/>
                    <a:pt x="2" y="1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279;p4">
              <a:extLst>
                <a:ext uri="{FF2B5EF4-FFF2-40B4-BE49-F238E27FC236}">
                  <a16:creationId xmlns:a16="http://schemas.microsoft.com/office/drawing/2014/main" id="{07945EE7-F010-9A99-B987-63FA8AEE035D}"/>
                </a:ext>
              </a:extLst>
            </p:cNvPr>
            <p:cNvSpPr/>
            <p:nvPr/>
          </p:nvSpPr>
          <p:spPr>
            <a:xfrm>
              <a:off x="6192840" y="3444066"/>
              <a:ext cx="77261" cy="71969"/>
            </a:xfrm>
            <a:custGeom>
              <a:avLst/>
              <a:gdLst/>
              <a:ahLst/>
              <a:cxnLst/>
              <a:rect l="l" t="t" r="r" b="b"/>
              <a:pathLst>
                <a:path w="31" h="29" extrusionOk="0">
                  <a:moveTo>
                    <a:pt x="23" y="27"/>
                  </a:moveTo>
                  <a:cubicBezTo>
                    <a:pt x="22" y="25"/>
                    <a:pt x="28" y="17"/>
                    <a:pt x="29" y="17"/>
                  </a:cubicBezTo>
                  <a:cubicBezTo>
                    <a:pt x="30" y="17"/>
                    <a:pt x="31" y="10"/>
                    <a:pt x="30" y="6"/>
                  </a:cubicBezTo>
                  <a:cubicBezTo>
                    <a:pt x="26" y="3"/>
                    <a:pt x="23" y="2"/>
                    <a:pt x="23" y="2"/>
                  </a:cubicBezTo>
                  <a:cubicBezTo>
                    <a:pt x="23" y="2"/>
                    <a:pt x="11" y="2"/>
                    <a:pt x="10" y="1"/>
                  </a:cubicBezTo>
                  <a:cubicBezTo>
                    <a:pt x="8" y="0"/>
                    <a:pt x="6" y="3"/>
                    <a:pt x="4" y="2"/>
                  </a:cubicBezTo>
                  <a:cubicBezTo>
                    <a:pt x="2" y="1"/>
                    <a:pt x="0" y="2"/>
                    <a:pt x="0" y="4"/>
                  </a:cubicBezTo>
                  <a:cubicBezTo>
                    <a:pt x="1" y="6"/>
                    <a:pt x="4" y="7"/>
                    <a:pt x="4" y="10"/>
                  </a:cubicBezTo>
                  <a:cubicBezTo>
                    <a:pt x="4" y="13"/>
                    <a:pt x="11" y="17"/>
                    <a:pt x="11" y="18"/>
                  </a:cubicBezTo>
                  <a:cubicBezTo>
                    <a:pt x="11" y="19"/>
                    <a:pt x="15" y="22"/>
                    <a:pt x="18" y="26"/>
                  </a:cubicBezTo>
                  <a:cubicBezTo>
                    <a:pt x="19" y="27"/>
                    <a:pt x="21" y="28"/>
                    <a:pt x="22" y="29"/>
                  </a:cubicBezTo>
                  <a:cubicBezTo>
                    <a:pt x="23" y="28"/>
                    <a:pt x="23" y="27"/>
                    <a:pt x="23" y="2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280;p4">
              <a:extLst>
                <a:ext uri="{FF2B5EF4-FFF2-40B4-BE49-F238E27FC236}">
                  <a16:creationId xmlns:a16="http://schemas.microsoft.com/office/drawing/2014/main" id="{C4EEB9B1-4927-2173-11A2-7DC8E324EBFB}"/>
                </a:ext>
              </a:extLst>
            </p:cNvPr>
            <p:cNvSpPr/>
            <p:nvPr/>
          </p:nvSpPr>
          <p:spPr>
            <a:xfrm>
              <a:off x="6154739" y="3411256"/>
              <a:ext cx="113246" cy="97369"/>
            </a:xfrm>
            <a:custGeom>
              <a:avLst/>
              <a:gdLst/>
              <a:ahLst/>
              <a:cxnLst/>
              <a:rect l="l" t="t" r="r" b="b"/>
              <a:pathLst>
                <a:path w="45" h="39" extrusionOk="0">
                  <a:moveTo>
                    <a:pt x="26" y="31"/>
                  </a:moveTo>
                  <a:cubicBezTo>
                    <a:pt x="26" y="30"/>
                    <a:pt x="19" y="26"/>
                    <a:pt x="19" y="23"/>
                  </a:cubicBezTo>
                  <a:cubicBezTo>
                    <a:pt x="19" y="20"/>
                    <a:pt x="16" y="19"/>
                    <a:pt x="15" y="17"/>
                  </a:cubicBezTo>
                  <a:cubicBezTo>
                    <a:pt x="15" y="15"/>
                    <a:pt x="17" y="14"/>
                    <a:pt x="19" y="15"/>
                  </a:cubicBezTo>
                  <a:cubicBezTo>
                    <a:pt x="21" y="16"/>
                    <a:pt x="23" y="13"/>
                    <a:pt x="25" y="14"/>
                  </a:cubicBezTo>
                  <a:cubicBezTo>
                    <a:pt x="26" y="15"/>
                    <a:pt x="38" y="15"/>
                    <a:pt x="38" y="15"/>
                  </a:cubicBezTo>
                  <a:cubicBezTo>
                    <a:pt x="38" y="15"/>
                    <a:pt x="41" y="16"/>
                    <a:pt x="45" y="19"/>
                  </a:cubicBezTo>
                  <a:cubicBezTo>
                    <a:pt x="45" y="18"/>
                    <a:pt x="45" y="18"/>
                    <a:pt x="45" y="17"/>
                  </a:cubicBezTo>
                  <a:cubicBezTo>
                    <a:pt x="44" y="15"/>
                    <a:pt x="45" y="12"/>
                    <a:pt x="42" y="11"/>
                  </a:cubicBezTo>
                  <a:cubicBezTo>
                    <a:pt x="41" y="11"/>
                    <a:pt x="40" y="8"/>
                    <a:pt x="40" y="6"/>
                  </a:cubicBezTo>
                  <a:cubicBezTo>
                    <a:pt x="39" y="7"/>
                    <a:pt x="38" y="7"/>
                    <a:pt x="37" y="7"/>
                  </a:cubicBezTo>
                  <a:cubicBezTo>
                    <a:pt x="35" y="8"/>
                    <a:pt x="30" y="7"/>
                    <a:pt x="28" y="5"/>
                  </a:cubicBezTo>
                  <a:cubicBezTo>
                    <a:pt x="27" y="3"/>
                    <a:pt x="23" y="1"/>
                    <a:pt x="21" y="0"/>
                  </a:cubicBezTo>
                  <a:cubicBezTo>
                    <a:pt x="21" y="1"/>
                    <a:pt x="18" y="3"/>
                    <a:pt x="16" y="3"/>
                  </a:cubicBezTo>
                  <a:cubicBezTo>
                    <a:pt x="15" y="3"/>
                    <a:pt x="16" y="7"/>
                    <a:pt x="14" y="7"/>
                  </a:cubicBezTo>
                  <a:cubicBezTo>
                    <a:pt x="13" y="7"/>
                    <a:pt x="12" y="10"/>
                    <a:pt x="11" y="11"/>
                  </a:cubicBezTo>
                  <a:cubicBezTo>
                    <a:pt x="11" y="12"/>
                    <a:pt x="8" y="10"/>
                    <a:pt x="6" y="11"/>
                  </a:cubicBezTo>
                  <a:cubicBezTo>
                    <a:pt x="5" y="11"/>
                    <a:pt x="2" y="12"/>
                    <a:pt x="0" y="12"/>
                  </a:cubicBezTo>
                  <a:cubicBezTo>
                    <a:pt x="0" y="14"/>
                    <a:pt x="0" y="16"/>
                    <a:pt x="2" y="16"/>
                  </a:cubicBezTo>
                  <a:cubicBezTo>
                    <a:pt x="4" y="16"/>
                    <a:pt x="8" y="15"/>
                    <a:pt x="8" y="18"/>
                  </a:cubicBezTo>
                  <a:cubicBezTo>
                    <a:pt x="8" y="21"/>
                    <a:pt x="14" y="28"/>
                    <a:pt x="16" y="30"/>
                  </a:cubicBezTo>
                  <a:cubicBezTo>
                    <a:pt x="18" y="32"/>
                    <a:pt x="22" y="32"/>
                    <a:pt x="22" y="34"/>
                  </a:cubicBezTo>
                  <a:cubicBezTo>
                    <a:pt x="23" y="36"/>
                    <a:pt x="26" y="37"/>
                    <a:pt x="30" y="38"/>
                  </a:cubicBezTo>
                  <a:cubicBezTo>
                    <a:pt x="31" y="38"/>
                    <a:pt x="32" y="38"/>
                    <a:pt x="33" y="39"/>
                  </a:cubicBezTo>
                  <a:cubicBezTo>
                    <a:pt x="30" y="35"/>
                    <a:pt x="26" y="32"/>
                    <a:pt x="26" y="3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281;p4">
              <a:extLst>
                <a:ext uri="{FF2B5EF4-FFF2-40B4-BE49-F238E27FC236}">
                  <a16:creationId xmlns:a16="http://schemas.microsoft.com/office/drawing/2014/main" id="{FA20360A-EBE3-71D9-38BD-333EFC5EEC98}"/>
                </a:ext>
              </a:extLst>
            </p:cNvPr>
            <p:cNvSpPr/>
            <p:nvPr/>
          </p:nvSpPr>
          <p:spPr>
            <a:xfrm>
              <a:off x="6262692" y="3513918"/>
              <a:ext cx="40218" cy="77261"/>
            </a:xfrm>
            <a:custGeom>
              <a:avLst/>
              <a:gdLst/>
              <a:ahLst/>
              <a:cxnLst/>
              <a:rect l="l" t="t" r="r" b="b"/>
              <a:pathLst>
                <a:path w="16" h="31" extrusionOk="0">
                  <a:moveTo>
                    <a:pt x="11" y="26"/>
                  </a:moveTo>
                  <a:cubicBezTo>
                    <a:pt x="13" y="26"/>
                    <a:pt x="12" y="24"/>
                    <a:pt x="13" y="23"/>
                  </a:cubicBezTo>
                  <a:cubicBezTo>
                    <a:pt x="14" y="22"/>
                    <a:pt x="16" y="19"/>
                    <a:pt x="16" y="18"/>
                  </a:cubicBezTo>
                  <a:cubicBezTo>
                    <a:pt x="16" y="18"/>
                    <a:pt x="16" y="18"/>
                    <a:pt x="16" y="18"/>
                  </a:cubicBezTo>
                  <a:cubicBezTo>
                    <a:pt x="14" y="16"/>
                    <a:pt x="12" y="15"/>
                    <a:pt x="11" y="13"/>
                  </a:cubicBezTo>
                  <a:cubicBezTo>
                    <a:pt x="11" y="11"/>
                    <a:pt x="11" y="7"/>
                    <a:pt x="12" y="4"/>
                  </a:cubicBezTo>
                  <a:cubicBezTo>
                    <a:pt x="11" y="3"/>
                    <a:pt x="6" y="0"/>
                    <a:pt x="5" y="0"/>
                  </a:cubicBezTo>
                  <a:cubicBezTo>
                    <a:pt x="3" y="0"/>
                    <a:pt x="1" y="3"/>
                    <a:pt x="1" y="6"/>
                  </a:cubicBezTo>
                  <a:cubicBezTo>
                    <a:pt x="4" y="8"/>
                    <a:pt x="5" y="9"/>
                    <a:pt x="3" y="11"/>
                  </a:cubicBezTo>
                  <a:cubicBezTo>
                    <a:pt x="1" y="14"/>
                    <a:pt x="0" y="22"/>
                    <a:pt x="3" y="24"/>
                  </a:cubicBezTo>
                  <a:cubicBezTo>
                    <a:pt x="5" y="26"/>
                    <a:pt x="6" y="30"/>
                    <a:pt x="8" y="31"/>
                  </a:cubicBezTo>
                  <a:cubicBezTo>
                    <a:pt x="9" y="29"/>
                    <a:pt x="10" y="27"/>
                    <a:pt x="11" y="2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282;p4">
              <a:extLst>
                <a:ext uri="{FF2B5EF4-FFF2-40B4-BE49-F238E27FC236}">
                  <a16:creationId xmlns:a16="http://schemas.microsoft.com/office/drawing/2014/main" id="{5C648B8B-D33B-D9FF-0B72-C77BCF9BB86B}"/>
                </a:ext>
              </a:extLst>
            </p:cNvPr>
            <p:cNvSpPr/>
            <p:nvPr/>
          </p:nvSpPr>
          <p:spPr>
            <a:xfrm>
              <a:off x="6070070" y="3343521"/>
              <a:ext cx="154522" cy="69852"/>
            </a:xfrm>
            <a:custGeom>
              <a:avLst/>
              <a:gdLst/>
              <a:ahLst/>
              <a:cxnLst/>
              <a:rect l="l" t="t" r="r" b="b"/>
              <a:pathLst>
                <a:path w="62" h="28" extrusionOk="0">
                  <a:moveTo>
                    <a:pt x="52" y="2"/>
                  </a:moveTo>
                  <a:cubicBezTo>
                    <a:pt x="50" y="0"/>
                    <a:pt x="45" y="0"/>
                    <a:pt x="45" y="0"/>
                  </a:cubicBezTo>
                  <a:cubicBezTo>
                    <a:pt x="45" y="0"/>
                    <a:pt x="44" y="2"/>
                    <a:pt x="43" y="4"/>
                  </a:cubicBezTo>
                  <a:cubicBezTo>
                    <a:pt x="42" y="5"/>
                    <a:pt x="38" y="5"/>
                    <a:pt x="36" y="4"/>
                  </a:cubicBezTo>
                  <a:cubicBezTo>
                    <a:pt x="35" y="5"/>
                    <a:pt x="32" y="6"/>
                    <a:pt x="31" y="7"/>
                  </a:cubicBezTo>
                  <a:cubicBezTo>
                    <a:pt x="31" y="9"/>
                    <a:pt x="27" y="8"/>
                    <a:pt x="28" y="12"/>
                  </a:cubicBezTo>
                  <a:cubicBezTo>
                    <a:pt x="29" y="17"/>
                    <a:pt x="26" y="15"/>
                    <a:pt x="25" y="15"/>
                  </a:cubicBezTo>
                  <a:cubicBezTo>
                    <a:pt x="23" y="14"/>
                    <a:pt x="17" y="15"/>
                    <a:pt x="16" y="17"/>
                  </a:cubicBezTo>
                  <a:cubicBezTo>
                    <a:pt x="14" y="18"/>
                    <a:pt x="12" y="18"/>
                    <a:pt x="11" y="17"/>
                  </a:cubicBezTo>
                  <a:cubicBezTo>
                    <a:pt x="10" y="16"/>
                    <a:pt x="7" y="16"/>
                    <a:pt x="6" y="18"/>
                  </a:cubicBezTo>
                  <a:cubicBezTo>
                    <a:pt x="5" y="20"/>
                    <a:pt x="3" y="16"/>
                    <a:pt x="1" y="16"/>
                  </a:cubicBezTo>
                  <a:cubicBezTo>
                    <a:pt x="0" y="17"/>
                    <a:pt x="0" y="20"/>
                    <a:pt x="0" y="21"/>
                  </a:cubicBezTo>
                  <a:cubicBezTo>
                    <a:pt x="0" y="22"/>
                    <a:pt x="3" y="24"/>
                    <a:pt x="5" y="23"/>
                  </a:cubicBezTo>
                  <a:cubicBezTo>
                    <a:pt x="6" y="22"/>
                    <a:pt x="8" y="23"/>
                    <a:pt x="10" y="24"/>
                  </a:cubicBezTo>
                  <a:cubicBezTo>
                    <a:pt x="11" y="25"/>
                    <a:pt x="14" y="24"/>
                    <a:pt x="15" y="23"/>
                  </a:cubicBezTo>
                  <a:cubicBezTo>
                    <a:pt x="16" y="22"/>
                    <a:pt x="21" y="22"/>
                    <a:pt x="22" y="22"/>
                  </a:cubicBezTo>
                  <a:cubicBezTo>
                    <a:pt x="22" y="22"/>
                    <a:pt x="22" y="25"/>
                    <a:pt x="23" y="25"/>
                  </a:cubicBezTo>
                  <a:cubicBezTo>
                    <a:pt x="24" y="26"/>
                    <a:pt x="28" y="26"/>
                    <a:pt x="31" y="26"/>
                  </a:cubicBezTo>
                  <a:cubicBezTo>
                    <a:pt x="34" y="26"/>
                    <a:pt x="39" y="28"/>
                    <a:pt x="40" y="28"/>
                  </a:cubicBezTo>
                  <a:cubicBezTo>
                    <a:pt x="42" y="28"/>
                    <a:pt x="44" y="25"/>
                    <a:pt x="48" y="25"/>
                  </a:cubicBezTo>
                  <a:cubicBezTo>
                    <a:pt x="51" y="25"/>
                    <a:pt x="53" y="23"/>
                    <a:pt x="53" y="24"/>
                  </a:cubicBezTo>
                  <a:cubicBezTo>
                    <a:pt x="54" y="24"/>
                    <a:pt x="54" y="24"/>
                    <a:pt x="54" y="24"/>
                  </a:cubicBezTo>
                  <a:cubicBezTo>
                    <a:pt x="54" y="22"/>
                    <a:pt x="54" y="22"/>
                    <a:pt x="55" y="22"/>
                  </a:cubicBezTo>
                  <a:cubicBezTo>
                    <a:pt x="56" y="21"/>
                    <a:pt x="55" y="19"/>
                    <a:pt x="56" y="18"/>
                  </a:cubicBezTo>
                  <a:cubicBezTo>
                    <a:pt x="57" y="17"/>
                    <a:pt x="55" y="14"/>
                    <a:pt x="57" y="15"/>
                  </a:cubicBezTo>
                  <a:cubicBezTo>
                    <a:pt x="59" y="15"/>
                    <a:pt x="61" y="15"/>
                    <a:pt x="61" y="12"/>
                  </a:cubicBezTo>
                  <a:cubicBezTo>
                    <a:pt x="61" y="12"/>
                    <a:pt x="61" y="11"/>
                    <a:pt x="62" y="10"/>
                  </a:cubicBezTo>
                  <a:cubicBezTo>
                    <a:pt x="60" y="7"/>
                    <a:pt x="59" y="3"/>
                    <a:pt x="59" y="3"/>
                  </a:cubicBezTo>
                  <a:cubicBezTo>
                    <a:pt x="59" y="3"/>
                    <a:pt x="55" y="5"/>
                    <a:pt x="52" y="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283;p4">
              <a:extLst>
                <a:ext uri="{FF2B5EF4-FFF2-40B4-BE49-F238E27FC236}">
                  <a16:creationId xmlns:a16="http://schemas.microsoft.com/office/drawing/2014/main" id="{3EF982F8-BA25-74C4-E115-41358202EBBB}"/>
                </a:ext>
              </a:extLst>
            </p:cNvPr>
            <p:cNvSpPr/>
            <p:nvPr/>
          </p:nvSpPr>
          <p:spPr>
            <a:xfrm>
              <a:off x="6205541" y="3350930"/>
              <a:ext cx="134413" cy="80436"/>
            </a:xfrm>
            <a:custGeom>
              <a:avLst/>
              <a:gdLst/>
              <a:ahLst/>
              <a:cxnLst/>
              <a:rect l="l" t="t" r="r" b="b"/>
              <a:pathLst>
                <a:path w="54" h="32" extrusionOk="0">
                  <a:moveTo>
                    <a:pt x="52" y="6"/>
                  </a:moveTo>
                  <a:cubicBezTo>
                    <a:pt x="52" y="6"/>
                    <a:pt x="51" y="6"/>
                    <a:pt x="50" y="5"/>
                  </a:cubicBezTo>
                  <a:cubicBezTo>
                    <a:pt x="48" y="5"/>
                    <a:pt x="46" y="4"/>
                    <a:pt x="45" y="3"/>
                  </a:cubicBezTo>
                  <a:cubicBezTo>
                    <a:pt x="44" y="2"/>
                    <a:pt x="38" y="1"/>
                    <a:pt x="37" y="1"/>
                  </a:cubicBezTo>
                  <a:cubicBezTo>
                    <a:pt x="36" y="0"/>
                    <a:pt x="31" y="6"/>
                    <a:pt x="29" y="6"/>
                  </a:cubicBezTo>
                  <a:cubicBezTo>
                    <a:pt x="28" y="6"/>
                    <a:pt x="21" y="7"/>
                    <a:pt x="21" y="8"/>
                  </a:cubicBezTo>
                  <a:cubicBezTo>
                    <a:pt x="21" y="10"/>
                    <a:pt x="12" y="11"/>
                    <a:pt x="9" y="8"/>
                  </a:cubicBezTo>
                  <a:cubicBezTo>
                    <a:pt x="9" y="8"/>
                    <a:pt x="8" y="8"/>
                    <a:pt x="8" y="7"/>
                  </a:cubicBezTo>
                  <a:cubicBezTo>
                    <a:pt x="7" y="8"/>
                    <a:pt x="7" y="9"/>
                    <a:pt x="7" y="9"/>
                  </a:cubicBezTo>
                  <a:cubicBezTo>
                    <a:pt x="7" y="12"/>
                    <a:pt x="5" y="12"/>
                    <a:pt x="3" y="12"/>
                  </a:cubicBezTo>
                  <a:cubicBezTo>
                    <a:pt x="1" y="11"/>
                    <a:pt x="3" y="14"/>
                    <a:pt x="2" y="15"/>
                  </a:cubicBezTo>
                  <a:cubicBezTo>
                    <a:pt x="1" y="16"/>
                    <a:pt x="2" y="18"/>
                    <a:pt x="1" y="19"/>
                  </a:cubicBezTo>
                  <a:cubicBezTo>
                    <a:pt x="0" y="19"/>
                    <a:pt x="0" y="19"/>
                    <a:pt x="0" y="21"/>
                  </a:cubicBezTo>
                  <a:cubicBezTo>
                    <a:pt x="0" y="21"/>
                    <a:pt x="2" y="24"/>
                    <a:pt x="2" y="24"/>
                  </a:cubicBezTo>
                  <a:cubicBezTo>
                    <a:pt x="2" y="24"/>
                    <a:pt x="1" y="24"/>
                    <a:pt x="1" y="24"/>
                  </a:cubicBezTo>
                  <a:cubicBezTo>
                    <a:pt x="3" y="25"/>
                    <a:pt x="7" y="27"/>
                    <a:pt x="8" y="29"/>
                  </a:cubicBezTo>
                  <a:cubicBezTo>
                    <a:pt x="10" y="31"/>
                    <a:pt x="15" y="32"/>
                    <a:pt x="17" y="31"/>
                  </a:cubicBezTo>
                  <a:cubicBezTo>
                    <a:pt x="19" y="30"/>
                    <a:pt x="29" y="27"/>
                    <a:pt x="29" y="27"/>
                  </a:cubicBezTo>
                  <a:cubicBezTo>
                    <a:pt x="29" y="27"/>
                    <a:pt x="31" y="28"/>
                    <a:pt x="32" y="29"/>
                  </a:cubicBezTo>
                  <a:cubicBezTo>
                    <a:pt x="33" y="29"/>
                    <a:pt x="33" y="29"/>
                    <a:pt x="35" y="29"/>
                  </a:cubicBezTo>
                  <a:cubicBezTo>
                    <a:pt x="35" y="28"/>
                    <a:pt x="37" y="28"/>
                    <a:pt x="40" y="25"/>
                  </a:cubicBezTo>
                  <a:cubicBezTo>
                    <a:pt x="42" y="23"/>
                    <a:pt x="46" y="13"/>
                    <a:pt x="47" y="13"/>
                  </a:cubicBezTo>
                  <a:cubicBezTo>
                    <a:pt x="48" y="12"/>
                    <a:pt x="51" y="10"/>
                    <a:pt x="53" y="9"/>
                  </a:cubicBezTo>
                  <a:cubicBezTo>
                    <a:pt x="54" y="8"/>
                    <a:pt x="54" y="7"/>
                    <a:pt x="52" y="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284;p4">
              <a:extLst>
                <a:ext uri="{FF2B5EF4-FFF2-40B4-BE49-F238E27FC236}">
                  <a16:creationId xmlns:a16="http://schemas.microsoft.com/office/drawing/2014/main" id="{C3B7225B-933B-151E-F246-A39E570E5F75}"/>
                </a:ext>
              </a:extLst>
            </p:cNvPr>
            <p:cNvSpPr/>
            <p:nvPr/>
          </p:nvSpPr>
          <p:spPr>
            <a:xfrm>
              <a:off x="6121930" y="3288486"/>
              <a:ext cx="135471" cy="67736"/>
            </a:xfrm>
            <a:custGeom>
              <a:avLst/>
              <a:gdLst/>
              <a:ahLst/>
              <a:cxnLst/>
              <a:rect l="l" t="t" r="r" b="b"/>
              <a:pathLst>
                <a:path w="54" h="27" extrusionOk="0">
                  <a:moveTo>
                    <a:pt x="51" y="12"/>
                  </a:moveTo>
                  <a:cubicBezTo>
                    <a:pt x="49" y="11"/>
                    <a:pt x="46" y="12"/>
                    <a:pt x="45" y="11"/>
                  </a:cubicBezTo>
                  <a:cubicBezTo>
                    <a:pt x="45" y="10"/>
                    <a:pt x="45" y="8"/>
                    <a:pt x="43" y="8"/>
                  </a:cubicBezTo>
                  <a:cubicBezTo>
                    <a:pt x="41" y="8"/>
                    <a:pt x="39" y="7"/>
                    <a:pt x="38" y="8"/>
                  </a:cubicBezTo>
                  <a:cubicBezTo>
                    <a:pt x="37" y="10"/>
                    <a:pt x="34" y="8"/>
                    <a:pt x="34" y="7"/>
                  </a:cubicBezTo>
                  <a:cubicBezTo>
                    <a:pt x="34" y="5"/>
                    <a:pt x="32" y="4"/>
                    <a:pt x="28" y="3"/>
                  </a:cubicBezTo>
                  <a:cubicBezTo>
                    <a:pt x="27" y="2"/>
                    <a:pt x="25" y="1"/>
                    <a:pt x="23" y="0"/>
                  </a:cubicBezTo>
                  <a:cubicBezTo>
                    <a:pt x="23" y="0"/>
                    <a:pt x="23" y="0"/>
                    <a:pt x="23" y="1"/>
                  </a:cubicBezTo>
                  <a:cubicBezTo>
                    <a:pt x="22" y="2"/>
                    <a:pt x="20" y="0"/>
                    <a:pt x="18" y="1"/>
                  </a:cubicBezTo>
                  <a:cubicBezTo>
                    <a:pt x="17" y="2"/>
                    <a:pt x="14" y="2"/>
                    <a:pt x="12" y="4"/>
                  </a:cubicBezTo>
                  <a:cubicBezTo>
                    <a:pt x="10" y="6"/>
                    <a:pt x="5" y="7"/>
                    <a:pt x="3" y="7"/>
                  </a:cubicBezTo>
                  <a:cubicBezTo>
                    <a:pt x="0" y="8"/>
                    <a:pt x="2" y="10"/>
                    <a:pt x="3" y="12"/>
                  </a:cubicBezTo>
                  <a:cubicBezTo>
                    <a:pt x="4" y="14"/>
                    <a:pt x="4" y="18"/>
                    <a:pt x="6" y="19"/>
                  </a:cubicBezTo>
                  <a:cubicBezTo>
                    <a:pt x="8" y="20"/>
                    <a:pt x="14" y="24"/>
                    <a:pt x="15" y="26"/>
                  </a:cubicBezTo>
                  <a:cubicBezTo>
                    <a:pt x="15" y="26"/>
                    <a:pt x="15" y="26"/>
                    <a:pt x="15" y="26"/>
                  </a:cubicBezTo>
                  <a:cubicBezTo>
                    <a:pt x="17" y="27"/>
                    <a:pt x="21" y="27"/>
                    <a:pt x="22" y="26"/>
                  </a:cubicBezTo>
                  <a:cubicBezTo>
                    <a:pt x="23" y="24"/>
                    <a:pt x="24" y="22"/>
                    <a:pt x="24" y="22"/>
                  </a:cubicBezTo>
                  <a:cubicBezTo>
                    <a:pt x="24" y="22"/>
                    <a:pt x="29" y="22"/>
                    <a:pt x="31" y="24"/>
                  </a:cubicBezTo>
                  <a:cubicBezTo>
                    <a:pt x="34" y="27"/>
                    <a:pt x="38" y="25"/>
                    <a:pt x="38" y="25"/>
                  </a:cubicBezTo>
                  <a:cubicBezTo>
                    <a:pt x="38" y="25"/>
                    <a:pt x="38" y="26"/>
                    <a:pt x="38" y="27"/>
                  </a:cubicBezTo>
                  <a:cubicBezTo>
                    <a:pt x="39" y="25"/>
                    <a:pt x="40" y="24"/>
                    <a:pt x="41" y="24"/>
                  </a:cubicBezTo>
                  <a:cubicBezTo>
                    <a:pt x="43" y="24"/>
                    <a:pt x="46" y="23"/>
                    <a:pt x="49" y="20"/>
                  </a:cubicBezTo>
                  <a:cubicBezTo>
                    <a:pt x="50" y="18"/>
                    <a:pt x="52" y="17"/>
                    <a:pt x="54" y="16"/>
                  </a:cubicBezTo>
                  <a:cubicBezTo>
                    <a:pt x="52" y="15"/>
                    <a:pt x="52" y="13"/>
                    <a:pt x="51" y="1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285;p4">
              <a:extLst>
                <a:ext uri="{FF2B5EF4-FFF2-40B4-BE49-F238E27FC236}">
                  <a16:creationId xmlns:a16="http://schemas.microsoft.com/office/drawing/2014/main" id="{42D6B8AF-8646-6A5D-3EBE-F65C348B8AB9}"/>
                </a:ext>
              </a:extLst>
            </p:cNvPr>
            <p:cNvSpPr/>
            <p:nvPr/>
          </p:nvSpPr>
          <p:spPr>
            <a:xfrm>
              <a:off x="6217183" y="3328704"/>
              <a:ext cx="117478" cy="49743"/>
            </a:xfrm>
            <a:custGeom>
              <a:avLst/>
              <a:gdLst/>
              <a:ahLst/>
              <a:cxnLst/>
              <a:rect l="l" t="t" r="r" b="b"/>
              <a:pathLst>
                <a:path w="47" h="20" extrusionOk="0">
                  <a:moveTo>
                    <a:pt x="35" y="2"/>
                  </a:moveTo>
                  <a:cubicBezTo>
                    <a:pt x="33" y="2"/>
                    <a:pt x="31" y="1"/>
                    <a:pt x="29" y="1"/>
                  </a:cubicBezTo>
                  <a:cubicBezTo>
                    <a:pt x="27" y="2"/>
                    <a:pt x="23" y="1"/>
                    <a:pt x="22" y="1"/>
                  </a:cubicBezTo>
                  <a:cubicBezTo>
                    <a:pt x="20" y="0"/>
                    <a:pt x="19" y="2"/>
                    <a:pt x="17" y="1"/>
                  </a:cubicBezTo>
                  <a:cubicBezTo>
                    <a:pt x="16" y="1"/>
                    <a:pt x="16" y="0"/>
                    <a:pt x="16" y="0"/>
                  </a:cubicBezTo>
                  <a:cubicBezTo>
                    <a:pt x="14" y="1"/>
                    <a:pt x="12" y="2"/>
                    <a:pt x="11" y="4"/>
                  </a:cubicBezTo>
                  <a:cubicBezTo>
                    <a:pt x="8" y="7"/>
                    <a:pt x="5" y="8"/>
                    <a:pt x="3" y="8"/>
                  </a:cubicBezTo>
                  <a:cubicBezTo>
                    <a:pt x="2" y="8"/>
                    <a:pt x="1" y="9"/>
                    <a:pt x="0" y="11"/>
                  </a:cubicBezTo>
                  <a:cubicBezTo>
                    <a:pt x="1" y="13"/>
                    <a:pt x="3" y="16"/>
                    <a:pt x="4" y="17"/>
                  </a:cubicBezTo>
                  <a:cubicBezTo>
                    <a:pt x="7" y="20"/>
                    <a:pt x="16" y="19"/>
                    <a:pt x="16" y="17"/>
                  </a:cubicBezTo>
                  <a:cubicBezTo>
                    <a:pt x="16" y="16"/>
                    <a:pt x="23" y="15"/>
                    <a:pt x="24" y="15"/>
                  </a:cubicBezTo>
                  <a:cubicBezTo>
                    <a:pt x="26" y="15"/>
                    <a:pt x="31" y="9"/>
                    <a:pt x="32" y="10"/>
                  </a:cubicBezTo>
                  <a:cubicBezTo>
                    <a:pt x="33" y="10"/>
                    <a:pt x="39" y="11"/>
                    <a:pt x="40" y="12"/>
                  </a:cubicBezTo>
                  <a:cubicBezTo>
                    <a:pt x="41" y="13"/>
                    <a:pt x="43" y="14"/>
                    <a:pt x="45" y="14"/>
                  </a:cubicBezTo>
                  <a:cubicBezTo>
                    <a:pt x="44" y="13"/>
                    <a:pt x="44" y="12"/>
                    <a:pt x="44" y="11"/>
                  </a:cubicBezTo>
                  <a:cubicBezTo>
                    <a:pt x="44" y="10"/>
                    <a:pt x="46" y="6"/>
                    <a:pt x="47" y="5"/>
                  </a:cubicBezTo>
                  <a:cubicBezTo>
                    <a:pt x="47" y="5"/>
                    <a:pt x="47" y="5"/>
                    <a:pt x="47" y="5"/>
                  </a:cubicBezTo>
                  <a:cubicBezTo>
                    <a:pt x="45" y="4"/>
                    <a:pt x="43" y="4"/>
                    <a:pt x="43" y="4"/>
                  </a:cubicBezTo>
                  <a:cubicBezTo>
                    <a:pt x="42" y="3"/>
                    <a:pt x="38" y="2"/>
                    <a:pt x="35" y="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286;p4">
              <a:extLst>
                <a:ext uri="{FF2B5EF4-FFF2-40B4-BE49-F238E27FC236}">
                  <a16:creationId xmlns:a16="http://schemas.microsoft.com/office/drawing/2014/main" id="{5E5D5EDA-F9F6-53B6-2AA3-AF49B01A82FB}"/>
                </a:ext>
              </a:extLst>
            </p:cNvPr>
            <p:cNvSpPr/>
            <p:nvPr/>
          </p:nvSpPr>
          <p:spPr>
            <a:xfrm>
              <a:off x="5659424" y="3526619"/>
              <a:ext cx="77261" cy="130179"/>
            </a:xfrm>
            <a:custGeom>
              <a:avLst/>
              <a:gdLst/>
              <a:ahLst/>
              <a:cxnLst/>
              <a:rect l="l" t="t" r="r" b="b"/>
              <a:pathLst>
                <a:path w="31" h="52" extrusionOk="0">
                  <a:moveTo>
                    <a:pt x="23" y="42"/>
                  </a:moveTo>
                  <a:cubicBezTo>
                    <a:pt x="26" y="42"/>
                    <a:pt x="22" y="39"/>
                    <a:pt x="21" y="38"/>
                  </a:cubicBezTo>
                  <a:cubicBezTo>
                    <a:pt x="20" y="37"/>
                    <a:pt x="21" y="34"/>
                    <a:pt x="23" y="34"/>
                  </a:cubicBezTo>
                  <a:cubicBezTo>
                    <a:pt x="25" y="34"/>
                    <a:pt x="23" y="31"/>
                    <a:pt x="20" y="29"/>
                  </a:cubicBezTo>
                  <a:cubicBezTo>
                    <a:pt x="18" y="27"/>
                    <a:pt x="20" y="26"/>
                    <a:pt x="23" y="26"/>
                  </a:cubicBezTo>
                  <a:cubicBezTo>
                    <a:pt x="25" y="26"/>
                    <a:pt x="22" y="22"/>
                    <a:pt x="24" y="20"/>
                  </a:cubicBezTo>
                  <a:cubicBezTo>
                    <a:pt x="26" y="18"/>
                    <a:pt x="24" y="14"/>
                    <a:pt x="24" y="12"/>
                  </a:cubicBezTo>
                  <a:cubicBezTo>
                    <a:pt x="24" y="10"/>
                    <a:pt x="27" y="10"/>
                    <a:pt x="29" y="7"/>
                  </a:cubicBezTo>
                  <a:cubicBezTo>
                    <a:pt x="31" y="5"/>
                    <a:pt x="27" y="6"/>
                    <a:pt x="27" y="4"/>
                  </a:cubicBezTo>
                  <a:cubicBezTo>
                    <a:pt x="27" y="2"/>
                    <a:pt x="24" y="1"/>
                    <a:pt x="22" y="3"/>
                  </a:cubicBezTo>
                  <a:cubicBezTo>
                    <a:pt x="20" y="4"/>
                    <a:pt x="20" y="3"/>
                    <a:pt x="18" y="3"/>
                  </a:cubicBezTo>
                  <a:cubicBezTo>
                    <a:pt x="17" y="3"/>
                    <a:pt x="13" y="4"/>
                    <a:pt x="13" y="2"/>
                  </a:cubicBezTo>
                  <a:cubicBezTo>
                    <a:pt x="13" y="0"/>
                    <a:pt x="12" y="0"/>
                    <a:pt x="10" y="1"/>
                  </a:cubicBezTo>
                  <a:cubicBezTo>
                    <a:pt x="10" y="2"/>
                    <a:pt x="9" y="2"/>
                    <a:pt x="8" y="2"/>
                  </a:cubicBezTo>
                  <a:cubicBezTo>
                    <a:pt x="8" y="5"/>
                    <a:pt x="7" y="7"/>
                    <a:pt x="8" y="8"/>
                  </a:cubicBezTo>
                  <a:cubicBezTo>
                    <a:pt x="10" y="11"/>
                    <a:pt x="6" y="25"/>
                    <a:pt x="3" y="28"/>
                  </a:cubicBezTo>
                  <a:cubicBezTo>
                    <a:pt x="0" y="32"/>
                    <a:pt x="3" y="33"/>
                    <a:pt x="6" y="36"/>
                  </a:cubicBezTo>
                  <a:cubicBezTo>
                    <a:pt x="10" y="38"/>
                    <a:pt x="7" y="48"/>
                    <a:pt x="7" y="50"/>
                  </a:cubicBezTo>
                  <a:cubicBezTo>
                    <a:pt x="7" y="52"/>
                    <a:pt x="10" y="52"/>
                    <a:pt x="14" y="52"/>
                  </a:cubicBezTo>
                  <a:cubicBezTo>
                    <a:pt x="16" y="52"/>
                    <a:pt x="18" y="51"/>
                    <a:pt x="21" y="50"/>
                  </a:cubicBezTo>
                  <a:cubicBezTo>
                    <a:pt x="20" y="49"/>
                    <a:pt x="19" y="48"/>
                    <a:pt x="19" y="47"/>
                  </a:cubicBezTo>
                  <a:cubicBezTo>
                    <a:pt x="19" y="46"/>
                    <a:pt x="19" y="43"/>
                    <a:pt x="23" y="4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287;p4">
              <a:extLst>
                <a:ext uri="{FF2B5EF4-FFF2-40B4-BE49-F238E27FC236}">
                  <a16:creationId xmlns:a16="http://schemas.microsoft.com/office/drawing/2014/main" id="{EC3BE077-011A-5269-1C2C-068A37024E51}"/>
                </a:ext>
              </a:extLst>
            </p:cNvPr>
            <p:cNvSpPr/>
            <p:nvPr/>
          </p:nvSpPr>
          <p:spPr>
            <a:xfrm>
              <a:off x="5932483" y="3218634"/>
              <a:ext cx="87844" cy="75144"/>
            </a:xfrm>
            <a:custGeom>
              <a:avLst/>
              <a:gdLst/>
              <a:ahLst/>
              <a:cxnLst/>
              <a:rect l="l" t="t" r="r" b="b"/>
              <a:pathLst>
                <a:path w="35" h="30" extrusionOk="0">
                  <a:moveTo>
                    <a:pt x="11" y="24"/>
                  </a:moveTo>
                  <a:cubicBezTo>
                    <a:pt x="13" y="22"/>
                    <a:pt x="16" y="23"/>
                    <a:pt x="17" y="24"/>
                  </a:cubicBezTo>
                  <a:cubicBezTo>
                    <a:pt x="19" y="26"/>
                    <a:pt x="21" y="26"/>
                    <a:pt x="23" y="29"/>
                  </a:cubicBezTo>
                  <a:cubicBezTo>
                    <a:pt x="24" y="29"/>
                    <a:pt x="24" y="30"/>
                    <a:pt x="25" y="30"/>
                  </a:cubicBezTo>
                  <a:cubicBezTo>
                    <a:pt x="25" y="29"/>
                    <a:pt x="25" y="25"/>
                    <a:pt x="26" y="24"/>
                  </a:cubicBezTo>
                  <a:cubicBezTo>
                    <a:pt x="27" y="22"/>
                    <a:pt x="25" y="20"/>
                    <a:pt x="27" y="20"/>
                  </a:cubicBezTo>
                  <a:cubicBezTo>
                    <a:pt x="28" y="20"/>
                    <a:pt x="31" y="20"/>
                    <a:pt x="31" y="17"/>
                  </a:cubicBezTo>
                  <a:cubicBezTo>
                    <a:pt x="31" y="15"/>
                    <a:pt x="32" y="16"/>
                    <a:pt x="33" y="15"/>
                  </a:cubicBezTo>
                  <a:cubicBezTo>
                    <a:pt x="34" y="13"/>
                    <a:pt x="31" y="11"/>
                    <a:pt x="30" y="10"/>
                  </a:cubicBezTo>
                  <a:cubicBezTo>
                    <a:pt x="30" y="9"/>
                    <a:pt x="32" y="9"/>
                    <a:pt x="34" y="6"/>
                  </a:cubicBezTo>
                  <a:cubicBezTo>
                    <a:pt x="35" y="5"/>
                    <a:pt x="35" y="3"/>
                    <a:pt x="34" y="1"/>
                  </a:cubicBezTo>
                  <a:cubicBezTo>
                    <a:pt x="34" y="1"/>
                    <a:pt x="33" y="2"/>
                    <a:pt x="32" y="1"/>
                  </a:cubicBezTo>
                  <a:cubicBezTo>
                    <a:pt x="30" y="0"/>
                    <a:pt x="27" y="1"/>
                    <a:pt x="24" y="2"/>
                  </a:cubicBezTo>
                  <a:cubicBezTo>
                    <a:pt x="20" y="2"/>
                    <a:pt x="19" y="6"/>
                    <a:pt x="20" y="7"/>
                  </a:cubicBezTo>
                  <a:cubicBezTo>
                    <a:pt x="22" y="9"/>
                    <a:pt x="17" y="10"/>
                    <a:pt x="16" y="8"/>
                  </a:cubicBezTo>
                  <a:cubicBezTo>
                    <a:pt x="16" y="6"/>
                    <a:pt x="12" y="7"/>
                    <a:pt x="12" y="10"/>
                  </a:cubicBezTo>
                  <a:cubicBezTo>
                    <a:pt x="13" y="12"/>
                    <a:pt x="8" y="13"/>
                    <a:pt x="8" y="17"/>
                  </a:cubicBezTo>
                  <a:cubicBezTo>
                    <a:pt x="9" y="20"/>
                    <a:pt x="4" y="23"/>
                    <a:pt x="2" y="24"/>
                  </a:cubicBezTo>
                  <a:cubicBezTo>
                    <a:pt x="1" y="25"/>
                    <a:pt x="1" y="25"/>
                    <a:pt x="0" y="25"/>
                  </a:cubicBezTo>
                  <a:cubicBezTo>
                    <a:pt x="2" y="26"/>
                    <a:pt x="3" y="26"/>
                    <a:pt x="3" y="26"/>
                  </a:cubicBezTo>
                  <a:cubicBezTo>
                    <a:pt x="6" y="26"/>
                    <a:pt x="10" y="25"/>
                    <a:pt x="11" y="2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288;p4">
              <a:extLst>
                <a:ext uri="{FF2B5EF4-FFF2-40B4-BE49-F238E27FC236}">
                  <a16:creationId xmlns:a16="http://schemas.microsoft.com/office/drawing/2014/main" id="{CF7D951F-7E67-B2CD-6C21-ECD6BF640B4C}"/>
                </a:ext>
              </a:extLst>
            </p:cNvPr>
            <p:cNvSpPr/>
            <p:nvPr/>
          </p:nvSpPr>
          <p:spPr>
            <a:xfrm>
              <a:off x="5987517" y="3313886"/>
              <a:ext cx="14817" cy="19051"/>
            </a:xfrm>
            <a:custGeom>
              <a:avLst/>
              <a:gdLst/>
              <a:ahLst/>
              <a:cxnLst/>
              <a:rect l="l" t="t" r="r" b="b"/>
              <a:pathLst>
                <a:path w="6" h="8" extrusionOk="0">
                  <a:moveTo>
                    <a:pt x="4" y="0"/>
                  </a:moveTo>
                  <a:cubicBezTo>
                    <a:pt x="2" y="1"/>
                    <a:pt x="0" y="3"/>
                    <a:pt x="1" y="7"/>
                  </a:cubicBezTo>
                  <a:cubicBezTo>
                    <a:pt x="2" y="7"/>
                    <a:pt x="5" y="7"/>
                    <a:pt x="6" y="8"/>
                  </a:cubicBezTo>
                  <a:cubicBezTo>
                    <a:pt x="6" y="3"/>
                    <a:pt x="4" y="2"/>
                    <a:pt x="4" y="1"/>
                  </a:cubicBezTo>
                  <a:cubicBezTo>
                    <a:pt x="3" y="1"/>
                    <a:pt x="3" y="0"/>
                    <a:pt x="4" y="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289;p4">
              <a:extLst>
                <a:ext uri="{FF2B5EF4-FFF2-40B4-BE49-F238E27FC236}">
                  <a16:creationId xmlns:a16="http://schemas.microsoft.com/office/drawing/2014/main" id="{05F70816-22B4-1B0A-4769-7E5A29D414B5}"/>
                </a:ext>
              </a:extLst>
            </p:cNvPr>
            <p:cNvSpPr/>
            <p:nvPr/>
          </p:nvSpPr>
          <p:spPr>
            <a:xfrm>
              <a:off x="5919782" y="3273669"/>
              <a:ext cx="82552" cy="59268"/>
            </a:xfrm>
            <a:custGeom>
              <a:avLst/>
              <a:gdLst/>
              <a:ahLst/>
              <a:cxnLst/>
              <a:rect l="l" t="t" r="r" b="b"/>
              <a:pathLst>
                <a:path w="33" h="24" extrusionOk="0">
                  <a:moveTo>
                    <a:pt x="1" y="7"/>
                  </a:moveTo>
                  <a:cubicBezTo>
                    <a:pt x="1" y="8"/>
                    <a:pt x="3" y="11"/>
                    <a:pt x="4" y="10"/>
                  </a:cubicBezTo>
                  <a:cubicBezTo>
                    <a:pt x="5" y="9"/>
                    <a:pt x="7" y="12"/>
                    <a:pt x="8" y="12"/>
                  </a:cubicBezTo>
                  <a:cubicBezTo>
                    <a:pt x="10" y="13"/>
                    <a:pt x="13" y="15"/>
                    <a:pt x="13" y="16"/>
                  </a:cubicBezTo>
                  <a:cubicBezTo>
                    <a:pt x="14" y="17"/>
                    <a:pt x="14" y="19"/>
                    <a:pt x="16" y="18"/>
                  </a:cubicBezTo>
                  <a:cubicBezTo>
                    <a:pt x="18" y="18"/>
                    <a:pt x="20" y="15"/>
                    <a:pt x="20" y="17"/>
                  </a:cubicBezTo>
                  <a:cubicBezTo>
                    <a:pt x="20" y="18"/>
                    <a:pt x="20" y="21"/>
                    <a:pt x="22" y="21"/>
                  </a:cubicBezTo>
                  <a:cubicBezTo>
                    <a:pt x="24" y="20"/>
                    <a:pt x="24" y="24"/>
                    <a:pt x="26" y="23"/>
                  </a:cubicBezTo>
                  <a:cubicBezTo>
                    <a:pt x="27" y="23"/>
                    <a:pt x="27" y="23"/>
                    <a:pt x="28" y="23"/>
                  </a:cubicBezTo>
                  <a:cubicBezTo>
                    <a:pt x="27" y="19"/>
                    <a:pt x="29" y="17"/>
                    <a:pt x="31" y="16"/>
                  </a:cubicBezTo>
                  <a:cubicBezTo>
                    <a:pt x="31" y="15"/>
                    <a:pt x="32" y="15"/>
                    <a:pt x="32" y="14"/>
                  </a:cubicBezTo>
                  <a:cubicBezTo>
                    <a:pt x="33" y="12"/>
                    <a:pt x="30" y="10"/>
                    <a:pt x="30" y="8"/>
                  </a:cubicBezTo>
                  <a:cubicBezTo>
                    <a:pt x="30" y="8"/>
                    <a:pt x="30" y="8"/>
                    <a:pt x="30" y="8"/>
                  </a:cubicBezTo>
                  <a:cubicBezTo>
                    <a:pt x="29" y="8"/>
                    <a:pt x="29" y="7"/>
                    <a:pt x="28" y="7"/>
                  </a:cubicBezTo>
                  <a:cubicBezTo>
                    <a:pt x="26" y="4"/>
                    <a:pt x="24" y="4"/>
                    <a:pt x="22" y="2"/>
                  </a:cubicBezTo>
                  <a:cubicBezTo>
                    <a:pt x="21" y="1"/>
                    <a:pt x="18" y="0"/>
                    <a:pt x="16" y="2"/>
                  </a:cubicBezTo>
                  <a:cubicBezTo>
                    <a:pt x="15" y="3"/>
                    <a:pt x="11" y="4"/>
                    <a:pt x="8" y="4"/>
                  </a:cubicBezTo>
                  <a:cubicBezTo>
                    <a:pt x="8" y="4"/>
                    <a:pt x="7" y="4"/>
                    <a:pt x="5" y="3"/>
                  </a:cubicBezTo>
                  <a:cubicBezTo>
                    <a:pt x="4" y="4"/>
                    <a:pt x="2" y="5"/>
                    <a:pt x="0" y="6"/>
                  </a:cubicBezTo>
                  <a:cubicBezTo>
                    <a:pt x="0" y="6"/>
                    <a:pt x="1" y="6"/>
                    <a:pt x="1" y="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290;p4">
              <a:extLst>
                <a:ext uri="{FF2B5EF4-FFF2-40B4-BE49-F238E27FC236}">
                  <a16:creationId xmlns:a16="http://schemas.microsoft.com/office/drawing/2014/main" id="{B097EC5D-B655-1DAE-6676-E79C3F4E83B0}"/>
                </a:ext>
              </a:extLst>
            </p:cNvPr>
            <p:cNvSpPr/>
            <p:nvPr/>
          </p:nvSpPr>
          <p:spPr>
            <a:xfrm>
              <a:off x="6290210" y="3361514"/>
              <a:ext cx="192623" cy="124887"/>
            </a:xfrm>
            <a:custGeom>
              <a:avLst/>
              <a:gdLst/>
              <a:ahLst/>
              <a:cxnLst/>
              <a:rect l="l" t="t" r="r" b="b"/>
              <a:pathLst>
                <a:path w="77" h="50" extrusionOk="0">
                  <a:moveTo>
                    <a:pt x="69" y="33"/>
                  </a:moveTo>
                  <a:cubicBezTo>
                    <a:pt x="67" y="33"/>
                    <a:pt x="65" y="32"/>
                    <a:pt x="65" y="31"/>
                  </a:cubicBezTo>
                  <a:cubicBezTo>
                    <a:pt x="65" y="31"/>
                    <a:pt x="65" y="31"/>
                    <a:pt x="65" y="31"/>
                  </a:cubicBezTo>
                  <a:cubicBezTo>
                    <a:pt x="63" y="29"/>
                    <a:pt x="63" y="23"/>
                    <a:pt x="64" y="21"/>
                  </a:cubicBezTo>
                  <a:cubicBezTo>
                    <a:pt x="66" y="19"/>
                    <a:pt x="61" y="12"/>
                    <a:pt x="59" y="10"/>
                  </a:cubicBezTo>
                  <a:cubicBezTo>
                    <a:pt x="58" y="8"/>
                    <a:pt x="55" y="4"/>
                    <a:pt x="53" y="0"/>
                  </a:cubicBezTo>
                  <a:cubicBezTo>
                    <a:pt x="51" y="1"/>
                    <a:pt x="49" y="1"/>
                    <a:pt x="49" y="2"/>
                  </a:cubicBezTo>
                  <a:cubicBezTo>
                    <a:pt x="48" y="3"/>
                    <a:pt x="46" y="5"/>
                    <a:pt x="44" y="5"/>
                  </a:cubicBezTo>
                  <a:cubicBezTo>
                    <a:pt x="43" y="5"/>
                    <a:pt x="41" y="4"/>
                    <a:pt x="40" y="5"/>
                  </a:cubicBezTo>
                  <a:cubicBezTo>
                    <a:pt x="39" y="6"/>
                    <a:pt x="37" y="7"/>
                    <a:pt x="36" y="6"/>
                  </a:cubicBezTo>
                  <a:cubicBezTo>
                    <a:pt x="36" y="5"/>
                    <a:pt x="33" y="5"/>
                    <a:pt x="31" y="5"/>
                  </a:cubicBezTo>
                  <a:cubicBezTo>
                    <a:pt x="30" y="5"/>
                    <a:pt x="24" y="3"/>
                    <a:pt x="23" y="3"/>
                  </a:cubicBezTo>
                  <a:cubicBezTo>
                    <a:pt x="22" y="3"/>
                    <a:pt x="21" y="3"/>
                    <a:pt x="20" y="3"/>
                  </a:cubicBezTo>
                  <a:cubicBezTo>
                    <a:pt x="20" y="4"/>
                    <a:pt x="20" y="4"/>
                    <a:pt x="19" y="5"/>
                  </a:cubicBezTo>
                  <a:cubicBezTo>
                    <a:pt x="17" y="6"/>
                    <a:pt x="14" y="8"/>
                    <a:pt x="13" y="9"/>
                  </a:cubicBezTo>
                  <a:cubicBezTo>
                    <a:pt x="12" y="9"/>
                    <a:pt x="8" y="19"/>
                    <a:pt x="6" y="21"/>
                  </a:cubicBezTo>
                  <a:cubicBezTo>
                    <a:pt x="3" y="24"/>
                    <a:pt x="1" y="24"/>
                    <a:pt x="0" y="25"/>
                  </a:cubicBezTo>
                  <a:cubicBezTo>
                    <a:pt x="0" y="26"/>
                    <a:pt x="3" y="29"/>
                    <a:pt x="3" y="30"/>
                  </a:cubicBezTo>
                  <a:cubicBezTo>
                    <a:pt x="3" y="32"/>
                    <a:pt x="4" y="33"/>
                    <a:pt x="6" y="33"/>
                  </a:cubicBezTo>
                  <a:cubicBezTo>
                    <a:pt x="8" y="33"/>
                    <a:pt x="6" y="38"/>
                    <a:pt x="7" y="38"/>
                  </a:cubicBezTo>
                  <a:cubicBezTo>
                    <a:pt x="9" y="39"/>
                    <a:pt x="17" y="39"/>
                    <a:pt x="17" y="41"/>
                  </a:cubicBezTo>
                  <a:cubicBezTo>
                    <a:pt x="17" y="43"/>
                    <a:pt x="18" y="44"/>
                    <a:pt x="17" y="45"/>
                  </a:cubicBezTo>
                  <a:cubicBezTo>
                    <a:pt x="19" y="45"/>
                    <a:pt x="21" y="48"/>
                    <a:pt x="22" y="48"/>
                  </a:cubicBezTo>
                  <a:cubicBezTo>
                    <a:pt x="23" y="48"/>
                    <a:pt x="30" y="49"/>
                    <a:pt x="31" y="49"/>
                  </a:cubicBezTo>
                  <a:cubicBezTo>
                    <a:pt x="32" y="49"/>
                    <a:pt x="38" y="49"/>
                    <a:pt x="40" y="49"/>
                  </a:cubicBezTo>
                  <a:cubicBezTo>
                    <a:pt x="42" y="50"/>
                    <a:pt x="44" y="49"/>
                    <a:pt x="46" y="47"/>
                  </a:cubicBezTo>
                  <a:cubicBezTo>
                    <a:pt x="48" y="45"/>
                    <a:pt x="54" y="45"/>
                    <a:pt x="56" y="45"/>
                  </a:cubicBezTo>
                  <a:cubicBezTo>
                    <a:pt x="58" y="45"/>
                    <a:pt x="62" y="46"/>
                    <a:pt x="63" y="47"/>
                  </a:cubicBezTo>
                  <a:cubicBezTo>
                    <a:pt x="63" y="48"/>
                    <a:pt x="65" y="49"/>
                    <a:pt x="68" y="49"/>
                  </a:cubicBezTo>
                  <a:cubicBezTo>
                    <a:pt x="68" y="48"/>
                    <a:pt x="68" y="47"/>
                    <a:pt x="68" y="45"/>
                  </a:cubicBezTo>
                  <a:cubicBezTo>
                    <a:pt x="68" y="42"/>
                    <a:pt x="69" y="38"/>
                    <a:pt x="72" y="38"/>
                  </a:cubicBezTo>
                  <a:cubicBezTo>
                    <a:pt x="74" y="38"/>
                    <a:pt x="77" y="38"/>
                    <a:pt x="76" y="34"/>
                  </a:cubicBezTo>
                  <a:cubicBezTo>
                    <a:pt x="76" y="33"/>
                    <a:pt x="76" y="33"/>
                    <a:pt x="76" y="33"/>
                  </a:cubicBezTo>
                  <a:cubicBezTo>
                    <a:pt x="75" y="32"/>
                    <a:pt x="74" y="31"/>
                    <a:pt x="73" y="31"/>
                  </a:cubicBezTo>
                  <a:cubicBezTo>
                    <a:pt x="72" y="31"/>
                    <a:pt x="69" y="33"/>
                    <a:pt x="69" y="3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291;p4">
              <a:extLst>
                <a:ext uri="{FF2B5EF4-FFF2-40B4-BE49-F238E27FC236}">
                  <a16:creationId xmlns:a16="http://schemas.microsoft.com/office/drawing/2014/main" id="{D0FBBDD3-FFA8-A49B-FE61-7D4336A319BF}"/>
                </a:ext>
              </a:extLst>
            </p:cNvPr>
            <p:cNvSpPr/>
            <p:nvPr/>
          </p:nvSpPr>
          <p:spPr>
            <a:xfrm>
              <a:off x="6422506" y="3356221"/>
              <a:ext cx="65618" cy="82552"/>
            </a:xfrm>
            <a:custGeom>
              <a:avLst/>
              <a:gdLst/>
              <a:ahLst/>
              <a:cxnLst/>
              <a:rect l="l" t="t" r="r" b="b"/>
              <a:pathLst>
                <a:path w="26" h="33" extrusionOk="0">
                  <a:moveTo>
                    <a:pt x="19" y="9"/>
                  </a:moveTo>
                  <a:cubicBezTo>
                    <a:pt x="18" y="6"/>
                    <a:pt x="15" y="4"/>
                    <a:pt x="13" y="4"/>
                  </a:cubicBezTo>
                  <a:cubicBezTo>
                    <a:pt x="11" y="4"/>
                    <a:pt x="8" y="0"/>
                    <a:pt x="6" y="1"/>
                  </a:cubicBezTo>
                  <a:cubicBezTo>
                    <a:pt x="5" y="1"/>
                    <a:pt x="3" y="1"/>
                    <a:pt x="0" y="2"/>
                  </a:cubicBezTo>
                  <a:cubicBezTo>
                    <a:pt x="2" y="6"/>
                    <a:pt x="5" y="10"/>
                    <a:pt x="6" y="12"/>
                  </a:cubicBezTo>
                  <a:cubicBezTo>
                    <a:pt x="8" y="14"/>
                    <a:pt x="13" y="21"/>
                    <a:pt x="11" y="23"/>
                  </a:cubicBezTo>
                  <a:cubicBezTo>
                    <a:pt x="10" y="25"/>
                    <a:pt x="10" y="31"/>
                    <a:pt x="12" y="33"/>
                  </a:cubicBezTo>
                  <a:cubicBezTo>
                    <a:pt x="14" y="31"/>
                    <a:pt x="17" y="27"/>
                    <a:pt x="17" y="25"/>
                  </a:cubicBezTo>
                  <a:cubicBezTo>
                    <a:pt x="17" y="24"/>
                    <a:pt x="17" y="21"/>
                    <a:pt x="20" y="22"/>
                  </a:cubicBezTo>
                  <a:cubicBezTo>
                    <a:pt x="23" y="22"/>
                    <a:pt x="26" y="24"/>
                    <a:pt x="26" y="23"/>
                  </a:cubicBezTo>
                  <a:cubicBezTo>
                    <a:pt x="26" y="22"/>
                    <a:pt x="25" y="18"/>
                    <a:pt x="24" y="17"/>
                  </a:cubicBezTo>
                  <a:cubicBezTo>
                    <a:pt x="23" y="16"/>
                    <a:pt x="20" y="12"/>
                    <a:pt x="19" y="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292;p4">
              <a:extLst>
                <a:ext uri="{FF2B5EF4-FFF2-40B4-BE49-F238E27FC236}">
                  <a16:creationId xmlns:a16="http://schemas.microsoft.com/office/drawing/2014/main" id="{EB837260-83A8-2889-6B0A-F114FD2B7710}"/>
                </a:ext>
              </a:extLst>
            </p:cNvPr>
            <p:cNvSpPr/>
            <p:nvPr/>
          </p:nvSpPr>
          <p:spPr>
            <a:xfrm>
              <a:off x="6327253" y="3473700"/>
              <a:ext cx="133354" cy="73027"/>
            </a:xfrm>
            <a:custGeom>
              <a:avLst/>
              <a:gdLst/>
              <a:ahLst/>
              <a:cxnLst/>
              <a:rect l="l" t="t" r="r" b="b"/>
              <a:pathLst>
                <a:path w="53" h="29" extrusionOk="0">
                  <a:moveTo>
                    <a:pt x="41" y="0"/>
                  </a:moveTo>
                  <a:cubicBezTo>
                    <a:pt x="39" y="0"/>
                    <a:pt x="33" y="0"/>
                    <a:pt x="31" y="2"/>
                  </a:cubicBezTo>
                  <a:cubicBezTo>
                    <a:pt x="29" y="4"/>
                    <a:pt x="27" y="5"/>
                    <a:pt x="25" y="4"/>
                  </a:cubicBezTo>
                  <a:cubicBezTo>
                    <a:pt x="23" y="4"/>
                    <a:pt x="17" y="4"/>
                    <a:pt x="16" y="4"/>
                  </a:cubicBezTo>
                  <a:cubicBezTo>
                    <a:pt x="15" y="4"/>
                    <a:pt x="8" y="3"/>
                    <a:pt x="7" y="3"/>
                  </a:cubicBezTo>
                  <a:cubicBezTo>
                    <a:pt x="6" y="3"/>
                    <a:pt x="4" y="0"/>
                    <a:pt x="2" y="0"/>
                  </a:cubicBezTo>
                  <a:cubicBezTo>
                    <a:pt x="2" y="0"/>
                    <a:pt x="2" y="0"/>
                    <a:pt x="1" y="1"/>
                  </a:cubicBezTo>
                  <a:cubicBezTo>
                    <a:pt x="0" y="2"/>
                    <a:pt x="0" y="5"/>
                    <a:pt x="1" y="6"/>
                  </a:cubicBezTo>
                  <a:cubicBezTo>
                    <a:pt x="3" y="8"/>
                    <a:pt x="6" y="12"/>
                    <a:pt x="4" y="12"/>
                  </a:cubicBezTo>
                  <a:cubicBezTo>
                    <a:pt x="2" y="12"/>
                    <a:pt x="1" y="14"/>
                    <a:pt x="1" y="15"/>
                  </a:cubicBezTo>
                  <a:cubicBezTo>
                    <a:pt x="1" y="16"/>
                    <a:pt x="1" y="19"/>
                    <a:pt x="1" y="19"/>
                  </a:cubicBezTo>
                  <a:cubicBezTo>
                    <a:pt x="2" y="20"/>
                    <a:pt x="6" y="24"/>
                    <a:pt x="6" y="25"/>
                  </a:cubicBezTo>
                  <a:cubicBezTo>
                    <a:pt x="6" y="26"/>
                    <a:pt x="8" y="26"/>
                    <a:pt x="8" y="27"/>
                  </a:cubicBezTo>
                  <a:cubicBezTo>
                    <a:pt x="11" y="27"/>
                    <a:pt x="17" y="26"/>
                    <a:pt x="19" y="27"/>
                  </a:cubicBezTo>
                  <a:cubicBezTo>
                    <a:pt x="21" y="28"/>
                    <a:pt x="28" y="29"/>
                    <a:pt x="28" y="29"/>
                  </a:cubicBezTo>
                  <a:cubicBezTo>
                    <a:pt x="30" y="29"/>
                    <a:pt x="32" y="28"/>
                    <a:pt x="31" y="27"/>
                  </a:cubicBezTo>
                  <a:cubicBezTo>
                    <a:pt x="31" y="26"/>
                    <a:pt x="33" y="25"/>
                    <a:pt x="35" y="25"/>
                  </a:cubicBezTo>
                  <a:cubicBezTo>
                    <a:pt x="35" y="24"/>
                    <a:pt x="35" y="23"/>
                    <a:pt x="35" y="22"/>
                  </a:cubicBezTo>
                  <a:cubicBezTo>
                    <a:pt x="36" y="22"/>
                    <a:pt x="41" y="21"/>
                    <a:pt x="44" y="22"/>
                  </a:cubicBezTo>
                  <a:cubicBezTo>
                    <a:pt x="45" y="23"/>
                    <a:pt x="46" y="23"/>
                    <a:pt x="47" y="22"/>
                  </a:cubicBezTo>
                  <a:cubicBezTo>
                    <a:pt x="47" y="21"/>
                    <a:pt x="46" y="20"/>
                    <a:pt x="46" y="20"/>
                  </a:cubicBezTo>
                  <a:cubicBezTo>
                    <a:pt x="45" y="20"/>
                    <a:pt x="42" y="14"/>
                    <a:pt x="44" y="14"/>
                  </a:cubicBezTo>
                  <a:cubicBezTo>
                    <a:pt x="46" y="13"/>
                    <a:pt x="48" y="7"/>
                    <a:pt x="51" y="6"/>
                  </a:cubicBezTo>
                  <a:cubicBezTo>
                    <a:pt x="52" y="6"/>
                    <a:pt x="52" y="5"/>
                    <a:pt x="53" y="4"/>
                  </a:cubicBezTo>
                  <a:cubicBezTo>
                    <a:pt x="50" y="4"/>
                    <a:pt x="48" y="3"/>
                    <a:pt x="48" y="2"/>
                  </a:cubicBezTo>
                  <a:cubicBezTo>
                    <a:pt x="47" y="1"/>
                    <a:pt x="43" y="0"/>
                    <a:pt x="41" y="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293;p4">
              <a:extLst>
                <a:ext uri="{FF2B5EF4-FFF2-40B4-BE49-F238E27FC236}">
                  <a16:creationId xmlns:a16="http://schemas.microsoft.com/office/drawing/2014/main" id="{4FB80B8E-55C7-B9C7-D7A6-AD4B9CB5EEB8}"/>
                </a:ext>
              </a:extLst>
            </p:cNvPr>
            <p:cNvSpPr/>
            <p:nvPr/>
          </p:nvSpPr>
          <p:spPr>
            <a:xfrm>
              <a:off x="6290210" y="3519210"/>
              <a:ext cx="57152" cy="40218"/>
            </a:xfrm>
            <a:custGeom>
              <a:avLst/>
              <a:gdLst/>
              <a:ahLst/>
              <a:cxnLst/>
              <a:rect l="l" t="t" r="r" b="b"/>
              <a:pathLst>
                <a:path w="23" h="16" extrusionOk="0">
                  <a:moveTo>
                    <a:pt x="5" y="16"/>
                  </a:moveTo>
                  <a:cubicBezTo>
                    <a:pt x="5" y="16"/>
                    <a:pt x="5" y="16"/>
                    <a:pt x="5" y="16"/>
                  </a:cubicBezTo>
                  <a:cubicBezTo>
                    <a:pt x="5" y="16"/>
                    <a:pt x="5" y="16"/>
                    <a:pt x="5" y="16"/>
                  </a:cubicBezTo>
                  <a:cubicBezTo>
                    <a:pt x="5" y="16"/>
                    <a:pt x="5" y="16"/>
                    <a:pt x="5" y="16"/>
                  </a:cubicBezTo>
                  <a:cubicBezTo>
                    <a:pt x="6" y="16"/>
                    <a:pt x="6" y="16"/>
                    <a:pt x="6" y="16"/>
                  </a:cubicBezTo>
                  <a:cubicBezTo>
                    <a:pt x="6" y="16"/>
                    <a:pt x="6" y="16"/>
                    <a:pt x="6" y="16"/>
                  </a:cubicBezTo>
                  <a:cubicBezTo>
                    <a:pt x="7" y="16"/>
                    <a:pt x="8" y="16"/>
                    <a:pt x="9" y="16"/>
                  </a:cubicBezTo>
                  <a:cubicBezTo>
                    <a:pt x="9" y="16"/>
                    <a:pt x="9" y="16"/>
                    <a:pt x="9" y="16"/>
                  </a:cubicBezTo>
                  <a:cubicBezTo>
                    <a:pt x="9" y="16"/>
                    <a:pt x="9" y="16"/>
                    <a:pt x="10" y="16"/>
                  </a:cubicBezTo>
                  <a:cubicBezTo>
                    <a:pt x="10" y="16"/>
                    <a:pt x="10" y="16"/>
                    <a:pt x="10" y="16"/>
                  </a:cubicBezTo>
                  <a:cubicBezTo>
                    <a:pt x="10" y="16"/>
                    <a:pt x="10" y="16"/>
                    <a:pt x="11" y="15"/>
                  </a:cubicBezTo>
                  <a:cubicBezTo>
                    <a:pt x="13" y="15"/>
                    <a:pt x="13" y="13"/>
                    <a:pt x="15" y="13"/>
                  </a:cubicBezTo>
                  <a:cubicBezTo>
                    <a:pt x="16" y="14"/>
                    <a:pt x="22" y="11"/>
                    <a:pt x="22" y="9"/>
                  </a:cubicBezTo>
                  <a:cubicBezTo>
                    <a:pt x="23" y="9"/>
                    <a:pt x="23" y="9"/>
                    <a:pt x="23" y="9"/>
                  </a:cubicBezTo>
                  <a:cubicBezTo>
                    <a:pt x="23" y="8"/>
                    <a:pt x="21" y="8"/>
                    <a:pt x="21" y="7"/>
                  </a:cubicBezTo>
                  <a:cubicBezTo>
                    <a:pt x="21" y="6"/>
                    <a:pt x="17" y="2"/>
                    <a:pt x="16" y="1"/>
                  </a:cubicBezTo>
                  <a:cubicBezTo>
                    <a:pt x="16" y="1"/>
                    <a:pt x="16" y="1"/>
                    <a:pt x="16" y="1"/>
                  </a:cubicBezTo>
                  <a:cubicBezTo>
                    <a:pt x="16" y="1"/>
                    <a:pt x="16" y="1"/>
                    <a:pt x="16" y="1"/>
                  </a:cubicBezTo>
                  <a:cubicBezTo>
                    <a:pt x="16" y="0"/>
                    <a:pt x="16" y="0"/>
                    <a:pt x="16" y="0"/>
                  </a:cubicBezTo>
                  <a:cubicBezTo>
                    <a:pt x="10" y="1"/>
                    <a:pt x="2" y="2"/>
                    <a:pt x="2" y="2"/>
                  </a:cubicBezTo>
                  <a:cubicBezTo>
                    <a:pt x="2" y="2"/>
                    <a:pt x="1" y="2"/>
                    <a:pt x="1" y="2"/>
                  </a:cubicBezTo>
                  <a:cubicBezTo>
                    <a:pt x="0" y="5"/>
                    <a:pt x="0" y="9"/>
                    <a:pt x="0" y="11"/>
                  </a:cubicBezTo>
                  <a:cubicBezTo>
                    <a:pt x="1" y="13"/>
                    <a:pt x="3" y="14"/>
                    <a:pt x="5" y="1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294;p4">
              <a:extLst>
                <a:ext uri="{FF2B5EF4-FFF2-40B4-BE49-F238E27FC236}">
                  <a16:creationId xmlns:a16="http://schemas.microsoft.com/office/drawing/2014/main" id="{59721B71-02CD-E09A-79FE-DCD64C21C4A7}"/>
                </a:ext>
              </a:extLst>
            </p:cNvPr>
            <p:cNvSpPr/>
            <p:nvPr/>
          </p:nvSpPr>
          <p:spPr>
            <a:xfrm>
              <a:off x="6327253" y="3248268"/>
              <a:ext cx="375720" cy="218024"/>
            </a:xfrm>
            <a:custGeom>
              <a:avLst/>
              <a:gdLst/>
              <a:ahLst/>
              <a:cxnLst/>
              <a:rect l="l" t="t" r="r" b="b"/>
              <a:pathLst>
                <a:path w="150" h="87" extrusionOk="0">
                  <a:moveTo>
                    <a:pt x="133" y="54"/>
                  </a:moveTo>
                  <a:cubicBezTo>
                    <a:pt x="134" y="54"/>
                    <a:pt x="138" y="50"/>
                    <a:pt x="140" y="50"/>
                  </a:cubicBezTo>
                  <a:cubicBezTo>
                    <a:pt x="141" y="50"/>
                    <a:pt x="147" y="51"/>
                    <a:pt x="147" y="50"/>
                  </a:cubicBezTo>
                  <a:cubicBezTo>
                    <a:pt x="147" y="49"/>
                    <a:pt x="148" y="46"/>
                    <a:pt x="148" y="45"/>
                  </a:cubicBezTo>
                  <a:cubicBezTo>
                    <a:pt x="148" y="44"/>
                    <a:pt x="146" y="43"/>
                    <a:pt x="146" y="42"/>
                  </a:cubicBezTo>
                  <a:cubicBezTo>
                    <a:pt x="147" y="41"/>
                    <a:pt x="149" y="41"/>
                    <a:pt x="149" y="40"/>
                  </a:cubicBezTo>
                  <a:cubicBezTo>
                    <a:pt x="149" y="39"/>
                    <a:pt x="147" y="38"/>
                    <a:pt x="147" y="37"/>
                  </a:cubicBezTo>
                  <a:cubicBezTo>
                    <a:pt x="147" y="37"/>
                    <a:pt x="150" y="35"/>
                    <a:pt x="150" y="34"/>
                  </a:cubicBezTo>
                  <a:cubicBezTo>
                    <a:pt x="149" y="32"/>
                    <a:pt x="147" y="32"/>
                    <a:pt x="145" y="31"/>
                  </a:cubicBezTo>
                  <a:cubicBezTo>
                    <a:pt x="142" y="30"/>
                    <a:pt x="140" y="30"/>
                    <a:pt x="138" y="29"/>
                  </a:cubicBezTo>
                  <a:cubicBezTo>
                    <a:pt x="135" y="28"/>
                    <a:pt x="131" y="29"/>
                    <a:pt x="131" y="28"/>
                  </a:cubicBezTo>
                  <a:cubicBezTo>
                    <a:pt x="131" y="27"/>
                    <a:pt x="128" y="25"/>
                    <a:pt x="127" y="23"/>
                  </a:cubicBezTo>
                  <a:cubicBezTo>
                    <a:pt x="126" y="22"/>
                    <a:pt x="124" y="23"/>
                    <a:pt x="122" y="24"/>
                  </a:cubicBezTo>
                  <a:cubicBezTo>
                    <a:pt x="121" y="25"/>
                    <a:pt x="119" y="25"/>
                    <a:pt x="118" y="24"/>
                  </a:cubicBezTo>
                  <a:cubicBezTo>
                    <a:pt x="116" y="23"/>
                    <a:pt x="115" y="22"/>
                    <a:pt x="114" y="22"/>
                  </a:cubicBezTo>
                  <a:cubicBezTo>
                    <a:pt x="113" y="23"/>
                    <a:pt x="110" y="22"/>
                    <a:pt x="111" y="21"/>
                  </a:cubicBezTo>
                  <a:cubicBezTo>
                    <a:pt x="111" y="19"/>
                    <a:pt x="108" y="15"/>
                    <a:pt x="107" y="14"/>
                  </a:cubicBezTo>
                  <a:cubicBezTo>
                    <a:pt x="106" y="14"/>
                    <a:pt x="102" y="14"/>
                    <a:pt x="101" y="13"/>
                  </a:cubicBezTo>
                  <a:cubicBezTo>
                    <a:pt x="100" y="11"/>
                    <a:pt x="98" y="9"/>
                    <a:pt x="99" y="8"/>
                  </a:cubicBezTo>
                  <a:cubicBezTo>
                    <a:pt x="100" y="7"/>
                    <a:pt x="99" y="3"/>
                    <a:pt x="98" y="2"/>
                  </a:cubicBezTo>
                  <a:cubicBezTo>
                    <a:pt x="97" y="0"/>
                    <a:pt x="92" y="0"/>
                    <a:pt x="91" y="1"/>
                  </a:cubicBezTo>
                  <a:cubicBezTo>
                    <a:pt x="90" y="1"/>
                    <a:pt x="87" y="0"/>
                    <a:pt x="85" y="1"/>
                  </a:cubicBezTo>
                  <a:cubicBezTo>
                    <a:pt x="84" y="2"/>
                    <a:pt x="83" y="3"/>
                    <a:pt x="81" y="3"/>
                  </a:cubicBezTo>
                  <a:cubicBezTo>
                    <a:pt x="80" y="3"/>
                    <a:pt x="80" y="3"/>
                    <a:pt x="79" y="2"/>
                  </a:cubicBezTo>
                  <a:cubicBezTo>
                    <a:pt x="77" y="3"/>
                    <a:pt x="74" y="3"/>
                    <a:pt x="74" y="3"/>
                  </a:cubicBezTo>
                  <a:cubicBezTo>
                    <a:pt x="74" y="3"/>
                    <a:pt x="69" y="7"/>
                    <a:pt x="69" y="9"/>
                  </a:cubicBezTo>
                  <a:cubicBezTo>
                    <a:pt x="69" y="10"/>
                    <a:pt x="68" y="13"/>
                    <a:pt x="67" y="11"/>
                  </a:cubicBezTo>
                  <a:cubicBezTo>
                    <a:pt x="66" y="10"/>
                    <a:pt x="61" y="10"/>
                    <a:pt x="59" y="11"/>
                  </a:cubicBezTo>
                  <a:cubicBezTo>
                    <a:pt x="58" y="12"/>
                    <a:pt x="56" y="8"/>
                    <a:pt x="54" y="9"/>
                  </a:cubicBezTo>
                  <a:cubicBezTo>
                    <a:pt x="52" y="10"/>
                    <a:pt x="49" y="7"/>
                    <a:pt x="49" y="9"/>
                  </a:cubicBezTo>
                  <a:cubicBezTo>
                    <a:pt x="48" y="10"/>
                    <a:pt x="45" y="9"/>
                    <a:pt x="43" y="8"/>
                  </a:cubicBezTo>
                  <a:cubicBezTo>
                    <a:pt x="41" y="7"/>
                    <a:pt x="37" y="8"/>
                    <a:pt x="35" y="7"/>
                  </a:cubicBezTo>
                  <a:cubicBezTo>
                    <a:pt x="34" y="5"/>
                    <a:pt x="24" y="5"/>
                    <a:pt x="21" y="5"/>
                  </a:cubicBezTo>
                  <a:cubicBezTo>
                    <a:pt x="17" y="5"/>
                    <a:pt x="17" y="7"/>
                    <a:pt x="15" y="8"/>
                  </a:cubicBezTo>
                  <a:cubicBezTo>
                    <a:pt x="14" y="10"/>
                    <a:pt x="12" y="9"/>
                    <a:pt x="11" y="9"/>
                  </a:cubicBezTo>
                  <a:cubicBezTo>
                    <a:pt x="11" y="10"/>
                    <a:pt x="11" y="12"/>
                    <a:pt x="11" y="12"/>
                  </a:cubicBezTo>
                  <a:cubicBezTo>
                    <a:pt x="12" y="13"/>
                    <a:pt x="16" y="19"/>
                    <a:pt x="15" y="20"/>
                  </a:cubicBezTo>
                  <a:cubicBezTo>
                    <a:pt x="14" y="22"/>
                    <a:pt x="12" y="22"/>
                    <a:pt x="11" y="23"/>
                  </a:cubicBezTo>
                  <a:cubicBezTo>
                    <a:pt x="10" y="25"/>
                    <a:pt x="3" y="30"/>
                    <a:pt x="3" y="31"/>
                  </a:cubicBezTo>
                  <a:cubicBezTo>
                    <a:pt x="3" y="32"/>
                    <a:pt x="4" y="36"/>
                    <a:pt x="3" y="37"/>
                  </a:cubicBezTo>
                  <a:cubicBezTo>
                    <a:pt x="2" y="38"/>
                    <a:pt x="0" y="42"/>
                    <a:pt x="0" y="43"/>
                  </a:cubicBezTo>
                  <a:cubicBezTo>
                    <a:pt x="0" y="45"/>
                    <a:pt x="2" y="47"/>
                    <a:pt x="3" y="47"/>
                  </a:cubicBezTo>
                  <a:cubicBezTo>
                    <a:pt x="4" y="48"/>
                    <a:pt x="4" y="48"/>
                    <a:pt x="5" y="48"/>
                  </a:cubicBezTo>
                  <a:cubicBezTo>
                    <a:pt x="6" y="48"/>
                    <a:pt x="7" y="48"/>
                    <a:pt x="8" y="48"/>
                  </a:cubicBezTo>
                  <a:cubicBezTo>
                    <a:pt x="9" y="48"/>
                    <a:pt x="15" y="50"/>
                    <a:pt x="16" y="50"/>
                  </a:cubicBezTo>
                  <a:cubicBezTo>
                    <a:pt x="18" y="50"/>
                    <a:pt x="21" y="50"/>
                    <a:pt x="21" y="51"/>
                  </a:cubicBezTo>
                  <a:cubicBezTo>
                    <a:pt x="22" y="52"/>
                    <a:pt x="24" y="51"/>
                    <a:pt x="25" y="50"/>
                  </a:cubicBezTo>
                  <a:cubicBezTo>
                    <a:pt x="26" y="49"/>
                    <a:pt x="28" y="50"/>
                    <a:pt x="29" y="50"/>
                  </a:cubicBezTo>
                  <a:cubicBezTo>
                    <a:pt x="31" y="50"/>
                    <a:pt x="33" y="48"/>
                    <a:pt x="34" y="47"/>
                  </a:cubicBezTo>
                  <a:cubicBezTo>
                    <a:pt x="35" y="46"/>
                    <a:pt x="42" y="44"/>
                    <a:pt x="44" y="44"/>
                  </a:cubicBezTo>
                  <a:cubicBezTo>
                    <a:pt x="46" y="43"/>
                    <a:pt x="49" y="47"/>
                    <a:pt x="51" y="47"/>
                  </a:cubicBezTo>
                  <a:cubicBezTo>
                    <a:pt x="53" y="47"/>
                    <a:pt x="56" y="49"/>
                    <a:pt x="57" y="52"/>
                  </a:cubicBezTo>
                  <a:cubicBezTo>
                    <a:pt x="58" y="55"/>
                    <a:pt x="61" y="59"/>
                    <a:pt x="62" y="60"/>
                  </a:cubicBezTo>
                  <a:cubicBezTo>
                    <a:pt x="63" y="61"/>
                    <a:pt x="64" y="65"/>
                    <a:pt x="64" y="66"/>
                  </a:cubicBezTo>
                  <a:cubicBezTo>
                    <a:pt x="64" y="67"/>
                    <a:pt x="61" y="65"/>
                    <a:pt x="58" y="65"/>
                  </a:cubicBezTo>
                  <a:cubicBezTo>
                    <a:pt x="55" y="64"/>
                    <a:pt x="55" y="67"/>
                    <a:pt x="55" y="68"/>
                  </a:cubicBezTo>
                  <a:cubicBezTo>
                    <a:pt x="55" y="70"/>
                    <a:pt x="51" y="75"/>
                    <a:pt x="50" y="76"/>
                  </a:cubicBezTo>
                  <a:cubicBezTo>
                    <a:pt x="50" y="77"/>
                    <a:pt x="52" y="78"/>
                    <a:pt x="54" y="78"/>
                  </a:cubicBezTo>
                  <a:cubicBezTo>
                    <a:pt x="54" y="78"/>
                    <a:pt x="57" y="76"/>
                    <a:pt x="58" y="76"/>
                  </a:cubicBezTo>
                  <a:cubicBezTo>
                    <a:pt x="59" y="76"/>
                    <a:pt x="60" y="77"/>
                    <a:pt x="61" y="78"/>
                  </a:cubicBezTo>
                  <a:cubicBezTo>
                    <a:pt x="61" y="74"/>
                    <a:pt x="62" y="75"/>
                    <a:pt x="65" y="72"/>
                  </a:cubicBezTo>
                  <a:cubicBezTo>
                    <a:pt x="69" y="69"/>
                    <a:pt x="69" y="64"/>
                    <a:pt x="72" y="63"/>
                  </a:cubicBezTo>
                  <a:cubicBezTo>
                    <a:pt x="76" y="63"/>
                    <a:pt x="77" y="61"/>
                    <a:pt x="82" y="62"/>
                  </a:cubicBezTo>
                  <a:cubicBezTo>
                    <a:pt x="86" y="63"/>
                    <a:pt x="79" y="66"/>
                    <a:pt x="83" y="68"/>
                  </a:cubicBezTo>
                  <a:cubicBezTo>
                    <a:pt x="86" y="69"/>
                    <a:pt x="96" y="67"/>
                    <a:pt x="96" y="70"/>
                  </a:cubicBezTo>
                  <a:cubicBezTo>
                    <a:pt x="97" y="72"/>
                    <a:pt x="85" y="75"/>
                    <a:pt x="85" y="76"/>
                  </a:cubicBezTo>
                  <a:cubicBezTo>
                    <a:pt x="85" y="77"/>
                    <a:pt x="91" y="78"/>
                    <a:pt x="94" y="80"/>
                  </a:cubicBezTo>
                  <a:cubicBezTo>
                    <a:pt x="96" y="81"/>
                    <a:pt x="93" y="85"/>
                    <a:pt x="94" y="86"/>
                  </a:cubicBezTo>
                  <a:cubicBezTo>
                    <a:pt x="95" y="87"/>
                    <a:pt x="98" y="86"/>
                    <a:pt x="101" y="84"/>
                  </a:cubicBezTo>
                  <a:cubicBezTo>
                    <a:pt x="103" y="83"/>
                    <a:pt x="106" y="83"/>
                    <a:pt x="109" y="81"/>
                  </a:cubicBezTo>
                  <a:cubicBezTo>
                    <a:pt x="112" y="79"/>
                    <a:pt x="119" y="81"/>
                    <a:pt x="120" y="79"/>
                  </a:cubicBezTo>
                  <a:cubicBezTo>
                    <a:pt x="121" y="78"/>
                    <a:pt x="118" y="77"/>
                    <a:pt x="112" y="77"/>
                  </a:cubicBezTo>
                  <a:cubicBezTo>
                    <a:pt x="105" y="78"/>
                    <a:pt x="105" y="72"/>
                    <a:pt x="105" y="70"/>
                  </a:cubicBezTo>
                  <a:cubicBezTo>
                    <a:pt x="105" y="69"/>
                    <a:pt x="112" y="64"/>
                    <a:pt x="115" y="64"/>
                  </a:cubicBezTo>
                  <a:cubicBezTo>
                    <a:pt x="119" y="63"/>
                    <a:pt x="122" y="62"/>
                    <a:pt x="126" y="60"/>
                  </a:cubicBezTo>
                  <a:cubicBezTo>
                    <a:pt x="128" y="60"/>
                    <a:pt x="130" y="59"/>
                    <a:pt x="133" y="58"/>
                  </a:cubicBezTo>
                  <a:cubicBezTo>
                    <a:pt x="133" y="57"/>
                    <a:pt x="132" y="55"/>
                    <a:pt x="133" y="5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295;p4">
              <a:extLst>
                <a:ext uri="{FF2B5EF4-FFF2-40B4-BE49-F238E27FC236}">
                  <a16:creationId xmlns:a16="http://schemas.microsoft.com/office/drawing/2014/main" id="{CA85C58E-FCB1-DF59-DDFF-8B4AC2E618B4}"/>
                </a:ext>
              </a:extLst>
            </p:cNvPr>
            <p:cNvSpPr/>
            <p:nvPr/>
          </p:nvSpPr>
          <p:spPr>
            <a:xfrm>
              <a:off x="6347362" y="3138198"/>
              <a:ext cx="197914" cy="142879"/>
            </a:xfrm>
            <a:custGeom>
              <a:avLst/>
              <a:gdLst/>
              <a:ahLst/>
              <a:cxnLst/>
              <a:rect l="l" t="t" r="r" b="b"/>
              <a:pathLst>
                <a:path w="79" h="57" extrusionOk="0">
                  <a:moveTo>
                    <a:pt x="74" y="27"/>
                  </a:moveTo>
                  <a:cubicBezTo>
                    <a:pt x="73" y="27"/>
                    <a:pt x="72" y="24"/>
                    <a:pt x="69" y="23"/>
                  </a:cubicBezTo>
                  <a:cubicBezTo>
                    <a:pt x="67" y="22"/>
                    <a:pt x="67" y="19"/>
                    <a:pt x="65" y="18"/>
                  </a:cubicBezTo>
                  <a:cubicBezTo>
                    <a:pt x="63" y="16"/>
                    <a:pt x="65" y="14"/>
                    <a:pt x="64" y="12"/>
                  </a:cubicBezTo>
                  <a:cubicBezTo>
                    <a:pt x="64" y="10"/>
                    <a:pt x="65" y="6"/>
                    <a:pt x="64" y="6"/>
                  </a:cubicBezTo>
                  <a:cubicBezTo>
                    <a:pt x="63" y="5"/>
                    <a:pt x="58" y="3"/>
                    <a:pt x="56" y="4"/>
                  </a:cubicBezTo>
                  <a:cubicBezTo>
                    <a:pt x="54" y="4"/>
                    <a:pt x="52" y="5"/>
                    <a:pt x="51" y="4"/>
                  </a:cubicBezTo>
                  <a:cubicBezTo>
                    <a:pt x="50" y="2"/>
                    <a:pt x="49" y="1"/>
                    <a:pt x="47" y="2"/>
                  </a:cubicBezTo>
                  <a:cubicBezTo>
                    <a:pt x="45" y="2"/>
                    <a:pt x="44" y="1"/>
                    <a:pt x="43" y="0"/>
                  </a:cubicBezTo>
                  <a:cubicBezTo>
                    <a:pt x="42" y="0"/>
                    <a:pt x="42" y="0"/>
                    <a:pt x="42" y="0"/>
                  </a:cubicBezTo>
                  <a:cubicBezTo>
                    <a:pt x="41" y="0"/>
                    <a:pt x="40" y="0"/>
                    <a:pt x="40" y="1"/>
                  </a:cubicBezTo>
                  <a:cubicBezTo>
                    <a:pt x="38" y="2"/>
                    <a:pt x="38" y="4"/>
                    <a:pt x="36" y="4"/>
                  </a:cubicBezTo>
                  <a:cubicBezTo>
                    <a:pt x="35" y="4"/>
                    <a:pt x="33" y="3"/>
                    <a:pt x="31" y="4"/>
                  </a:cubicBezTo>
                  <a:cubicBezTo>
                    <a:pt x="29" y="6"/>
                    <a:pt x="28" y="8"/>
                    <a:pt x="28" y="9"/>
                  </a:cubicBezTo>
                  <a:cubicBezTo>
                    <a:pt x="29" y="10"/>
                    <a:pt x="29" y="12"/>
                    <a:pt x="27" y="12"/>
                  </a:cubicBezTo>
                  <a:cubicBezTo>
                    <a:pt x="26" y="12"/>
                    <a:pt x="26" y="14"/>
                    <a:pt x="25" y="14"/>
                  </a:cubicBezTo>
                  <a:cubicBezTo>
                    <a:pt x="23" y="15"/>
                    <a:pt x="21" y="17"/>
                    <a:pt x="20" y="18"/>
                  </a:cubicBezTo>
                  <a:cubicBezTo>
                    <a:pt x="20" y="20"/>
                    <a:pt x="20" y="22"/>
                    <a:pt x="19" y="22"/>
                  </a:cubicBezTo>
                  <a:cubicBezTo>
                    <a:pt x="18" y="22"/>
                    <a:pt x="15" y="23"/>
                    <a:pt x="14" y="24"/>
                  </a:cubicBezTo>
                  <a:cubicBezTo>
                    <a:pt x="13" y="25"/>
                    <a:pt x="11" y="27"/>
                    <a:pt x="9" y="26"/>
                  </a:cubicBezTo>
                  <a:cubicBezTo>
                    <a:pt x="8" y="26"/>
                    <a:pt x="6" y="26"/>
                    <a:pt x="3" y="26"/>
                  </a:cubicBezTo>
                  <a:cubicBezTo>
                    <a:pt x="3" y="26"/>
                    <a:pt x="3" y="26"/>
                    <a:pt x="3" y="26"/>
                  </a:cubicBezTo>
                  <a:cubicBezTo>
                    <a:pt x="2" y="29"/>
                    <a:pt x="3" y="31"/>
                    <a:pt x="4" y="33"/>
                  </a:cubicBezTo>
                  <a:cubicBezTo>
                    <a:pt x="6" y="34"/>
                    <a:pt x="7" y="39"/>
                    <a:pt x="5" y="40"/>
                  </a:cubicBezTo>
                  <a:cubicBezTo>
                    <a:pt x="3" y="41"/>
                    <a:pt x="0" y="43"/>
                    <a:pt x="0" y="44"/>
                  </a:cubicBezTo>
                  <a:cubicBezTo>
                    <a:pt x="0" y="46"/>
                    <a:pt x="3" y="47"/>
                    <a:pt x="3" y="49"/>
                  </a:cubicBezTo>
                  <a:cubicBezTo>
                    <a:pt x="2" y="50"/>
                    <a:pt x="2" y="52"/>
                    <a:pt x="3" y="53"/>
                  </a:cubicBezTo>
                  <a:cubicBezTo>
                    <a:pt x="4" y="53"/>
                    <a:pt x="6" y="54"/>
                    <a:pt x="7" y="52"/>
                  </a:cubicBezTo>
                  <a:cubicBezTo>
                    <a:pt x="9" y="51"/>
                    <a:pt x="9" y="49"/>
                    <a:pt x="13" y="49"/>
                  </a:cubicBezTo>
                  <a:cubicBezTo>
                    <a:pt x="16" y="49"/>
                    <a:pt x="26" y="49"/>
                    <a:pt x="27" y="51"/>
                  </a:cubicBezTo>
                  <a:cubicBezTo>
                    <a:pt x="29" y="52"/>
                    <a:pt x="33" y="51"/>
                    <a:pt x="35" y="52"/>
                  </a:cubicBezTo>
                  <a:cubicBezTo>
                    <a:pt x="37" y="53"/>
                    <a:pt x="40" y="54"/>
                    <a:pt x="41" y="53"/>
                  </a:cubicBezTo>
                  <a:cubicBezTo>
                    <a:pt x="41" y="51"/>
                    <a:pt x="44" y="54"/>
                    <a:pt x="46" y="53"/>
                  </a:cubicBezTo>
                  <a:cubicBezTo>
                    <a:pt x="48" y="52"/>
                    <a:pt x="50" y="56"/>
                    <a:pt x="51" y="55"/>
                  </a:cubicBezTo>
                  <a:cubicBezTo>
                    <a:pt x="53" y="54"/>
                    <a:pt x="58" y="54"/>
                    <a:pt x="59" y="55"/>
                  </a:cubicBezTo>
                  <a:cubicBezTo>
                    <a:pt x="60" y="57"/>
                    <a:pt x="61" y="54"/>
                    <a:pt x="61" y="53"/>
                  </a:cubicBezTo>
                  <a:cubicBezTo>
                    <a:pt x="61" y="51"/>
                    <a:pt x="66" y="47"/>
                    <a:pt x="66" y="47"/>
                  </a:cubicBezTo>
                  <a:cubicBezTo>
                    <a:pt x="66" y="47"/>
                    <a:pt x="69" y="47"/>
                    <a:pt x="71" y="46"/>
                  </a:cubicBezTo>
                  <a:cubicBezTo>
                    <a:pt x="71" y="45"/>
                    <a:pt x="70" y="44"/>
                    <a:pt x="70" y="43"/>
                  </a:cubicBezTo>
                  <a:cubicBezTo>
                    <a:pt x="69" y="38"/>
                    <a:pt x="67" y="36"/>
                    <a:pt x="69" y="35"/>
                  </a:cubicBezTo>
                  <a:cubicBezTo>
                    <a:pt x="70" y="33"/>
                    <a:pt x="73" y="36"/>
                    <a:pt x="74" y="36"/>
                  </a:cubicBezTo>
                  <a:cubicBezTo>
                    <a:pt x="76" y="35"/>
                    <a:pt x="79" y="33"/>
                    <a:pt x="79" y="32"/>
                  </a:cubicBezTo>
                  <a:cubicBezTo>
                    <a:pt x="78" y="30"/>
                    <a:pt x="76" y="28"/>
                    <a:pt x="74" y="2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296;p4">
              <a:extLst>
                <a:ext uri="{FF2B5EF4-FFF2-40B4-BE49-F238E27FC236}">
                  <a16:creationId xmlns:a16="http://schemas.microsoft.com/office/drawing/2014/main" id="{50461390-FCC6-1EEA-5C38-FEA0A2C70316}"/>
                </a:ext>
              </a:extLst>
            </p:cNvPr>
            <p:cNvSpPr/>
            <p:nvPr/>
          </p:nvSpPr>
          <p:spPr>
            <a:xfrm>
              <a:off x="6297618" y="3079988"/>
              <a:ext cx="155580" cy="73027"/>
            </a:xfrm>
            <a:custGeom>
              <a:avLst/>
              <a:gdLst/>
              <a:ahLst/>
              <a:cxnLst/>
              <a:rect l="l" t="t" r="r" b="b"/>
              <a:pathLst>
                <a:path w="62" h="29" extrusionOk="0">
                  <a:moveTo>
                    <a:pt x="21" y="20"/>
                  </a:moveTo>
                  <a:cubicBezTo>
                    <a:pt x="23" y="20"/>
                    <a:pt x="29" y="21"/>
                    <a:pt x="32" y="20"/>
                  </a:cubicBezTo>
                  <a:cubicBezTo>
                    <a:pt x="35" y="19"/>
                    <a:pt x="35" y="23"/>
                    <a:pt x="37" y="22"/>
                  </a:cubicBezTo>
                  <a:cubicBezTo>
                    <a:pt x="39" y="22"/>
                    <a:pt x="42" y="25"/>
                    <a:pt x="45" y="26"/>
                  </a:cubicBezTo>
                  <a:cubicBezTo>
                    <a:pt x="46" y="27"/>
                    <a:pt x="47" y="28"/>
                    <a:pt x="49" y="29"/>
                  </a:cubicBezTo>
                  <a:cubicBezTo>
                    <a:pt x="49" y="29"/>
                    <a:pt x="50" y="28"/>
                    <a:pt x="51" y="27"/>
                  </a:cubicBezTo>
                  <a:cubicBezTo>
                    <a:pt x="53" y="26"/>
                    <a:pt x="55" y="27"/>
                    <a:pt x="56" y="27"/>
                  </a:cubicBezTo>
                  <a:cubicBezTo>
                    <a:pt x="58" y="27"/>
                    <a:pt x="58" y="25"/>
                    <a:pt x="60" y="24"/>
                  </a:cubicBezTo>
                  <a:cubicBezTo>
                    <a:pt x="60" y="23"/>
                    <a:pt x="61" y="23"/>
                    <a:pt x="62" y="23"/>
                  </a:cubicBezTo>
                  <a:cubicBezTo>
                    <a:pt x="61" y="21"/>
                    <a:pt x="61" y="19"/>
                    <a:pt x="60" y="17"/>
                  </a:cubicBezTo>
                  <a:cubicBezTo>
                    <a:pt x="59" y="16"/>
                    <a:pt x="57" y="14"/>
                    <a:pt x="58" y="13"/>
                  </a:cubicBezTo>
                  <a:cubicBezTo>
                    <a:pt x="58" y="11"/>
                    <a:pt x="58" y="9"/>
                    <a:pt x="57" y="8"/>
                  </a:cubicBezTo>
                  <a:cubicBezTo>
                    <a:pt x="56" y="7"/>
                    <a:pt x="56" y="6"/>
                    <a:pt x="55" y="6"/>
                  </a:cubicBezTo>
                  <a:cubicBezTo>
                    <a:pt x="52" y="5"/>
                    <a:pt x="48" y="5"/>
                    <a:pt x="47" y="5"/>
                  </a:cubicBezTo>
                  <a:cubicBezTo>
                    <a:pt x="46" y="6"/>
                    <a:pt x="40" y="1"/>
                    <a:pt x="39" y="0"/>
                  </a:cubicBezTo>
                  <a:cubicBezTo>
                    <a:pt x="38" y="0"/>
                    <a:pt x="34" y="0"/>
                    <a:pt x="30" y="0"/>
                  </a:cubicBezTo>
                  <a:cubicBezTo>
                    <a:pt x="27" y="3"/>
                    <a:pt x="29" y="5"/>
                    <a:pt x="29" y="9"/>
                  </a:cubicBezTo>
                  <a:cubicBezTo>
                    <a:pt x="29" y="13"/>
                    <a:pt x="25" y="12"/>
                    <a:pt x="22" y="12"/>
                  </a:cubicBezTo>
                  <a:cubicBezTo>
                    <a:pt x="20" y="12"/>
                    <a:pt x="16" y="5"/>
                    <a:pt x="15" y="3"/>
                  </a:cubicBezTo>
                  <a:cubicBezTo>
                    <a:pt x="13" y="2"/>
                    <a:pt x="9" y="5"/>
                    <a:pt x="7" y="7"/>
                  </a:cubicBezTo>
                  <a:cubicBezTo>
                    <a:pt x="4" y="9"/>
                    <a:pt x="5" y="12"/>
                    <a:pt x="3" y="14"/>
                  </a:cubicBezTo>
                  <a:cubicBezTo>
                    <a:pt x="1" y="15"/>
                    <a:pt x="0" y="18"/>
                    <a:pt x="2" y="22"/>
                  </a:cubicBezTo>
                  <a:cubicBezTo>
                    <a:pt x="2" y="22"/>
                    <a:pt x="2" y="22"/>
                    <a:pt x="2" y="22"/>
                  </a:cubicBezTo>
                  <a:cubicBezTo>
                    <a:pt x="5" y="22"/>
                    <a:pt x="7" y="21"/>
                    <a:pt x="9" y="20"/>
                  </a:cubicBezTo>
                  <a:cubicBezTo>
                    <a:pt x="12" y="18"/>
                    <a:pt x="19" y="20"/>
                    <a:pt x="21" y="2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297;p4">
              <a:extLst>
                <a:ext uri="{FF2B5EF4-FFF2-40B4-BE49-F238E27FC236}">
                  <a16:creationId xmlns:a16="http://schemas.microsoft.com/office/drawing/2014/main" id="{57C4CA78-7C1B-4C6B-32D4-67F027A6F7A8}"/>
                </a:ext>
              </a:extLst>
            </p:cNvPr>
            <p:cNvSpPr/>
            <p:nvPr/>
          </p:nvSpPr>
          <p:spPr>
            <a:xfrm>
              <a:off x="6297618" y="3125497"/>
              <a:ext cx="122771" cy="80436"/>
            </a:xfrm>
            <a:custGeom>
              <a:avLst/>
              <a:gdLst/>
              <a:ahLst/>
              <a:cxnLst/>
              <a:rect l="l" t="t" r="r" b="b"/>
              <a:pathLst>
                <a:path w="49" h="32" extrusionOk="0">
                  <a:moveTo>
                    <a:pt x="7" y="16"/>
                  </a:moveTo>
                  <a:cubicBezTo>
                    <a:pt x="8" y="17"/>
                    <a:pt x="11" y="18"/>
                    <a:pt x="12" y="18"/>
                  </a:cubicBezTo>
                  <a:cubicBezTo>
                    <a:pt x="13" y="17"/>
                    <a:pt x="17" y="19"/>
                    <a:pt x="17" y="21"/>
                  </a:cubicBezTo>
                  <a:cubicBezTo>
                    <a:pt x="17" y="22"/>
                    <a:pt x="16" y="27"/>
                    <a:pt x="17" y="27"/>
                  </a:cubicBezTo>
                  <a:cubicBezTo>
                    <a:pt x="17" y="27"/>
                    <a:pt x="23" y="28"/>
                    <a:pt x="23" y="31"/>
                  </a:cubicBezTo>
                  <a:cubicBezTo>
                    <a:pt x="26" y="31"/>
                    <a:pt x="28" y="31"/>
                    <a:pt x="29" y="31"/>
                  </a:cubicBezTo>
                  <a:cubicBezTo>
                    <a:pt x="31" y="32"/>
                    <a:pt x="33" y="30"/>
                    <a:pt x="34" y="29"/>
                  </a:cubicBezTo>
                  <a:cubicBezTo>
                    <a:pt x="35" y="28"/>
                    <a:pt x="38" y="27"/>
                    <a:pt x="39" y="27"/>
                  </a:cubicBezTo>
                  <a:cubicBezTo>
                    <a:pt x="40" y="27"/>
                    <a:pt x="40" y="25"/>
                    <a:pt x="40" y="23"/>
                  </a:cubicBezTo>
                  <a:cubicBezTo>
                    <a:pt x="41" y="22"/>
                    <a:pt x="43" y="20"/>
                    <a:pt x="45" y="19"/>
                  </a:cubicBezTo>
                  <a:cubicBezTo>
                    <a:pt x="46" y="19"/>
                    <a:pt x="46" y="17"/>
                    <a:pt x="47" y="17"/>
                  </a:cubicBezTo>
                  <a:cubicBezTo>
                    <a:pt x="49" y="17"/>
                    <a:pt x="49" y="15"/>
                    <a:pt x="48" y="14"/>
                  </a:cubicBezTo>
                  <a:cubicBezTo>
                    <a:pt x="48" y="13"/>
                    <a:pt x="48" y="12"/>
                    <a:pt x="49" y="11"/>
                  </a:cubicBezTo>
                  <a:cubicBezTo>
                    <a:pt x="47" y="10"/>
                    <a:pt x="46" y="9"/>
                    <a:pt x="45" y="8"/>
                  </a:cubicBezTo>
                  <a:cubicBezTo>
                    <a:pt x="42" y="7"/>
                    <a:pt x="39" y="4"/>
                    <a:pt x="37" y="4"/>
                  </a:cubicBezTo>
                  <a:cubicBezTo>
                    <a:pt x="35" y="5"/>
                    <a:pt x="35" y="1"/>
                    <a:pt x="32" y="2"/>
                  </a:cubicBezTo>
                  <a:cubicBezTo>
                    <a:pt x="29" y="3"/>
                    <a:pt x="23" y="2"/>
                    <a:pt x="21" y="2"/>
                  </a:cubicBezTo>
                  <a:cubicBezTo>
                    <a:pt x="19" y="2"/>
                    <a:pt x="12" y="0"/>
                    <a:pt x="9" y="2"/>
                  </a:cubicBezTo>
                  <a:cubicBezTo>
                    <a:pt x="7" y="3"/>
                    <a:pt x="5" y="4"/>
                    <a:pt x="2" y="4"/>
                  </a:cubicBezTo>
                  <a:cubicBezTo>
                    <a:pt x="4" y="8"/>
                    <a:pt x="3" y="11"/>
                    <a:pt x="1" y="13"/>
                  </a:cubicBezTo>
                  <a:cubicBezTo>
                    <a:pt x="0" y="15"/>
                    <a:pt x="1" y="15"/>
                    <a:pt x="2" y="16"/>
                  </a:cubicBezTo>
                  <a:cubicBezTo>
                    <a:pt x="4" y="15"/>
                    <a:pt x="6" y="15"/>
                    <a:pt x="7" y="1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298;p4">
              <a:extLst>
                <a:ext uri="{FF2B5EF4-FFF2-40B4-BE49-F238E27FC236}">
                  <a16:creationId xmlns:a16="http://schemas.microsoft.com/office/drawing/2014/main" id="{DCD68FA2-88ED-26E6-A595-D16A4724339A}"/>
                </a:ext>
              </a:extLst>
            </p:cNvPr>
            <p:cNvSpPr/>
            <p:nvPr/>
          </p:nvSpPr>
          <p:spPr>
            <a:xfrm>
              <a:off x="5997042" y="3378447"/>
              <a:ext cx="95253" cy="55035"/>
            </a:xfrm>
            <a:custGeom>
              <a:avLst/>
              <a:gdLst/>
              <a:ahLst/>
              <a:cxnLst/>
              <a:rect l="l" t="t" r="r" b="b"/>
              <a:pathLst>
                <a:path w="38" h="22" extrusionOk="0">
                  <a:moveTo>
                    <a:pt x="34" y="9"/>
                  </a:moveTo>
                  <a:cubicBezTo>
                    <a:pt x="32" y="10"/>
                    <a:pt x="29" y="8"/>
                    <a:pt x="29" y="7"/>
                  </a:cubicBezTo>
                  <a:cubicBezTo>
                    <a:pt x="29" y="6"/>
                    <a:pt x="29" y="5"/>
                    <a:pt x="29" y="3"/>
                  </a:cubicBezTo>
                  <a:cubicBezTo>
                    <a:pt x="28" y="3"/>
                    <a:pt x="26" y="2"/>
                    <a:pt x="24" y="1"/>
                  </a:cubicBezTo>
                  <a:cubicBezTo>
                    <a:pt x="22" y="0"/>
                    <a:pt x="21" y="0"/>
                    <a:pt x="19" y="1"/>
                  </a:cubicBezTo>
                  <a:cubicBezTo>
                    <a:pt x="17" y="2"/>
                    <a:pt x="14" y="2"/>
                    <a:pt x="12" y="2"/>
                  </a:cubicBezTo>
                  <a:cubicBezTo>
                    <a:pt x="11" y="2"/>
                    <a:pt x="11" y="3"/>
                    <a:pt x="10" y="3"/>
                  </a:cubicBezTo>
                  <a:cubicBezTo>
                    <a:pt x="9" y="3"/>
                    <a:pt x="6" y="5"/>
                    <a:pt x="6" y="7"/>
                  </a:cubicBezTo>
                  <a:cubicBezTo>
                    <a:pt x="6" y="8"/>
                    <a:pt x="2" y="10"/>
                    <a:pt x="1" y="13"/>
                  </a:cubicBezTo>
                  <a:cubicBezTo>
                    <a:pt x="0" y="17"/>
                    <a:pt x="0" y="18"/>
                    <a:pt x="2" y="16"/>
                  </a:cubicBezTo>
                  <a:cubicBezTo>
                    <a:pt x="4" y="14"/>
                    <a:pt x="6" y="15"/>
                    <a:pt x="6" y="16"/>
                  </a:cubicBezTo>
                  <a:cubicBezTo>
                    <a:pt x="6" y="18"/>
                    <a:pt x="8" y="18"/>
                    <a:pt x="7" y="21"/>
                  </a:cubicBezTo>
                  <a:cubicBezTo>
                    <a:pt x="7" y="21"/>
                    <a:pt x="7" y="21"/>
                    <a:pt x="7" y="21"/>
                  </a:cubicBezTo>
                  <a:cubicBezTo>
                    <a:pt x="10" y="20"/>
                    <a:pt x="13" y="20"/>
                    <a:pt x="14" y="20"/>
                  </a:cubicBezTo>
                  <a:cubicBezTo>
                    <a:pt x="16" y="20"/>
                    <a:pt x="18" y="15"/>
                    <a:pt x="18" y="14"/>
                  </a:cubicBezTo>
                  <a:cubicBezTo>
                    <a:pt x="19" y="14"/>
                    <a:pt x="21" y="18"/>
                    <a:pt x="23" y="20"/>
                  </a:cubicBezTo>
                  <a:cubicBezTo>
                    <a:pt x="25" y="22"/>
                    <a:pt x="25" y="18"/>
                    <a:pt x="25" y="17"/>
                  </a:cubicBezTo>
                  <a:cubicBezTo>
                    <a:pt x="25" y="15"/>
                    <a:pt x="27" y="15"/>
                    <a:pt x="28" y="15"/>
                  </a:cubicBezTo>
                  <a:cubicBezTo>
                    <a:pt x="30" y="15"/>
                    <a:pt x="32" y="16"/>
                    <a:pt x="32" y="14"/>
                  </a:cubicBezTo>
                  <a:cubicBezTo>
                    <a:pt x="32" y="12"/>
                    <a:pt x="34" y="13"/>
                    <a:pt x="35" y="13"/>
                  </a:cubicBezTo>
                  <a:cubicBezTo>
                    <a:pt x="36" y="13"/>
                    <a:pt x="36" y="11"/>
                    <a:pt x="36" y="11"/>
                  </a:cubicBezTo>
                  <a:cubicBezTo>
                    <a:pt x="38" y="10"/>
                    <a:pt x="38" y="10"/>
                    <a:pt x="38" y="10"/>
                  </a:cubicBezTo>
                  <a:cubicBezTo>
                    <a:pt x="36" y="9"/>
                    <a:pt x="35" y="9"/>
                    <a:pt x="34" y="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299;p4">
              <a:extLst>
                <a:ext uri="{FF2B5EF4-FFF2-40B4-BE49-F238E27FC236}">
                  <a16:creationId xmlns:a16="http://schemas.microsoft.com/office/drawing/2014/main" id="{183B39C5-B90A-F9CB-DB14-0ED8317F551D}"/>
                </a:ext>
              </a:extLst>
            </p:cNvPr>
            <p:cNvSpPr/>
            <p:nvPr/>
          </p:nvSpPr>
          <p:spPr>
            <a:xfrm>
              <a:off x="5994926" y="3178416"/>
              <a:ext cx="187331" cy="214849"/>
            </a:xfrm>
            <a:custGeom>
              <a:avLst/>
              <a:gdLst/>
              <a:ahLst/>
              <a:cxnLst/>
              <a:rect l="l" t="t" r="r" b="b"/>
              <a:pathLst>
                <a:path w="75" h="86" extrusionOk="0">
                  <a:moveTo>
                    <a:pt x="9" y="22"/>
                  </a:moveTo>
                  <a:cubicBezTo>
                    <a:pt x="7" y="25"/>
                    <a:pt x="5" y="25"/>
                    <a:pt x="5" y="26"/>
                  </a:cubicBezTo>
                  <a:cubicBezTo>
                    <a:pt x="6" y="27"/>
                    <a:pt x="9" y="29"/>
                    <a:pt x="8" y="31"/>
                  </a:cubicBezTo>
                  <a:cubicBezTo>
                    <a:pt x="7" y="32"/>
                    <a:pt x="6" y="31"/>
                    <a:pt x="6" y="33"/>
                  </a:cubicBezTo>
                  <a:cubicBezTo>
                    <a:pt x="6" y="36"/>
                    <a:pt x="3" y="36"/>
                    <a:pt x="2" y="36"/>
                  </a:cubicBezTo>
                  <a:cubicBezTo>
                    <a:pt x="0" y="36"/>
                    <a:pt x="2" y="38"/>
                    <a:pt x="1" y="40"/>
                  </a:cubicBezTo>
                  <a:cubicBezTo>
                    <a:pt x="0" y="41"/>
                    <a:pt x="0" y="45"/>
                    <a:pt x="0" y="46"/>
                  </a:cubicBezTo>
                  <a:cubicBezTo>
                    <a:pt x="0" y="48"/>
                    <a:pt x="3" y="50"/>
                    <a:pt x="2" y="52"/>
                  </a:cubicBezTo>
                  <a:cubicBezTo>
                    <a:pt x="2" y="53"/>
                    <a:pt x="0" y="54"/>
                    <a:pt x="1" y="55"/>
                  </a:cubicBezTo>
                  <a:cubicBezTo>
                    <a:pt x="1" y="56"/>
                    <a:pt x="3" y="57"/>
                    <a:pt x="3" y="62"/>
                  </a:cubicBezTo>
                  <a:cubicBezTo>
                    <a:pt x="4" y="62"/>
                    <a:pt x="5" y="62"/>
                    <a:pt x="5" y="63"/>
                  </a:cubicBezTo>
                  <a:cubicBezTo>
                    <a:pt x="6" y="64"/>
                    <a:pt x="8" y="65"/>
                    <a:pt x="10" y="65"/>
                  </a:cubicBezTo>
                  <a:cubicBezTo>
                    <a:pt x="13" y="65"/>
                    <a:pt x="14" y="67"/>
                    <a:pt x="15" y="67"/>
                  </a:cubicBezTo>
                  <a:cubicBezTo>
                    <a:pt x="16" y="67"/>
                    <a:pt x="19" y="68"/>
                    <a:pt x="17" y="70"/>
                  </a:cubicBezTo>
                  <a:cubicBezTo>
                    <a:pt x="14" y="72"/>
                    <a:pt x="14" y="74"/>
                    <a:pt x="13" y="77"/>
                  </a:cubicBezTo>
                  <a:cubicBezTo>
                    <a:pt x="13" y="78"/>
                    <a:pt x="13" y="80"/>
                    <a:pt x="13" y="82"/>
                  </a:cubicBezTo>
                  <a:cubicBezTo>
                    <a:pt x="15" y="82"/>
                    <a:pt x="18" y="82"/>
                    <a:pt x="20" y="81"/>
                  </a:cubicBezTo>
                  <a:cubicBezTo>
                    <a:pt x="22" y="80"/>
                    <a:pt x="23" y="80"/>
                    <a:pt x="25" y="81"/>
                  </a:cubicBezTo>
                  <a:cubicBezTo>
                    <a:pt x="27" y="82"/>
                    <a:pt x="29" y="83"/>
                    <a:pt x="30" y="83"/>
                  </a:cubicBezTo>
                  <a:cubicBezTo>
                    <a:pt x="30" y="83"/>
                    <a:pt x="31" y="82"/>
                    <a:pt x="31" y="82"/>
                  </a:cubicBezTo>
                  <a:cubicBezTo>
                    <a:pt x="33" y="82"/>
                    <a:pt x="35" y="86"/>
                    <a:pt x="36" y="84"/>
                  </a:cubicBezTo>
                  <a:cubicBezTo>
                    <a:pt x="37" y="82"/>
                    <a:pt x="40" y="82"/>
                    <a:pt x="41" y="83"/>
                  </a:cubicBezTo>
                  <a:cubicBezTo>
                    <a:pt x="42" y="84"/>
                    <a:pt x="44" y="84"/>
                    <a:pt x="46" y="83"/>
                  </a:cubicBezTo>
                  <a:cubicBezTo>
                    <a:pt x="47" y="81"/>
                    <a:pt x="53" y="80"/>
                    <a:pt x="55" y="81"/>
                  </a:cubicBezTo>
                  <a:cubicBezTo>
                    <a:pt x="56" y="81"/>
                    <a:pt x="59" y="83"/>
                    <a:pt x="58" y="78"/>
                  </a:cubicBezTo>
                  <a:cubicBezTo>
                    <a:pt x="57" y="74"/>
                    <a:pt x="61" y="75"/>
                    <a:pt x="61" y="73"/>
                  </a:cubicBezTo>
                  <a:cubicBezTo>
                    <a:pt x="62" y="72"/>
                    <a:pt x="67" y="71"/>
                    <a:pt x="66" y="70"/>
                  </a:cubicBezTo>
                  <a:cubicBezTo>
                    <a:pt x="65" y="68"/>
                    <a:pt x="59" y="64"/>
                    <a:pt x="57" y="63"/>
                  </a:cubicBezTo>
                  <a:cubicBezTo>
                    <a:pt x="55" y="62"/>
                    <a:pt x="55" y="58"/>
                    <a:pt x="54" y="56"/>
                  </a:cubicBezTo>
                  <a:cubicBezTo>
                    <a:pt x="53" y="54"/>
                    <a:pt x="51" y="52"/>
                    <a:pt x="54" y="51"/>
                  </a:cubicBezTo>
                  <a:cubicBezTo>
                    <a:pt x="56" y="51"/>
                    <a:pt x="61" y="50"/>
                    <a:pt x="63" y="48"/>
                  </a:cubicBezTo>
                  <a:cubicBezTo>
                    <a:pt x="65" y="46"/>
                    <a:pt x="68" y="46"/>
                    <a:pt x="69" y="45"/>
                  </a:cubicBezTo>
                  <a:cubicBezTo>
                    <a:pt x="71" y="44"/>
                    <a:pt x="73" y="46"/>
                    <a:pt x="74" y="45"/>
                  </a:cubicBezTo>
                  <a:cubicBezTo>
                    <a:pt x="75" y="44"/>
                    <a:pt x="75" y="41"/>
                    <a:pt x="74" y="40"/>
                  </a:cubicBezTo>
                  <a:cubicBezTo>
                    <a:pt x="73" y="39"/>
                    <a:pt x="72" y="36"/>
                    <a:pt x="72" y="33"/>
                  </a:cubicBezTo>
                  <a:cubicBezTo>
                    <a:pt x="72" y="30"/>
                    <a:pt x="71" y="30"/>
                    <a:pt x="71" y="29"/>
                  </a:cubicBezTo>
                  <a:cubicBezTo>
                    <a:pt x="71" y="27"/>
                    <a:pt x="70" y="25"/>
                    <a:pt x="69" y="25"/>
                  </a:cubicBezTo>
                  <a:cubicBezTo>
                    <a:pt x="68" y="24"/>
                    <a:pt x="67" y="23"/>
                    <a:pt x="69" y="21"/>
                  </a:cubicBezTo>
                  <a:cubicBezTo>
                    <a:pt x="70" y="19"/>
                    <a:pt x="69" y="14"/>
                    <a:pt x="69" y="13"/>
                  </a:cubicBezTo>
                  <a:cubicBezTo>
                    <a:pt x="69" y="12"/>
                    <a:pt x="69" y="12"/>
                    <a:pt x="69" y="12"/>
                  </a:cubicBezTo>
                  <a:cubicBezTo>
                    <a:pt x="68" y="11"/>
                    <a:pt x="68" y="11"/>
                    <a:pt x="68" y="11"/>
                  </a:cubicBezTo>
                  <a:cubicBezTo>
                    <a:pt x="68" y="9"/>
                    <a:pt x="66" y="8"/>
                    <a:pt x="63" y="8"/>
                  </a:cubicBezTo>
                  <a:cubicBezTo>
                    <a:pt x="60" y="8"/>
                    <a:pt x="65" y="5"/>
                    <a:pt x="64" y="3"/>
                  </a:cubicBezTo>
                  <a:cubicBezTo>
                    <a:pt x="63" y="1"/>
                    <a:pt x="59" y="6"/>
                    <a:pt x="56" y="5"/>
                  </a:cubicBezTo>
                  <a:cubicBezTo>
                    <a:pt x="53" y="4"/>
                    <a:pt x="49" y="8"/>
                    <a:pt x="47" y="10"/>
                  </a:cubicBezTo>
                  <a:cubicBezTo>
                    <a:pt x="44" y="12"/>
                    <a:pt x="40" y="10"/>
                    <a:pt x="42" y="7"/>
                  </a:cubicBezTo>
                  <a:cubicBezTo>
                    <a:pt x="44" y="4"/>
                    <a:pt x="42" y="5"/>
                    <a:pt x="39" y="6"/>
                  </a:cubicBezTo>
                  <a:cubicBezTo>
                    <a:pt x="37" y="7"/>
                    <a:pt x="33" y="5"/>
                    <a:pt x="33" y="3"/>
                  </a:cubicBezTo>
                  <a:cubicBezTo>
                    <a:pt x="33" y="2"/>
                    <a:pt x="33" y="1"/>
                    <a:pt x="33" y="1"/>
                  </a:cubicBezTo>
                  <a:cubicBezTo>
                    <a:pt x="31" y="1"/>
                    <a:pt x="30" y="1"/>
                    <a:pt x="30" y="1"/>
                  </a:cubicBezTo>
                  <a:cubicBezTo>
                    <a:pt x="28" y="0"/>
                    <a:pt x="25" y="0"/>
                    <a:pt x="22" y="0"/>
                  </a:cubicBezTo>
                  <a:cubicBezTo>
                    <a:pt x="23" y="2"/>
                    <a:pt x="24" y="3"/>
                    <a:pt x="23" y="4"/>
                  </a:cubicBezTo>
                  <a:cubicBezTo>
                    <a:pt x="22" y="6"/>
                    <a:pt x="24" y="8"/>
                    <a:pt x="26" y="11"/>
                  </a:cubicBezTo>
                  <a:cubicBezTo>
                    <a:pt x="27" y="14"/>
                    <a:pt x="22" y="13"/>
                    <a:pt x="22" y="15"/>
                  </a:cubicBezTo>
                  <a:cubicBezTo>
                    <a:pt x="22" y="17"/>
                    <a:pt x="17" y="15"/>
                    <a:pt x="16" y="14"/>
                  </a:cubicBezTo>
                  <a:cubicBezTo>
                    <a:pt x="14" y="13"/>
                    <a:pt x="9" y="14"/>
                    <a:pt x="9" y="15"/>
                  </a:cubicBezTo>
                  <a:cubicBezTo>
                    <a:pt x="10" y="15"/>
                    <a:pt x="9" y="16"/>
                    <a:pt x="9" y="17"/>
                  </a:cubicBezTo>
                  <a:cubicBezTo>
                    <a:pt x="10" y="19"/>
                    <a:pt x="10" y="21"/>
                    <a:pt x="9" y="2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300;p4">
              <a:extLst>
                <a:ext uri="{FF2B5EF4-FFF2-40B4-BE49-F238E27FC236}">
                  <a16:creationId xmlns:a16="http://schemas.microsoft.com/office/drawing/2014/main" id="{EAC0FA93-CD83-624B-0EE9-B86C9B5BD080}"/>
                </a:ext>
              </a:extLst>
            </p:cNvPr>
            <p:cNvSpPr/>
            <p:nvPr/>
          </p:nvSpPr>
          <p:spPr>
            <a:xfrm>
              <a:off x="6302911" y="2667225"/>
              <a:ext cx="220140" cy="353494"/>
            </a:xfrm>
            <a:custGeom>
              <a:avLst/>
              <a:gdLst/>
              <a:ahLst/>
              <a:cxnLst/>
              <a:rect l="l" t="t" r="r" b="b"/>
              <a:pathLst>
                <a:path w="88" h="141" extrusionOk="0">
                  <a:moveTo>
                    <a:pt x="75" y="118"/>
                  </a:moveTo>
                  <a:cubicBezTo>
                    <a:pt x="77" y="113"/>
                    <a:pt x="86" y="110"/>
                    <a:pt x="87" y="106"/>
                  </a:cubicBezTo>
                  <a:cubicBezTo>
                    <a:pt x="88" y="104"/>
                    <a:pt x="88" y="103"/>
                    <a:pt x="85" y="99"/>
                  </a:cubicBezTo>
                  <a:cubicBezTo>
                    <a:pt x="82" y="96"/>
                    <a:pt x="75" y="93"/>
                    <a:pt x="74" y="91"/>
                  </a:cubicBezTo>
                  <a:cubicBezTo>
                    <a:pt x="74" y="89"/>
                    <a:pt x="80" y="89"/>
                    <a:pt x="80" y="86"/>
                  </a:cubicBezTo>
                  <a:cubicBezTo>
                    <a:pt x="79" y="84"/>
                    <a:pt x="76" y="84"/>
                    <a:pt x="75" y="82"/>
                  </a:cubicBezTo>
                  <a:cubicBezTo>
                    <a:pt x="74" y="80"/>
                    <a:pt x="77" y="79"/>
                    <a:pt x="76" y="78"/>
                  </a:cubicBezTo>
                  <a:cubicBezTo>
                    <a:pt x="76" y="77"/>
                    <a:pt x="72" y="76"/>
                    <a:pt x="72" y="75"/>
                  </a:cubicBezTo>
                  <a:cubicBezTo>
                    <a:pt x="72" y="74"/>
                    <a:pt x="75" y="74"/>
                    <a:pt x="74" y="72"/>
                  </a:cubicBezTo>
                  <a:cubicBezTo>
                    <a:pt x="74" y="71"/>
                    <a:pt x="71" y="68"/>
                    <a:pt x="73" y="66"/>
                  </a:cubicBezTo>
                  <a:cubicBezTo>
                    <a:pt x="75" y="64"/>
                    <a:pt x="78" y="66"/>
                    <a:pt x="76" y="61"/>
                  </a:cubicBezTo>
                  <a:cubicBezTo>
                    <a:pt x="73" y="56"/>
                    <a:pt x="69" y="50"/>
                    <a:pt x="68" y="48"/>
                  </a:cubicBezTo>
                  <a:cubicBezTo>
                    <a:pt x="67" y="47"/>
                    <a:pt x="69" y="44"/>
                    <a:pt x="70" y="43"/>
                  </a:cubicBezTo>
                  <a:cubicBezTo>
                    <a:pt x="72" y="42"/>
                    <a:pt x="75" y="39"/>
                    <a:pt x="75" y="37"/>
                  </a:cubicBezTo>
                  <a:cubicBezTo>
                    <a:pt x="75" y="36"/>
                    <a:pt x="71" y="32"/>
                    <a:pt x="69" y="31"/>
                  </a:cubicBezTo>
                  <a:cubicBezTo>
                    <a:pt x="68" y="30"/>
                    <a:pt x="65" y="30"/>
                    <a:pt x="64" y="28"/>
                  </a:cubicBezTo>
                  <a:cubicBezTo>
                    <a:pt x="63" y="25"/>
                    <a:pt x="62" y="25"/>
                    <a:pt x="63" y="23"/>
                  </a:cubicBezTo>
                  <a:cubicBezTo>
                    <a:pt x="64" y="22"/>
                    <a:pt x="64" y="20"/>
                    <a:pt x="64" y="19"/>
                  </a:cubicBezTo>
                  <a:cubicBezTo>
                    <a:pt x="64" y="17"/>
                    <a:pt x="67" y="18"/>
                    <a:pt x="67" y="16"/>
                  </a:cubicBezTo>
                  <a:cubicBezTo>
                    <a:pt x="68" y="15"/>
                    <a:pt x="68" y="14"/>
                    <a:pt x="69" y="13"/>
                  </a:cubicBezTo>
                  <a:cubicBezTo>
                    <a:pt x="69" y="11"/>
                    <a:pt x="70" y="10"/>
                    <a:pt x="69" y="8"/>
                  </a:cubicBezTo>
                  <a:cubicBezTo>
                    <a:pt x="69" y="6"/>
                    <a:pt x="62" y="5"/>
                    <a:pt x="61" y="2"/>
                  </a:cubicBezTo>
                  <a:cubicBezTo>
                    <a:pt x="59" y="0"/>
                    <a:pt x="55" y="1"/>
                    <a:pt x="54" y="2"/>
                  </a:cubicBezTo>
                  <a:cubicBezTo>
                    <a:pt x="53" y="4"/>
                    <a:pt x="45" y="2"/>
                    <a:pt x="45" y="4"/>
                  </a:cubicBezTo>
                  <a:cubicBezTo>
                    <a:pt x="45" y="7"/>
                    <a:pt x="40" y="7"/>
                    <a:pt x="40" y="10"/>
                  </a:cubicBezTo>
                  <a:cubicBezTo>
                    <a:pt x="40" y="13"/>
                    <a:pt x="43" y="18"/>
                    <a:pt x="39" y="17"/>
                  </a:cubicBezTo>
                  <a:cubicBezTo>
                    <a:pt x="35" y="17"/>
                    <a:pt x="37" y="19"/>
                    <a:pt x="35" y="22"/>
                  </a:cubicBezTo>
                  <a:cubicBezTo>
                    <a:pt x="33" y="25"/>
                    <a:pt x="33" y="20"/>
                    <a:pt x="30" y="21"/>
                  </a:cubicBezTo>
                  <a:cubicBezTo>
                    <a:pt x="28" y="22"/>
                    <a:pt x="25" y="18"/>
                    <a:pt x="24" y="20"/>
                  </a:cubicBezTo>
                  <a:cubicBezTo>
                    <a:pt x="23" y="22"/>
                    <a:pt x="19" y="21"/>
                    <a:pt x="15" y="20"/>
                  </a:cubicBezTo>
                  <a:cubicBezTo>
                    <a:pt x="11" y="19"/>
                    <a:pt x="9" y="14"/>
                    <a:pt x="5" y="13"/>
                  </a:cubicBezTo>
                  <a:cubicBezTo>
                    <a:pt x="3" y="13"/>
                    <a:pt x="1" y="15"/>
                    <a:pt x="0" y="17"/>
                  </a:cubicBezTo>
                  <a:cubicBezTo>
                    <a:pt x="3" y="19"/>
                    <a:pt x="5" y="22"/>
                    <a:pt x="9" y="24"/>
                  </a:cubicBezTo>
                  <a:cubicBezTo>
                    <a:pt x="13" y="26"/>
                    <a:pt x="21" y="28"/>
                    <a:pt x="21" y="31"/>
                  </a:cubicBezTo>
                  <a:cubicBezTo>
                    <a:pt x="21" y="34"/>
                    <a:pt x="19" y="38"/>
                    <a:pt x="21" y="39"/>
                  </a:cubicBezTo>
                  <a:cubicBezTo>
                    <a:pt x="23" y="40"/>
                    <a:pt x="21" y="46"/>
                    <a:pt x="23" y="47"/>
                  </a:cubicBezTo>
                  <a:cubicBezTo>
                    <a:pt x="26" y="48"/>
                    <a:pt x="25" y="54"/>
                    <a:pt x="23" y="54"/>
                  </a:cubicBezTo>
                  <a:cubicBezTo>
                    <a:pt x="21" y="54"/>
                    <a:pt x="23" y="57"/>
                    <a:pt x="25" y="58"/>
                  </a:cubicBezTo>
                  <a:cubicBezTo>
                    <a:pt x="25" y="59"/>
                    <a:pt x="26" y="61"/>
                    <a:pt x="26" y="62"/>
                  </a:cubicBezTo>
                  <a:cubicBezTo>
                    <a:pt x="28" y="63"/>
                    <a:pt x="30" y="64"/>
                    <a:pt x="33" y="65"/>
                  </a:cubicBezTo>
                  <a:cubicBezTo>
                    <a:pt x="36" y="67"/>
                    <a:pt x="35" y="69"/>
                    <a:pt x="35" y="72"/>
                  </a:cubicBezTo>
                  <a:cubicBezTo>
                    <a:pt x="36" y="74"/>
                    <a:pt x="36" y="76"/>
                    <a:pt x="34" y="75"/>
                  </a:cubicBezTo>
                  <a:cubicBezTo>
                    <a:pt x="32" y="74"/>
                    <a:pt x="30" y="75"/>
                    <a:pt x="29" y="78"/>
                  </a:cubicBezTo>
                  <a:cubicBezTo>
                    <a:pt x="28" y="82"/>
                    <a:pt x="24" y="87"/>
                    <a:pt x="21" y="87"/>
                  </a:cubicBezTo>
                  <a:cubicBezTo>
                    <a:pt x="18" y="87"/>
                    <a:pt x="18" y="90"/>
                    <a:pt x="16" y="91"/>
                  </a:cubicBezTo>
                  <a:cubicBezTo>
                    <a:pt x="13" y="91"/>
                    <a:pt x="11" y="93"/>
                    <a:pt x="11" y="95"/>
                  </a:cubicBezTo>
                  <a:cubicBezTo>
                    <a:pt x="11" y="98"/>
                    <a:pt x="8" y="98"/>
                    <a:pt x="5" y="98"/>
                  </a:cubicBezTo>
                  <a:cubicBezTo>
                    <a:pt x="3" y="98"/>
                    <a:pt x="4" y="102"/>
                    <a:pt x="2" y="104"/>
                  </a:cubicBezTo>
                  <a:cubicBezTo>
                    <a:pt x="0" y="105"/>
                    <a:pt x="0" y="106"/>
                    <a:pt x="2" y="108"/>
                  </a:cubicBezTo>
                  <a:cubicBezTo>
                    <a:pt x="4" y="111"/>
                    <a:pt x="2" y="113"/>
                    <a:pt x="3" y="114"/>
                  </a:cubicBezTo>
                  <a:cubicBezTo>
                    <a:pt x="4" y="116"/>
                    <a:pt x="6" y="120"/>
                    <a:pt x="4" y="124"/>
                  </a:cubicBezTo>
                  <a:cubicBezTo>
                    <a:pt x="3" y="128"/>
                    <a:pt x="1" y="133"/>
                    <a:pt x="2" y="132"/>
                  </a:cubicBezTo>
                  <a:cubicBezTo>
                    <a:pt x="4" y="132"/>
                    <a:pt x="7" y="136"/>
                    <a:pt x="10" y="136"/>
                  </a:cubicBezTo>
                  <a:cubicBezTo>
                    <a:pt x="12" y="135"/>
                    <a:pt x="13" y="139"/>
                    <a:pt x="15" y="138"/>
                  </a:cubicBezTo>
                  <a:cubicBezTo>
                    <a:pt x="17" y="138"/>
                    <a:pt x="17" y="141"/>
                    <a:pt x="24" y="140"/>
                  </a:cubicBezTo>
                  <a:cubicBezTo>
                    <a:pt x="31" y="140"/>
                    <a:pt x="45" y="134"/>
                    <a:pt x="50" y="134"/>
                  </a:cubicBezTo>
                  <a:cubicBezTo>
                    <a:pt x="54" y="134"/>
                    <a:pt x="56" y="134"/>
                    <a:pt x="58" y="134"/>
                  </a:cubicBezTo>
                  <a:cubicBezTo>
                    <a:pt x="59" y="132"/>
                    <a:pt x="61" y="130"/>
                    <a:pt x="62" y="128"/>
                  </a:cubicBezTo>
                  <a:cubicBezTo>
                    <a:pt x="65" y="125"/>
                    <a:pt x="73" y="122"/>
                    <a:pt x="75" y="11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301;p4">
              <a:extLst>
                <a:ext uri="{FF2B5EF4-FFF2-40B4-BE49-F238E27FC236}">
                  <a16:creationId xmlns:a16="http://schemas.microsoft.com/office/drawing/2014/main" id="{65B418A2-B763-EBBE-E308-7A932B67B068}"/>
                </a:ext>
              </a:extLst>
            </p:cNvPr>
            <p:cNvSpPr/>
            <p:nvPr/>
          </p:nvSpPr>
          <p:spPr>
            <a:xfrm>
              <a:off x="6585494" y="3772159"/>
              <a:ext cx="442397" cy="355611"/>
            </a:xfrm>
            <a:custGeom>
              <a:avLst/>
              <a:gdLst/>
              <a:ahLst/>
              <a:cxnLst/>
              <a:rect l="l" t="t" r="r" b="b"/>
              <a:pathLst>
                <a:path w="177" h="142" extrusionOk="0">
                  <a:moveTo>
                    <a:pt x="106" y="30"/>
                  </a:moveTo>
                  <a:cubicBezTo>
                    <a:pt x="106" y="30"/>
                    <a:pt x="93" y="28"/>
                    <a:pt x="91" y="28"/>
                  </a:cubicBezTo>
                  <a:cubicBezTo>
                    <a:pt x="89" y="28"/>
                    <a:pt x="84" y="28"/>
                    <a:pt x="81" y="25"/>
                  </a:cubicBezTo>
                  <a:cubicBezTo>
                    <a:pt x="78" y="22"/>
                    <a:pt x="63" y="11"/>
                    <a:pt x="61" y="10"/>
                  </a:cubicBezTo>
                  <a:cubicBezTo>
                    <a:pt x="58" y="9"/>
                    <a:pt x="47" y="1"/>
                    <a:pt x="44" y="0"/>
                  </a:cubicBezTo>
                  <a:cubicBezTo>
                    <a:pt x="41" y="0"/>
                    <a:pt x="41" y="0"/>
                    <a:pt x="37" y="0"/>
                  </a:cubicBezTo>
                  <a:cubicBezTo>
                    <a:pt x="34" y="0"/>
                    <a:pt x="35" y="3"/>
                    <a:pt x="29" y="3"/>
                  </a:cubicBezTo>
                  <a:cubicBezTo>
                    <a:pt x="22" y="3"/>
                    <a:pt x="18" y="8"/>
                    <a:pt x="20" y="8"/>
                  </a:cubicBezTo>
                  <a:cubicBezTo>
                    <a:pt x="22" y="9"/>
                    <a:pt x="29" y="15"/>
                    <a:pt x="27" y="16"/>
                  </a:cubicBezTo>
                  <a:cubicBezTo>
                    <a:pt x="25" y="17"/>
                    <a:pt x="24" y="20"/>
                    <a:pt x="22" y="20"/>
                  </a:cubicBezTo>
                  <a:cubicBezTo>
                    <a:pt x="19" y="20"/>
                    <a:pt x="16" y="20"/>
                    <a:pt x="16" y="22"/>
                  </a:cubicBezTo>
                  <a:cubicBezTo>
                    <a:pt x="16" y="24"/>
                    <a:pt x="13" y="27"/>
                    <a:pt x="10" y="27"/>
                  </a:cubicBezTo>
                  <a:cubicBezTo>
                    <a:pt x="8" y="27"/>
                    <a:pt x="4" y="25"/>
                    <a:pt x="1" y="23"/>
                  </a:cubicBezTo>
                  <a:cubicBezTo>
                    <a:pt x="0" y="26"/>
                    <a:pt x="0" y="26"/>
                    <a:pt x="0" y="26"/>
                  </a:cubicBezTo>
                  <a:cubicBezTo>
                    <a:pt x="0" y="28"/>
                    <a:pt x="0" y="28"/>
                    <a:pt x="0" y="28"/>
                  </a:cubicBezTo>
                  <a:cubicBezTo>
                    <a:pt x="1" y="30"/>
                    <a:pt x="0" y="37"/>
                    <a:pt x="1" y="38"/>
                  </a:cubicBezTo>
                  <a:cubicBezTo>
                    <a:pt x="3" y="38"/>
                    <a:pt x="4" y="42"/>
                    <a:pt x="8" y="46"/>
                  </a:cubicBezTo>
                  <a:cubicBezTo>
                    <a:pt x="12" y="50"/>
                    <a:pt x="20" y="62"/>
                    <a:pt x="20" y="65"/>
                  </a:cubicBezTo>
                  <a:cubicBezTo>
                    <a:pt x="21" y="68"/>
                    <a:pt x="22" y="71"/>
                    <a:pt x="27" y="74"/>
                  </a:cubicBezTo>
                  <a:cubicBezTo>
                    <a:pt x="32" y="78"/>
                    <a:pt x="32" y="82"/>
                    <a:pt x="35" y="84"/>
                  </a:cubicBezTo>
                  <a:cubicBezTo>
                    <a:pt x="37" y="86"/>
                    <a:pt x="37" y="88"/>
                    <a:pt x="37" y="93"/>
                  </a:cubicBezTo>
                  <a:cubicBezTo>
                    <a:pt x="37" y="98"/>
                    <a:pt x="39" y="104"/>
                    <a:pt x="43" y="107"/>
                  </a:cubicBezTo>
                  <a:cubicBezTo>
                    <a:pt x="48" y="110"/>
                    <a:pt x="51" y="113"/>
                    <a:pt x="53" y="118"/>
                  </a:cubicBezTo>
                  <a:cubicBezTo>
                    <a:pt x="55" y="124"/>
                    <a:pt x="58" y="128"/>
                    <a:pt x="61" y="131"/>
                  </a:cubicBezTo>
                  <a:cubicBezTo>
                    <a:pt x="64" y="134"/>
                    <a:pt x="62" y="135"/>
                    <a:pt x="64" y="138"/>
                  </a:cubicBezTo>
                  <a:cubicBezTo>
                    <a:pt x="65" y="139"/>
                    <a:pt x="66" y="140"/>
                    <a:pt x="67" y="142"/>
                  </a:cubicBezTo>
                  <a:cubicBezTo>
                    <a:pt x="69" y="141"/>
                    <a:pt x="70" y="141"/>
                    <a:pt x="70" y="140"/>
                  </a:cubicBezTo>
                  <a:cubicBezTo>
                    <a:pt x="71" y="139"/>
                    <a:pt x="69" y="137"/>
                    <a:pt x="70" y="136"/>
                  </a:cubicBezTo>
                  <a:cubicBezTo>
                    <a:pt x="71" y="135"/>
                    <a:pt x="72" y="133"/>
                    <a:pt x="74" y="133"/>
                  </a:cubicBezTo>
                  <a:cubicBezTo>
                    <a:pt x="75" y="132"/>
                    <a:pt x="77" y="134"/>
                    <a:pt x="80" y="134"/>
                  </a:cubicBezTo>
                  <a:cubicBezTo>
                    <a:pt x="83" y="133"/>
                    <a:pt x="90" y="134"/>
                    <a:pt x="90" y="134"/>
                  </a:cubicBezTo>
                  <a:cubicBezTo>
                    <a:pt x="91" y="135"/>
                    <a:pt x="100" y="135"/>
                    <a:pt x="102" y="136"/>
                  </a:cubicBezTo>
                  <a:cubicBezTo>
                    <a:pt x="104" y="138"/>
                    <a:pt x="107" y="138"/>
                    <a:pt x="108" y="134"/>
                  </a:cubicBezTo>
                  <a:cubicBezTo>
                    <a:pt x="109" y="131"/>
                    <a:pt x="120" y="124"/>
                    <a:pt x="121" y="123"/>
                  </a:cubicBezTo>
                  <a:cubicBezTo>
                    <a:pt x="122" y="122"/>
                    <a:pt x="133" y="123"/>
                    <a:pt x="138" y="122"/>
                  </a:cubicBezTo>
                  <a:cubicBezTo>
                    <a:pt x="142" y="121"/>
                    <a:pt x="170" y="112"/>
                    <a:pt x="171" y="111"/>
                  </a:cubicBezTo>
                  <a:cubicBezTo>
                    <a:pt x="173" y="110"/>
                    <a:pt x="177" y="95"/>
                    <a:pt x="177" y="93"/>
                  </a:cubicBezTo>
                  <a:cubicBezTo>
                    <a:pt x="177" y="92"/>
                    <a:pt x="175" y="87"/>
                    <a:pt x="173" y="87"/>
                  </a:cubicBezTo>
                  <a:cubicBezTo>
                    <a:pt x="171" y="88"/>
                    <a:pt x="153" y="86"/>
                    <a:pt x="152" y="85"/>
                  </a:cubicBezTo>
                  <a:cubicBezTo>
                    <a:pt x="151" y="84"/>
                    <a:pt x="146" y="81"/>
                    <a:pt x="145" y="76"/>
                  </a:cubicBezTo>
                  <a:cubicBezTo>
                    <a:pt x="144" y="75"/>
                    <a:pt x="142" y="73"/>
                    <a:pt x="142" y="71"/>
                  </a:cubicBezTo>
                  <a:cubicBezTo>
                    <a:pt x="140" y="71"/>
                    <a:pt x="137" y="70"/>
                    <a:pt x="135" y="66"/>
                  </a:cubicBezTo>
                  <a:cubicBezTo>
                    <a:pt x="133" y="65"/>
                    <a:pt x="129" y="58"/>
                    <a:pt x="130" y="57"/>
                  </a:cubicBezTo>
                  <a:cubicBezTo>
                    <a:pt x="132" y="54"/>
                    <a:pt x="129" y="50"/>
                    <a:pt x="127" y="48"/>
                  </a:cubicBezTo>
                  <a:cubicBezTo>
                    <a:pt x="124" y="45"/>
                    <a:pt x="118" y="40"/>
                    <a:pt x="118" y="38"/>
                  </a:cubicBezTo>
                  <a:cubicBezTo>
                    <a:pt x="118" y="37"/>
                    <a:pt x="118" y="35"/>
                    <a:pt x="117" y="34"/>
                  </a:cubicBezTo>
                  <a:cubicBezTo>
                    <a:pt x="110" y="34"/>
                    <a:pt x="110" y="34"/>
                    <a:pt x="110" y="34"/>
                  </a:cubicBezTo>
                  <a:lnTo>
                    <a:pt x="106" y="30"/>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302;p4">
              <a:extLst>
                <a:ext uri="{FF2B5EF4-FFF2-40B4-BE49-F238E27FC236}">
                  <a16:creationId xmlns:a16="http://schemas.microsoft.com/office/drawing/2014/main" id="{6AAB9A63-2B93-C66A-96B9-F41644345ADC}"/>
                </a:ext>
              </a:extLst>
            </p:cNvPr>
            <p:cNvSpPr/>
            <p:nvPr/>
          </p:nvSpPr>
          <p:spPr>
            <a:xfrm>
              <a:off x="6950631" y="3935148"/>
              <a:ext cx="170397" cy="190506"/>
            </a:xfrm>
            <a:custGeom>
              <a:avLst/>
              <a:gdLst/>
              <a:ahLst/>
              <a:cxnLst/>
              <a:rect l="l" t="t" r="r" b="b"/>
              <a:pathLst>
                <a:path w="68" h="76" extrusionOk="0">
                  <a:moveTo>
                    <a:pt x="33" y="2"/>
                  </a:moveTo>
                  <a:cubicBezTo>
                    <a:pt x="33" y="8"/>
                    <a:pt x="33" y="8"/>
                    <a:pt x="33" y="8"/>
                  </a:cubicBezTo>
                  <a:cubicBezTo>
                    <a:pt x="28" y="15"/>
                    <a:pt x="28" y="15"/>
                    <a:pt x="28" y="15"/>
                  </a:cubicBezTo>
                  <a:cubicBezTo>
                    <a:pt x="25" y="22"/>
                    <a:pt x="25" y="22"/>
                    <a:pt x="25" y="22"/>
                  </a:cubicBezTo>
                  <a:cubicBezTo>
                    <a:pt x="26" y="22"/>
                    <a:pt x="27" y="22"/>
                    <a:pt x="27" y="22"/>
                  </a:cubicBezTo>
                  <a:cubicBezTo>
                    <a:pt x="29" y="22"/>
                    <a:pt x="31" y="27"/>
                    <a:pt x="31" y="28"/>
                  </a:cubicBezTo>
                  <a:cubicBezTo>
                    <a:pt x="31" y="30"/>
                    <a:pt x="27" y="45"/>
                    <a:pt x="25" y="46"/>
                  </a:cubicBezTo>
                  <a:cubicBezTo>
                    <a:pt x="25" y="47"/>
                    <a:pt x="10" y="52"/>
                    <a:pt x="0" y="55"/>
                  </a:cubicBezTo>
                  <a:cubicBezTo>
                    <a:pt x="2" y="59"/>
                    <a:pt x="6" y="68"/>
                    <a:pt x="10" y="76"/>
                  </a:cubicBezTo>
                  <a:cubicBezTo>
                    <a:pt x="11" y="76"/>
                    <a:pt x="11" y="75"/>
                    <a:pt x="12" y="75"/>
                  </a:cubicBezTo>
                  <a:cubicBezTo>
                    <a:pt x="17" y="72"/>
                    <a:pt x="22" y="74"/>
                    <a:pt x="26" y="73"/>
                  </a:cubicBezTo>
                  <a:cubicBezTo>
                    <a:pt x="29" y="72"/>
                    <a:pt x="26" y="69"/>
                    <a:pt x="29" y="66"/>
                  </a:cubicBezTo>
                  <a:cubicBezTo>
                    <a:pt x="32" y="63"/>
                    <a:pt x="37" y="65"/>
                    <a:pt x="38" y="64"/>
                  </a:cubicBezTo>
                  <a:cubicBezTo>
                    <a:pt x="40" y="64"/>
                    <a:pt x="41" y="58"/>
                    <a:pt x="44" y="57"/>
                  </a:cubicBezTo>
                  <a:cubicBezTo>
                    <a:pt x="46" y="56"/>
                    <a:pt x="49" y="56"/>
                    <a:pt x="49" y="54"/>
                  </a:cubicBezTo>
                  <a:cubicBezTo>
                    <a:pt x="49" y="52"/>
                    <a:pt x="49" y="43"/>
                    <a:pt x="52" y="43"/>
                  </a:cubicBezTo>
                  <a:cubicBezTo>
                    <a:pt x="55" y="42"/>
                    <a:pt x="59" y="39"/>
                    <a:pt x="59" y="38"/>
                  </a:cubicBezTo>
                  <a:cubicBezTo>
                    <a:pt x="59" y="36"/>
                    <a:pt x="64" y="31"/>
                    <a:pt x="66" y="28"/>
                  </a:cubicBezTo>
                  <a:cubicBezTo>
                    <a:pt x="67" y="25"/>
                    <a:pt x="68" y="24"/>
                    <a:pt x="65" y="23"/>
                  </a:cubicBezTo>
                  <a:cubicBezTo>
                    <a:pt x="63" y="23"/>
                    <a:pt x="59" y="16"/>
                    <a:pt x="58" y="15"/>
                  </a:cubicBezTo>
                  <a:cubicBezTo>
                    <a:pt x="57" y="13"/>
                    <a:pt x="50" y="14"/>
                    <a:pt x="44" y="9"/>
                  </a:cubicBezTo>
                  <a:cubicBezTo>
                    <a:pt x="42" y="8"/>
                    <a:pt x="40" y="4"/>
                    <a:pt x="39" y="0"/>
                  </a:cubicBezTo>
                  <a:cubicBezTo>
                    <a:pt x="37" y="2"/>
                    <a:pt x="37" y="2"/>
                    <a:pt x="37" y="2"/>
                  </a:cubicBezTo>
                  <a:lnTo>
                    <a:pt x="33" y="2"/>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303;p4">
              <a:extLst>
                <a:ext uri="{FF2B5EF4-FFF2-40B4-BE49-F238E27FC236}">
                  <a16:creationId xmlns:a16="http://schemas.microsoft.com/office/drawing/2014/main" id="{1422553C-8576-E3A8-7931-5E2856B714FA}"/>
                </a:ext>
              </a:extLst>
            </p:cNvPr>
            <p:cNvSpPr/>
            <p:nvPr/>
          </p:nvSpPr>
          <p:spPr>
            <a:xfrm>
              <a:off x="6923113" y="3911864"/>
              <a:ext cx="25401" cy="38101"/>
            </a:xfrm>
            <a:custGeom>
              <a:avLst/>
              <a:gdLst/>
              <a:ahLst/>
              <a:cxnLst/>
              <a:rect l="l" t="t" r="r" b="b"/>
              <a:pathLst>
                <a:path w="10" h="15" extrusionOk="0">
                  <a:moveTo>
                    <a:pt x="7" y="15"/>
                  </a:moveTo>
                  <a:cubicBezTo>
                    <a:pt x="7" y="14"/>
                    <a:pt x="7" y="13"/>
                    <a:pt x="7" y="12"/>
                  </a:cubicBezTo>
                  <a:cubicBezTo>
                    <a:pt x="9" y="9"/>
                    <a:pt x="10" y="2"/>
                    <a:pt x="6" y="1"/>
                  </a:cubicBezTo>
                  <a:cubicBezTo>
                    <a:pt x="2" y="0"/>
                    <a:pt x="0" y="8"/>
                    <a:pt x="0" y="10"/>
                  </a:cubicBezTo>
                  <a:cubicBezTo>
                    <a:pt x="0" y="10"/>
                    <a:pt x="0" y="10"/>
                    <a:pt x="0" y="10"/>
                  </a:cubicBezTo>
                  <a:cubicBezTo>
                    <a:pt x="2" y="14"/>
                    <a:pt x="5" y="15"/>
                    <a:pt x="7" y="1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304;p4">
              <a:extLst>
                <a:ext uri="{FF2B5EF4-FFF2-40B4-BE49-F238E27FC236}">
                  <a16:creationId xmlns:a16="http://schemas.microsoft.com/office/drawing/2014/main" id="{F8DC8C29-951F-42A7-F0F5-C2F3DF870FAE}"/>
                </a:ext>
              </a:extLst>
            </p:cNvPr>
            <p:cNvSpPr/>
            <p:nvPr/>
          </p:nvSpPr>
          <p:spPr>
            <a:xfrm>
              <a:off x="6948514" y="3909747"/>
              <a:ext cx="99487" cy="80436"/>
            </a:xfrm>
            <a:custGeom>
              <a:avLst/>
              <a:gdLst/>
              <a:ahLst/>
              <a:cxnLst/>
              <a:rect l="l" t="t" r="r" b="b"/>
              <a:pathLst>
                <a:path w="40" h="32" extrusionOk="0">
                  <a:moveTo>
                    <a:pt x="7" y="30"/>
                  </a:moveTo>
                  <a:cubicBezTo>
                    <a:pt x="8" y="31"/>
                    <a:pt x="21" y="32"/>
                    <a:pt x="26" y="32"/>
                  </a:cubicBezTo>
                  <a:cubicBezTo>
                    <a:pt x="29" y="25"/>
                    <a:pt x="29" y="25"/>
                    <a:pt x="29" y="25"/>
                  </a:cubicBezTo>
                  <a:cubicBezTo>
                    <a:pt x="34" y="18"/>
                    <a:pt x="34" y="18"/>
                    <a:pt x="34" y="18"/>
                  </a:cubicBezTo>
                  <a:cubicBezTo>
                    <a:pt x="34" y="12"/>
                    <a:pt x="34" y="12"/>
                    <a:pt x="34" y="12"/>
                  </a:cubicBezTo>
                  <a:cubicBezTo>
                    <a:pt x="38" y="12"/>
                    <a:pt x="38" y="12"/>
                    <a:pt x="38" y="12"/>
                  </a:cubicBezTo>
                  <a:cubicBezTo>
                    <a:pt x="40" y="10"/>
                    <a:pt x="40" y="10"/>
                    <a:pt x="40" y="10"/>
                  </a:cubicBezTo>
                  <a:cubicBezTo>
                    <a:pt x="39" y="5"/>
                    <a:pt x="39" y="0"/>
                    <a:pt x="38" y="0"/>
                  </a:cubicBezTo>
                  <a:cubicBezTo>
                    <a:pt x="37" y="0"/>
                    <a:pt x="31" y="6"/>
                    <a:pt x="28" y="11"/>
                  </a:cubicBezTo>
                  <a:cubicBezTo>
                    <a:pt x="26" y="16"/>
                    <a:pt x="18" y="20"/>
                    <a:pt x="12" y="19"/>
                  </a:cubicBezTo>
                  <a:cubicBezTo>
                    <a:pt x="6" y="18"/>
                    <a:pt x="4" y="20"/>
                    <a:pt x="2" y="21"/>
                  </a:cubicBezTo>
                  <a:cubicBezTo>
                    <a:pt x="2" y="22"/>
                    <a:pt x="1" y="21"/>
                    <a:pt x="0" y="21"/>
                  </a:cubicBezTo>
                  <a:cubicBezTo>
                    <a:pt x="1" y="26"/>
                    <a:pt x="6" y="29"/>
                    <a:pt x="7" y="3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305;p4">
              <a:extLst>
                <a:ext uri="{FF2B5EF4-FFF2-40B4-BE49-F238E27FC236}">
                  <a16:creationId xmlns:a16="http://schemas.microsoft.com/office/drawing/2014/main" id="{0CDB9EAB-C590-9043-A330-B2F00635872F}"/>
                </a:ext>
              </a:extLst>
            </p:cNvPr>
            <p:cNvSpPr/>
            <p:nvPr/>
          </p:nvSpPr>
          <p:spPr>
            <a:xfrm>
              <a:off x="7944437" y="4340502"/>
              <a:ext cx="410646" cy="128062"/>
            </a:xfrm>
            <a:custGeom>
              <a:avLst/>
              <a:gdLst/>
              <a:ahLst/>
              <a:cxnLst/>
              <a:rect l="l" t="t" r="r" b="b"/>
              <a:pathLst>
                <a:path w="164" h="51" extrusionOk="0">
                  <a:moveTo>
                    <a:pt x="30" y="18"/>
                  </a:moveTo>
                  <a:cubicBezTo>
                    <a:pt x="30" y="13"/>
                    <a:pt x="25" y="13"/>
                    <a:pt x="23" y="9"/>
                  </a:cubicBezTo>
                  <a:cubicBezTo>
                    <a:pt x="22" y="5"/>
                    <a:pt x="20" y="8"/>
                    <a:pt x="19" y="5"/>
                  </a:cubicBezTo>
                  <a:cubicBezTo>
                    <a:pt x="19" y="5"/>
                    <a:pt x="19" y="4"/>
                    <a:pt x="19" y="4"/>
                  </a:cubicBezTo>
                  <a:cubicBezTo>
                    <a:pt x="16" y="5"/>
                    <a:pt x="17" y="7"/>
                    <a:pt x="16" y="7"/>
                  </a:cubicBezTo>
                  <a:cubicBezTo>
                    <a:pt x="15" y="8"/>
                    <a:pt x="9" y="8"/>
                    <a:pt x="9" y="7"/>
                  </a:cubicBezTo>
                  <a:cubicBezTo>
                    <a:pt x="9" y="5"/>
                    <a:pt x="8" y="2"/>
                    <a:pt x="5" y="2"/>
                  </a:cubicBezTo>
                  <a:cubicBezTo>
                    <a:pt x="3" y="1"/>
                    <a:pt x="2" y="1"/>
                    <a:pt x="0" y="1"/>
                  </a:cubicBezTo>
                  <a:cubicBezTo>
                    <a:pt x="2" y="6"/>
                    <a:pt x="3" y="10"/>
                    <a:pt x="3" y="14"/>
                  </a:cubicBezTo>
                  <a:cubicBezTo>
                    <a:pt x="3" y="19"/>
                    <a:pt x="10" y="27"/>
                    <a:pt x="11" y="30"/>
                  </a:cubicBezTo>
                  <a:cubicBezTo>
                    <a:pt x="12" y="34"/>
                    <a:pt x="14" y="35"/>
                    <a:pt x="19" y="38"/>
                  </a:cubicBezTo>
                  <a:cubicBezTo>
                    <a:pt x="24" y="42"/>
                    <a:pt x="34" y="47"/>
                    <a:pt x="35" y="46"/>
                  </a:cubicBezTo>
                  <a:cubicBezTo>
                    <a:pt x="37" y="45"/>
                    <a:pt x="33" y="37"/>
                    <a:pt x="30" y="34"/>
                  </a:cubicBezTo>
                  <a:cubicBezTo>
                    <a:pt x="27" y="31"/>
                    <a:pt x="30" y="24"/>
                    <a:pt x="30" y="18"/>
                  </a:cubicBezTo>
                  <a:close/>
                  <a:moveTo>
                    <a:pt x="157" y="9"/>
                  </a:moveTo>
                  <a:cubicBezTo>
                    <a:pt x="155" y="9"/>
                    <a:pt x="150" y="9"/>
                    <a:pt x="150" y="7"/>
                  </a:cubicBezTo>
                  <a:cubicBezTo>
                    <a:pt x="150" y="4"/>
                    <a:pt x="145" y="0"/>
                    <a:pt x="142" y="0"/>
                  </a:cubicBezTo>
                  <a:cubicBezTo>
                    <a:pt x="139" y="0"/>
                    <a:pt x="135" y="6"/>
                    <a:pt x="135" y="9"/>
                  </a:cubicBezTo>
                  <a:cubicBezTo>
                    <a:pt x="135" y="11"/>
                    <a:pt x="130" y="11"/>
                    <a:pt x="131" y="14"/>
                  </a:cubicBezTo>
                  <a:cubicBezTo>
                    <a:pt x="131" y="16"/>
                    <a:pt x="130" y="16"/>
                    <a:pt x="129" y="17"/>
                  </a:cubicBezTo>
                  <a:cubicBezTo>
                    <a:pt x="130" y="20"/>
                    <a:pt x="130" y="22"/>
                    <a:pt x="129" y="22"/>
                  </a:cubicBezTo>
                  <a:cubicBezTo>
                    <a:pt x="127" y="21"/>
                    <a:pt x="126" y="24"/>
                    <a:pt x="124" y="24"/>
                  </a:cubicBezTo>
                  <a:cubicBezTo>
                    <a:pt x="122" y="24"/>
                    <a:pt x="121" y="21"/>
                    <a:pt x="119" y="18"/>
                  </a:cubicBezTo>
                  <a:cubicBezTo>
                    <a:pt x="119" y="18"/>
                    <a:pt x="119" y="18"/>
                    <a:pt x="119" y="18"/>
                  </a:cubicBezTo>
                  <a:cubicBezTo>
                    <a:pt x="117" y="18"/>
                    <a:pt x="112" y="25"/>
                    <a:pt x="111" y="29"/>
                  </a:cubicBezTo>
                  <a:cubicBezTo>
                    <a:pt x="110" y="34"/>
                    <a:pt x="106" y="32"/>
                    <a:pt x="99" y="33"/>
                  </a:cubicBezTo>
                  <a:cubicBezTo>
                    <a:pt x="92" y="33"/>
                    <a:pt x="95" y="40"/>
                    <a:pt x="94" y="44"/>
                  </a:cubicBezTo>
                  <a:cubicBezTo>
                    <a:pt x="92" y="47"/>
                    <a:pt x="85" y="41"/>
                    <a:pt x="81" y="41"/>
                  </a:cubicBezTo>
                  <a:cubicBezTo>
                    <a:pt x="82" y="43"/>
                    <a:pt x="83" y="46"/>
                    <a:pt x="84" y="46"/>
                  </a:cubicBezTo>
                  <a:cubicBezTo>
                    <a:pt x="86" y="46"/>
                    <a:pt x="89" y="51"/>
                    <a:pt x="91" y="49"/>
                  </a:cubicBezTo>
                  <a:cubicBezTo>
                    <a:pt x="93" y="48"/>
                    <a:pt x="99" y="49"/>
                    <a:pt x="102" y="48"/>
                  </a:cubicBezTo>
                  <a:cubicBezTo>
                    <a:pt x="105" y="47"/>
                    <a:pt x="105" y="45"/>
                    <a:pt x="110" y="45"/>
                  </a:cubicBezTo>
                  <a:cubicBezTo>
                    <a:pt x="115" y="45"/>
                    <a:pt x="113" y="49"/>
                    <a:pt x="118" y="46"/>
                  </a:cubicBezTo>
                  <a:cubicBezTo>
                    <a:pt x="123" y="44"/>
                    <a:pt x="126" y="46"/>
                    <a:pt x="125" y="41"/>
                  </a:cubicBezTo>
                  <a:cubicBezTo>
                    <a:pt x="125" y="37"/>
                    <a:pt x="128" y="37"/>
                    <a:pt x="128" y="33"/>
                  </a:cubicBezTo>
                  <a:cubicBezTo>
                    <a:pt x="127" y="30"/>
                    <a:pt x="133" y="32"/>
                    <a:pt x="133" y="26"/>
                  </a:cubicBezTo>
                  <a:cubicBezTo>
                    <a:pt x="132" y="20"/>
                    <a:pt x="142" y="21"/>
                    <a:pt x="146" y="21"/>
                  </a:cubicBezTo>
                  <a:cubicBezTo>
                    <a:pt x="147" y="21"/>
                    <a:pt x="148" y="21"/>
                    <a:pt x="150" y="22"/>
                  </a:cubicBezTo>
                  <a:cubicBezTo>
                    <a:pt x="153" y="20"/>
                    <a:pt x="157" y="19"/>
                    <a:pt x="155" y="17"/>
                  </a:cubicBezTo>
                  <a:cubicBezTo>
                    <a:pt x="153" y="15"/>
                    <a:pt x="162" y="17"/>
                    <a:pt x="163" y="14"/>
                  </a:cubicBezTo>
                  <a:cubicBezTo>
                    <a:pt x="164" y="11"/>
                    <a:pt x="159" y="8"/>
                    <a:pt x="157" y="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306;p4">
              <a:extLst>
                <a:ext uri="{FF2B5EF4-FFF2-40B4-BE49-F238E27FC236}">
                  <a16:creationId xmlns:a16="http://schemas.microsoft.com/office/drawing/2014/main" id="{39E68825-6A44-22AF-0327-8707EC35EEF7}"/>
                </a:ext>
              </a:extLst>
            </p:cNvPr>
            <p:cNvSpPr/>
            <p:nvPr/>
          </p:nvSpPr>
          <p:spPr>
            <a:xfrm>
              <a:off x="8241837" y="4382837"/>
              <a:ext cx="27517" cy="17992"/>
            </a:xfrm>
            <a:custGeom>
              <a:avLst/>
              <a:gdLst/>
              <a:ahLst/>
              <a:cxnLst/>
              <a:rect l="l" t="t" r="r" b="b"/>
              <a:pathLst>
                <a:path w="11" h="7" extrusionOk="0">
                  <a:moveTo>
                    <a:pt x="5" y="7"/>
                  </a:moveTo>
                  <a:cubicBezTo>
                    <a:pt x="7" y="7"/>
                    <a:pt x="8" y="4"/>
                    <a:pt x="10" y="5"/>
                  </a:cubicBezTo>
                  <a:cubicBezTo>
                    <a:pt x="11" y="5"/>
                    <a:pt x="11" y="3"/>
                    <a:pt x="10" y="0"/>
                  </a:cubicBezTo>
                  <a:cubicBezTo>
                    <a:pt x="8" y="0"/>
                    <a:pt x="6" y="0"/>
                    <a:pt x="6" y="2"/>
                  </a:cubicBezTo>
                  <a:cubicBezTo>
                    <a:pt x="6" y="4"/>
                    <a:pt x="2" y="1"/>
                    <a:pt x="0" y="1"/>
                  </a:cubicBezTo>
                  <a:cubicBezTo>
                    <a:pt x="2" y="4"/>
                    <a:pt x="3" y="7"/>
                    <a:pt x="5" y="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307;p4">
              <a:extLst>
                <a:ext uri="{FF2B5EF4-FFF2-40B4-BE49-F238E27FC236}">
                  <a16:creationId xmlns:a16="http://schemas.microsoft.com/office/drawing/2014/main" id="{4AAE4778-E335-2DDB-6BF6-4F2599D8DF5F}"/>
                </a:ext>
              </a:extLst>
            </p:cNvPr>
            <p:cNvSpPr/>
            <p:nvPr/>
          </p:nvSpPr>
          <p:spPr>
            <a:xfrm>
              <a:off x="6673339" y="3644097"/>
              <a:ext cx="205323" cy="200031"/>
            </a:xfrm>
            <a:custGeom>
              <a:avLst/>
              <a:gdLst/>
              <a:ahLst/>
              <a:cxnLst/>
              <a:rect l="l" t="t" r="r" b="b"/>
              <a:pathLst>
                <a:path w="82" h="80" extrusionOk="0">
                  <a:moveTo>
                    <a:pt x="69" y="73"/>
                  </a:moveTo>
                  <a:cubicBezTo>
                    <a:pt x="70" y="72"/>
                    <a:pt x="71" y="70"/>
                    <a:pt x="73" y="70"/>
                  </a:cubicBezTo>
                  <a:cubicBezTo>
                    <a:pt x="75" y="70"/>
                    <a:pt x="76" y="71"/>
                    <a:pt x="79" y="73"/>
                  </a:cubicBezTo>
                  <a:cubicBezTo>
                    <a:pt x="80" y="72"/>
                    <a:pt x="81" y="71"/>
                    <a:pt x="82" y="71"/>
                  </a:cubicBezTo>
                  <a:cubicBezTo>
                    <a:pt x="80" y="69"/>
                    <a:pt x="77" y="66"/>
                    <a:pt x="78" y="64"/>
                  </a:cubicBezTo>
                  <a:cubicBezTo>
                    <a:pt x="78" y="62"/>
                    <a:pt x="75" y="60"/>
                    <a:pt x="75" y="59"/>
                  </a:cubicBezTo>
                  <a:cubicBezTo>
                    <a:pt x="74" y="57"/>
                    <a:pt x="77" y="54"/>
                    <a:pt x="75" y="53"/>
                  </a:cubicBezTo>
                  <a:cubicBezTo>
                    <a:pt x="74" y="52"/>
                    <a:pt x="74" y="48"/>
                    <a:pt x="71" y="48"/>
                  </a:cubicBezTo>
                  <a:cubicBezTo>
                    <a:pt x="69" y="48"/>
                    <a:pt x="62" y="44"/>
                    <a:pt x="62" y="42"/>
                  </a:cubicBezTo>
                  <a:cubicBezTo>
                    <a:pt x="62" y="39"/>
                    <a:pt x="59" y="38"/>
                    <a:pt x="58" y="37"/>
                  </a:cubicBezTo>
                  <a:cubicBezTo>
                    <a:pt x="57" y="36"/>
                    <a:pt x="55" y="30"/>
                    <a:pt x="57" y="29"/>
                  </a:cubicBezTo>
                  <a:cubicBezTo>
                    <a:pt x="59" y="28"/>
                    <a:pt x="58" y="23"/>
                    <a:pt x="60" y="23"/>
                  </a:cubicBezTo>
                  <a:cubicBezTo>
                    <a:pt x="62" y="23"/>
                    <a:pt x="61" y="20"/>
                    <a:pt x="61" y="18"/>
                  </a:cubicBezTo>
                  <a:cubicBezTo>
                    <a:pt x="62" y="16"/>
                    <a:pt x="60" y="15"/>
                    <a:pt x="58" y="15"/>
                  </a:cubicBezTo>
                  <a:cubicBezTo>
                    <a:pt x="56" y="15"/>
                    <a:pt x="53" y="12"/>
                    <a:pt x="53" y="10"/>
                  </a:cubicBezTo>
                  <a:cubicBezTo>
                    <a:pt x="53" y="8"/>
                    <a:pt x="50" y="4"/>
                    <a:pt x="50" y="3"/>
                  </a:cubicBezTo>
                  <a:cubicBezTo>
                    <a:pt x="50" y="8"/>
                    <a:pt x="43" y="1"/>
                    <a:pt x="41" y="2"/>
                  </a:cubicBezTo>
                  <a:cubicBezTo>
                    <a:pt x="39" y="3"/>
                    <a:pt x="38" y="0"/>
                    <a:pt x="34" y="0"/>
                  </a:cubicBezTo>
                  <a:cubicBezTo>
                    <a:pt x="31" y="1"/>
                    <a:pt x="32" y="2"/>
                    <a:pt x="30" y="3"/>
                  </a:cubicBezTo>
                  <a:cubicBezTo>
                    <a:pt x="30" y="3"/>
                    <a:pt x="30" y="3"/>
                    <a:pt x="30" y="3"/>
                  </a:cubicBezTo>
                  <a:cubicBezTo>
                    <a:pt x="25" y="7"/>
                    <a:pt x="25" y="7"/>
                    <a:pt x="25" y="7"/>
                  </a:cubicBezTo>
                  <a:cubicBezTo>
                    <a:pt x="25" y="7"/>
                    <a:pt x="21" y="8"/>
                    <a:pt x="20" y="11"/>
                  </a:cubicBezTo>
                  <a:cubicBezTo>
                    <a:pt x="19" y="13"/>
                    <a:pt x="22" y="16"/>
                    <a:pt x="21" y="18"/>
                  </a:cubicBezTo>
                  <a:cubicBezTo>
                    <a:pt x="19" y="19"/>
                    <a:pt x="20" y="23"/>
                    <a:pt x="20" y="24"/>
                  </a:cubicBezTo>
                  <a:cubicBezTo>
                    <a:pt x="20" y="26"/>
                    <a:pt x="18" y="29"/>
                    <a:pt x="18" y="29"/>
                  </a:cubicBezTo>
                  <a:cubicBezTo>
                    <a:pt x="18" y="29"/>
                    <a:pt x="8" y="35"/>
                    <a:pt x="0" y="39"/>
                  </a:cubicBezTo>
                  <a:cubicBezTo>
                    <a:pt x="0" y="41"/>
                    <a:pt x="0" y="42"/>
                    <a:pt x="1" y="43"/>
                  </a:cubicBezTo>
                  <a:cubicBezTo>
                    <a:pt x="1" y="45"/>
                    <a:pt x="2" y="48"/>
                    <a:pt x="3" y="51"/>
                  </a:cubicBezTo>
                  <a:cubicBezTo>
                    <a:pt x="6" y="51"/>
                    <a:pt x="6" y="51"/>
                    <a:pt x="9" y="51"/>
                  </a:cubicBezTo>
                  <a:cubicBezTo>
                    <a:pt x="12" y="52"/>
                    <a:pt x="23" y="60"/>
                    <a:pt x="26" y="61"/>
                  </a:cubicBezTo>
                  <a:cubicBezTo>
                    <a:pt x="28" y="62"/>
                    <a:pt x="43" y="73"/>
                    <a:pt x="46" y="76"/>
                  </a:cubicBezTo>
                  <a:cubicBezTo>
                    <a:pt x="49" y="79"/>
                    <a:pt x="54" y="79"/>
                    <a:pt x="56" y="79"/>
                  </a:cubicBezTo>
                  <a:cubicBezTo>
                    <a:pt x="57" y="79"/>
                    <a:pt x="62" y="80"/>
                    <a:pt x="66" y="80"/>
                  </a:cubicBezTo>
                  <a:cubicBezTo>
                    <a:pt x="67" y="77"/>
                    <a:pt x="69" y="74"/>
                    <a:pt x="69" y="7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308;p4">
              <a:extLst>
                <a:ext uri="{FF2B5EF4-FFF2-40B4-BE49-F238E27FC236}">
                  <a16:creationId xmlns:a16="http://schemas.microsoft.com/office/drawing/2014/main" id="{51FA1D04-A868-681C-4632-9FE10395C67C}"/>
                </a:ext>
              </a:extLst>
            </p:cNvPr>
            <p:cNvSpPr/>
            <p:nvPr/>
          </p:nvSpPr>
          <p:spPr>
            <a:xfrm>
              <a:off x="6838444" y="3819786"/>
              <a:ext cx="40218" cy="37042"/>
            </a:xfrm>
            <a:custGeom>
              <a:avLst/>
              <a:gdLst/>
              <a:ahLst/>
              <a:cxnLst/>
              <a:rect l="l" t="t" r="r" b="b"/>
              <a:pathLst>
                <a:path w="16" h="15" extrusionOk="0">
                  <a:moveTo>
                    <a:pt x="5" y="11"/>
                  </a:moveTo>
                  <a:cubicBezTo>
                    <a:pt x="9" y="15"/>
                    <a:pt x="9" y="15"/>
                    <a:pt x="9" y="15"/>
                  </a:cubicBezTo>
                  <a:cubicBezTo>
                    <a:pt x="16" y="15"/>
                    <a:pt x="16" y="15"/>
                    <a:pt x="16" y="15"/>
                  </a:cubicBezTo>
                  <a:cubicBezTo>
                    <a:pt x="14" y="11"/>
                    <a:pt x="12" y="6"/>
                    <a:pt x="12" y="4"/>
                  </a:cubicBezTo>
                  <a:cubicBezTo>
                    <a:pt x="12" y="4"/>
                    <a:pt x="12" y="3"/>
                    <a:pt x="13" y="3"/>
                  </a:cubicBezTo>
                  <a:cubicBezTo>
                    <a:pt x="10" y="1"/>
                    <a:pt x="9" y="0"/>
                    <a:pt x="7" y="0"/>
                  </a:cubicBezTo>
                  <a:cubicBezTo>
                    <a:pt x="5" y="0"/>
                    <a:pt x="4" y="2"/>
                    <a:pt x="3" y="3"/>
                  </a:cubicBezTo>
                  <a:cubicBezTo>
                    <a:pt x="3" y="4"/>
                    <a:pt x="1" y="7"/>
                    <a:pt x="0" y="10"/>
                  </a:cubicBezTo>
                  <a:cubicBezTo>
                    <a:pt x="3" y="11"/>
                    <a:pt x="5" y="11"/>
                    <a:pt x="5" y="1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309;p4">
              <a:extLst>
                <a:ext uri="{FF2B5EF4-FFF2-40B4-BE49-F238E27FC236}">
                  <a16:creationId xmlns:a16="http://schemas.microsoft.com/office/drawing/2014/main" id="{44646239-DA03-D326-C8B8-1457475AA130}"/>
                </a:ext>
              </a:extLst>
            </p:cNvPr>
            <p:cNvSpPr/>
            <p:nvPr/>
          </p:nvSpPr>
          <p:spPr>
            <a:xfrm>
              <a:off x="5762085" y="3288486"/>
              <a:ext cx="307985" cy="255066"/>
            </a:xfrm>
            <a:custGeom>
              <a:avLst/>
              <a:gdLst/>
              <a:ahLst/>
              <a:cxnLst/>
              <a:rect l="l" t="t" r="r" b="b"/>
              <a:pathLst>
                <a:path w="123" h="102" extrusionOk="0">
                  <a:moveTo>
                    <a:pt x="108" y="23"/>
                  </a:moveTo>
                  <a:cubicBezTo>
                    <a:pt x="107" y="23"/>
                    <a:pt x="106" y="21"/>
                    <a:pt x="103" y="21"/>
                  </a:cubicBezTo>
                  <a:cubicBezTo>
                    <a:pt x="101" y="21"/>
                    <a:pt x="99" y="20"/>
                    <a:pt x="98" y="19"/>
                  </a:cubicBezTo>
                  <a:cubicBezTo>
                    <a:pt x="97" y="17"/>
                    <a:pt x="91" y="17"/>
                    <a:pt x="89" y="17"/>
                  </a:cubicBezTo>
                  <a:cubicBezTo>
                    <a:pt x="87" y="18"/>
                    <a:pt x="87" y="14"/>
                    <a:pt x="85" y="15"/>
                  </a:cubicBezTo>
                  <a:cubicBezTo>
                    <a:pt x="83" y="15"/>
                    <a:pt x="83" y="12"/>
                    <a:pt x="83" y="11"/>
                  </a:cubicBezTo>
                  <a:cubicBezTo>
                    <a:pt x="83" y="9"/>
                    <a:pt x="81" y="12"/>
                    <a:pt x="79" y="12"/>
                  </a:cubicBezTo>
                  <a:cubicBezTo>
                    <a:pt x="77" y="13"/>
                    <a:pt x="77" y="11"/>
                    <a:pt x="76" y="10"/>
                  </a:cubicBezTo>
                  <a:cubicBezTo>
                    <a:pt x="76" y="9"/>
                    <a:pt x="73" y="7"/>
                    <a:pt x="71" y="6"/>
                  </a:cubicBezTo>
                  <a:cubicBezTo>
                    <a:pt x="70" y="6"/>
                    <a:pt x="68" y="3"/>
                    <a:pt x="67" y="4"/>
                  </a:cubicBezTo>
                  <a:cubicBezTo>
                    <a:pt x="66" y="5"/>
                    <a:pt x="64" y="2"/>
                    <a:pt x="64" y="1"/>
                  </a:cubicBezTo>
                  <a:cubicBezTo>
                    <a:pt x="64" y="0"/>
                    <a:pt x="63" y="0"/>
                    <a:pt x="63" y="0"/>
                  </a:cubicBezTo>
                  <a:cubicBezTo>
                    <a:pt x="62" y="0"/>
                    <a:pt x="62" y="0"/>
                    <a:pt x="61" y="0"/>
                  </a:cubicBezTo>
                  <a:cubicBezTo>
                    <a:pt x="58" y="0"/>
                    <a:pt x="55" y="2"/>
                    <a:pt x="56" y="7"/>
                  </a:cubicBezTo>
                  <a:cubicBezTo>
                    <a:pt x="56" y="12"/>
                    <a:pt x="52" y="12"/>
                    <a:pt x="47" y="13"/>
                  </a:cubicBezTo>
                  <a:cubicBezTo>
                    <a:pt x="42" y="13"/>
                    <a:pt x="44" y="17"/>
                    <a:pt x="42" y="19"/>
                  </a:cubicBezTo>
                  <a:cubicBezTo>
                    <a:pt x="40" y="20"/>
                    <a:pt x="32" y="18"/>
                    <a:pt x="31" y="15"/>
                  </a:cubicBezTo>
                  <a:cubicBezTo>
                    <a:pt x="30" y="12"/>
                    <a:pt x="23" y="15"/>
                    <a:pt x="26" y="18"/>
                  </a:cubicBezTo>
                  <a:cubicBezTo>
                    <a:pt x="29" y="22"/>
                    <a:pt x="29" y="26"/>
                    <a:pt x="27" y="27"/>
                  </a:cubicBezTo>
                  <a:cubicBezTo>
                    <a:pt x="26" y="29"/>
                    <a:pt x="22" y="25"/>
                    <a:pt x="20" y="27"/>
                  </a:cubicBezTo>
                  <a:cubicBezTo>
                    <a:pt x="18" y="29"/>
                    <a:pt x="18" y="26"/>
                    <a:pt x="15" y="25"/>
                  </a:cubicBezTo>
                  <a:cubicBezTo>
                    <a:pt x="12" y="24"/>
                    <a:pt x="11" y="26"/>
                    <a:pt x="7" y="25"/>
                  </a:cubicBezTo>
                  <a:cubicBezTo>
                    <a:pt x="2" y="25"/>
                    <a:pt x="0" y="28"/>
                    <a:pt x="1" y="29"/>
                  </a:cubicBezTo>
                  <a:cubicBezTo>
                    <a:pt x="3" y="31"/>
                    <a:pt x="1" y="33"/>
                    <a:pt x="2" y="35"/>
                  </a:cubicBezTo>
                  <a:cubicBezTo>
                    <a:pt x="4" y="36"/>
                    <a:pt x="9" y="36"/>
                    <a:pt x="14" y="38"/>
                  </a:cubicBezTo>
                  <a:cubicBezTo>
                    <a:pt x="18" y="40"/>
                    <a:pt x="19" y="39"/>
                    <a:pt x="21" y="40"/>
                  </a:cubicBezTo>
                  <a:cubicBezTo>
                    <a:pt x="23" y="42"/>
                    <a:pt x="24" y="41"/>
                    <a:pt x="24" y="44"/>
                  </a:cubicBezTo>
                  <a:cubicBezTo>
                    <a:pt x="24" y="47"/>
                    <a:pt x="26" y="50"/>
                    <a:pt x="30" y="51"/>
                  </a:cubicBezTo>
                  <a:cubicBezTo>
                    <a:pt x="34" y="52"/>
                    <a:pt x="31" y="55"/>
                    <a:pt x="33" y="58"/>
                  </a:cubicBezTo>
                  <a:cubicBezTo>
                    <a:pt x="34" y="61"/>
                    <a:pt x="31" y="64"/>
                    <a:pt x="31" y="68"/>
                  </a:cubicBezTo>
                  <a:cubicBezTo>
                    <a:pt x="32" y="71"/>
                    <a:pt x="29" y="82"/>
                    <a:pt x="27" y="83"/>
                  </a:cubicBezTo>
                  <a:cubicBezTo>
                    <a:pt x="27" y="83"/>
                    <a:pt x="27" y="83"/>
                    <a:pt x="27" y="83"/>
                  </a:cubicBezTo>
                  <a:cubicBezTo>
                    <a:pt x="29" y="84"/>
                    <a:pt x="31" y="85"/>
                    <a:pt x="32" y="86"/>
                  </a:cubicBezTo>
                  <a:cubicBezTo>
                    <a:pt x="33" y="87"/>
                    <a:pt x="37" y="88"/>
                    <a:pt x="40" y="89"/>
                  </a:cubicBezTo>
                  <a:cubicBezTo>
                    <a:pt x="42" y="91"/>
                    <a:pt x="46" y="91"/>
                    <a:pt x="46" y="89"/>
                  </a:cubicBezTo>
                  <a:cubicBezTo>
                    <a:pt x="46" y="87"/>
                    <a:pt x="49" y="88"/>
                    <a:pt x="50" y="90"/>
                  </a:cubicBezTo>
                  <a:cubicBezTo>
                    <a:pt x="52" y="91"/>
                    <a:pt x="58" y="92"/>
                    <a:pt x="60" y="92"/>
                  </a:cubicBezTo>
                  <a:cubicBezTo>
                    <a:pt x="63" y="93"/>
                    <a:pt x="66" y="92"/>
                    <a:pt x="69" y="92"/>
                  </a:cubicBezTo>
                  <a:cubicBezTo>
                    <a:pt x="69" y="92"/>
                    <a:pt x="69" y="91"/>
                    <a:pt x="69" y="90"/>
                  </a:cubicBezTo>
                  <a:cubicBezTo>
                    <a:pt x="67" y="85"/>
                    <a:pt x="71" y="83"/>
                    <a:pt x="75" y="82"/>
                  </a:cubicBezTo>
                  <a:cubicBezTo>
                    <a:pt x="80" y="81"/>
                    <a:pt x="89" y="84"/>
                    <a:pt x="91" y="85"/>
                  </a:cubicBezTo>
                  <a:cubicBezTo>
                    <a:pt x="93" y="87"/>
                    <a:pt x="97" y="86"/>
                    <a:pt x="101" y="82"/>
                  </a:cubicBezTo>
                  <a:cubicBezTo>
                    <a:pt x="103" y="80"/>
                    <a:pt x="104" y="79"/>
                    <a:pt x="106" y="79"/>
                  </a:cubicBezTo>
                  <a:cubicBezTo>
                    <a:pt x="106" y="78"/>
                    <a:pt x="107" y="77"/>
                    <a:pt x="107" y="76"/>
                  </a:cubicBezTo>
                  <a:cubicBezTo>
                    <a:pt x="107" y="74"/>
                    <a:pt x="105" y="75"/>
                    <a:pt x="103" y="74"/>
                  </a:cubicBezTo>
                  <a:cubicBezTo>
                    <a:pt x="101" y="74"/>
                    <a:pt x="100" y="72"/>
                    <a:pt x="101" y="70"/>
                  </a:cubicBezTo>
                  <a:cubicBezTo>
                    <a:pt x="102" y="68"/>
                    <a:pt x="100" y="68"/>
                    <a:pt x="99" y="66"/>
                  </a:cubicBezTo>
                  <a:cubicBezTo>
                    <a:pt x="97" y="64"/>
                    <a:pt x="99" y="65"/>
                    <a:pt x="100" y="64"/>
                  </a:cubicBezTo>
                  <a:cubicBezTo>
                    <a:pt x="101" y="63"/>
                    <a:pt x="103" y="61"/>
                    <a:pt x="102" y="61"/>
                  </a:cubicBezTo>
                  <a:cubicBezTo>
                    <a:pt x="101" y="60"/>
                    <a:pt x="100" y="59"/>
                    <a:pt x="101" y="57"/>
                  </a:cubicBezTo>
                  <a:cubicBezTo>
                    <a:pt x="102" y="54"/>
                    <a:pt x="100" y="54"/>
                    <a:pt x="100" y="52"/>
                  </a:cubicBezTo>
                  <a:cubicBezTo>
                    <a:pt x="100" y="51"/>
                    <a:pt x="98" y="50"/>
                    <a:pt x="96" y="52"/>
                  </a:cubicBezTo>
                  <a:cubicBezTo>
                    <a:pt x="94" y="54"/>
                    <a:pt x="94" y="53"/>
                    <a:pt x="95" y="49"/>
                  </a:cubicBezTo>
                  <a:cubicBezTo>
                    <a:pt x="96" y="46"/>
                    <a:pt x="100" y="44"/>
                    <a:pt x="100" y="43"/>
                  </a:cubicBezTo>
                  <a:cubicBezTo>
                    <a:pt x="100" y="41"/>
                    <a:pt x="103" y="39"/>
                    <a:pt x="104" y="39"/>
                  </a:cubicBezTo>
                  <a:cubicBezTo>
                    <a:pt x="106" y="39"/>
                    <a:pt x="106" y="35"/>
                    <a:pt x="106" y="33"/>
                  </a:cubicBezTo>
                  <a:cubicBezTo>
                    <a:pt x="107" y="30"/>
                    <a:pt x="107" y="28"/>
                    <a:pt x="110" y="26"/>
                  </a:cubicBezTo>
                  <a:cubicBezTo>
                    <a:pt x="112" y="24"/>
                    <a:pt x="109" y="23"/>
                    <a:pt x="108" y="23"/>
                  </a:cubicBezTo>
                  <a:close/>
                  <a:moveTo>
                    <a:pt x="121" y="86"/>
                  </a:moveTo>
                  <a:cubicBezTo>
                    <a:pt x="120" y="86"/>
                    <a:pt x="120" y="89"/>
                    <a:pt x="116" y="91"/>
                  </a:cubicBezTo>
                  <a:cubicBezTo>
                    <a:pt x="113" y="93"/>
                    <a:pt x="116" y="102"/>
                    <a:pt x="120" y="102"/>
                  </a:cubicBezTo>
                  <a:cubicBezTo>
                    <a:pt x="123" y="101"/>
                    <a:pt x="123" y="86"/>
                    <a:pt x="121" y="8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310;p4">
              <a:extLst>
                <a:ext uri="{FF2B5EF4-FFF2-40B4-BE49-F238E27FC236}">
                  <a16:creationId xmlns:a16="http://schemas.microsoft.com/office/drawing/2014/main" id="{52A5DD04-9A29-08BD-0A5B-F1F5A1F23A58}"/>
                </a:ext>
              </a:extLst>
            </p:cNvPr>
            <p:cNvSpPr/>
            <p:nvPr/>
          </p:nvSpPr>
          <p:spPr>
            <a:xfrm>
              <a:off x="3952279" y="4173280"/>
              <a:ext cx="47626" cy="27517"/>
            </a:xfrm>
            <a:custGeom>
              <a:avLst/>
              <a:gdLst/>
              <a:ahLst/>
              <a:cxnLst/>
              <a:rect l="l" t="t" r="r" b="b"/>
              <a:pathLst>
                <a:path w="19" h="11" extrusionOk="0">
                  <a:moveTo>
                    <a:pt x="19" y="4"/>
                  </a:moveTo>
                  <a:cubicBezTo>
                    <a:pt x="17" y="2"/>
                    <a:pt x="14" y="4"/>
                    <a:pt x="10" y="2"/>
                  </a:cubicBezTo>
                  <a:cubicBezTo>
                    <a:pt x="9" y="1"/>
                    <a:pt x="7" y="0"/>
                    <a:pt x="6" y="0"/>
                  </a:cubicBezTo>
                  <a:cubicBezTo>
                    <a:pt x="6" y="0"/>
                    <a:pt x="6" y="0"/>
                    <a:pt x="6" y="0"/>
                  </a:cubicBezTo>
                  <a:cubicBezTo>
                    <a:pt x="5" y="0"/>
                    <a:pt x="2" y="3"/>
                    <a:pt x="0" y="5"/>
                  </a:cubicBezTo>
                  <a:cubicBezTo>
                    <a:pt x="2" y="7"/>
                    <a:pt x="13" y="11"/>
                    <a:pt x="16" y="11"/>
                  </a:cubicBezTo>
                  <a:cubicBezTo>
                    <a:pt x="17" y="11"/>
                    <a:pt x="18" y="10"/>
                    <a:pt x="19" y="10"/>
                  </a:cubicBezTo>
                  <a:cubicBezTo>
                    <a:pt x="19" y="7"/>
                    <a:pt x="19" y="5"/>
                    <a:pt x="19" y="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311;p4">
              <a:extLst>
                <a:ext uri="{FF2B5EF4-FFF2-40B4-BE49-F238E27FC236}">
                  <a16:creationId xmlns:a16="http://schemas.microsoft.com/office/drawing/2014/main" id="{743D3B6F-43BF-4D8B-CD71-859903210130}"/>
                </a:ext>
              </a:extLst>
            </p:cNvPr>
            <p:cNvSpPr/>
            <p:nvPr/>
          </p:nvSpPr>
          <p:spPr>
            <a:xfrm>
              <a:off x="3968155" y="4133062"/>
              <a:ext cx="127004" cy="71969"/>
            </a:xfrm>
            <a:custGeom>
              <a:avLst/>
              <a:gdLst/>
              <a:ahLst/>
              <a:cxnLst/>
              <a:rect l="l" t="t" r="r" b="b"/>
              <a:pathLst>
                <a:path w="51" h="29" extrusionOk="0">
                  <a:moveTo>
                    <a:pt x="22" y="26"/>
                  </a:moveTo>
                  <a:cubicBezTo>
                    <a:pt x="22" y="25"/>
                    <a:pt x="19" y="21"/>
                    <a:pt x="24" y="20"/>
                  </a:cubicBezTo>
                  <a:cubicBezTo>
                    <a:pt x="29" y="20"/>
                    <a:pt x="33" y="20"/>
                    <a:pt x="33" y="16"/>
                  </a:cubicBezTo>
                  <a:cubicBezTo>
                    <a:pt x="34" y="13"/>
                    <a:pt x="40" y="15"/>
                    <a:pt x="42" y="15"/>
                  </a:cubicBezTo>
                  <a:cubicBezTo>
                    <a:pt x="43" y="15"/>
                    <a:pt x="47" y="11"/>
                    <a:pt x="51" y="11"/>
                  </a:cubicBezTo>
                  <a:cubicBezTo>
                    <a:pt x="51" y="7"/>
                    <a:pt x="46" y="8"/>
                    <a:pt x="42" y="4"/>
                  </a:cubicBezTo>
                  <a:cubicBezTo>
                    <a:pt x="38" y="0"/>
                    <a:pt x="29" y="2"/>
                    <a:pt x="24" y="4"/>
                  </a:cubicBezTo>
                  <a:cubicBezTo>
                    <a:pt x="19" y="6"/>
                    <a:pt x="14" y="2"/>
                    <a:pt x="8" y="5"/>
                  </a:cubicBezTo>
                  <a:cubicBezTo>
                    <a:pt x="8" y="5"/>
                    <a:pt x="8" y="5"/>
                    <a:pt x="8" y="5"/>
                  </a:cubicBezTo>
                  <a:cubicBezTo>
                    <a:pt x="7" y="6"/>
                    <a:pt x="6" y="8"/>
                    <a:pt x="4" y="9"/>
                  </a:cubicBezTo>
                  <a:cubicBezTo>
                    <a:pt x="0" y="12"/>
                    <a:pt x="1" y="15"/>
                    <a:pt x="0" y="16"/>
                  </a:cubicBezTo>
                  <a:cubicBezTo>
                    <a:pt x="1" y="16"/>
                    <a:pt x="3" y="17"/>
                    <a:pt x="4" y="18"/>
                  </a:cubicBezTo>
                  <a:cubicBezTo>
                    <a:pt x="8" y="20"/>
                    <a:pt x="11" y="18"/>
                    <a:pt x="13" y="20"/>
                  </a:cubicBezTo>
                  <a:cubicBezTo>
                    <a:pt x="13" y="21"/>
                    <a:pt x="13" y="23"/>
                    <a:pt x="13" y="26"/>
                  </a:cubicBezTo>
                  <a:cubicBezTo>
                    <a:pt x="13" y="25"/>
                    <a:pt x="14" y="25"/>
                    <a:pt x="15" y="26"/>
                  </a:cubicBezTo>
                  <a:cubicBezTo>
                    <a:pt x="16" y="26"/>
                    <a:pt x="16" y="28"/>
                    <a:pt x="16" y="29"/>
                  </a:cubicBezTo>
                  <a:cubicBezTo>
                    <a:pt x="19" y="28"/>
                    <a:pt x="19" y="28"/>
                    <a:pt x="19" y="28"/>
                  </a:cubicBezTo>
                  <a:cubicBezTo>
                    <a:pt x="19" y="28"/>
                    <a:pt x="21" y="26"/>
                    <a:pt x="22" y="2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312;p4">
              <a:extLst>
                <a:ext uri="{FF2B5EF4-FFF2-40B4-BE49-F238E27FC236}">
                  <a16:creationId xmlns:a16="http://schemas.microsoft.com/office/drawing/2014/main" id="{B1057EF6-1A8B-23C9-5C01-29733E048F66}"/>
                </a:ext>
              </a:extLst>
            </p:cNvPr>
            <p:cNvSpPr/>
            <p:nvPr/>
          </p:nvSpPr>
          <p:spPr>
            <a:xfrm>
              <a:off x="3381820" y="3761575"/>
              <a:ext cx="641370" cy="399004"/>
            </a:xfrm>
            <a:custGeom>
              <a:avLst/>
              <a:gdLst/>
              <a:ahLst/>
              <a:cxnLst/>
              <a:rect l="l" t="t" r="r" b="b"/>
              <a:pathLst>
                <a:path w="256" h="159" extrusionOk="0">
                  <a:moveTo>
                    <a:pt x="213" y="150"/>
                  </a:moveTo>
                  <a:cubicBezTo>
                    <a:pt x="214" y="150"/>
                    <a:pt x="223" y="151"/>
                    <a:pt x="224" y="149"/>
                  </a:cubicBezTo>
                  <a:cubicBezTo>
                    <a:pt x="225" y="146"/>
                    <a:pt x="217" y="141"/>
                    <a:pt x="218" y="140"/>
                  </a:cubicBezTo>
                  <a:cubicBezTo>
                    <a:pt x="219" y="140"/>
                    <a:pt x="220" y="134"/>
                    <a:pt x="221" y="134"/>
                  </a:cubicBezTo>
                  <a:cubicBezTo>
                    <a:pt x="222" y="134"/>
                    <a:pt x="236" y="135"/>
                    <a:pt x="236" y="134"/>
                  </a:cubicBezTo>
                  <a:cubicBezTo>
                    <a:pt x="237" y="134"/>
                    <a:pt x="240" y="129"/>
                    <a:pt x="242" y="129"/>
                  </a:cubicBezTo>
                  <a:cubicBezTo>
                    <a:pt x="243" y="129"/>
                    <a:pt x="244" y="130"/>
                    <a:pt x="246" y="131"/>
                  </a:cubicBezTo>
                  <a:cubicBezTo>
                    <a:pt x="248" y="129"/>
                    <a:pt x="249" y="124"/>
                    <a:pt x="249" y="120"/>
                  </a:cubicBezTo>
                  <a:cubicBezTo>
                    <a:pt x="250" y="115"/>
                    <a:pt x="248" y="113"/>
                    <a:pt x="251" y="110"/>
                  </a:cubicBezTo>
                  <a:cubicBezTo>
                    <a:pt x="253" y="108"/>
                    <a:pt x="256" y="107"/>
                    <a:pt x="256" y="104"/>
                  </a:cubicBezTo>
                  <a:cubicBezTo>
                    <a:pt x="255" y="100"/>
                    <a:pt x="251" y="104"/>
                    <a:pt x="248" y="102"/>
                  </a:cubicBezTo>
                  <a:cubicBezTo>
                    <a:pt x="245" y="100"/>
                    <a:pt x="243" y="101"/>
                    <a:pt x="235" y="102"/>
                  </a:cubicBezTo>
                  <a:cubicBezTo>
                    <a:pt x="227" y="103"/>
                    <a:pt x="224" y="107"/>
                    <a:pt x="224" y="112"/>
                  </a:cubicBezTo>
                  <a:cubicBezTo>
                    <a:pt x="225" y="117"/>
                    <a:pt x="222" y="115"/>
                    <a:pt x="222" y="120"/>
                  </a:cubicBezTo>
                  <a:cubicBezTo>
                    <a:pt x="222" y="124"/>
                    <a:pt x="216" y="124"/>
                    <a:pt x="216" y="127"/>
                  </a:cubicBezTo>
                  <a:cubicBezTo>
                    <a:pt x="216" y="130"/>
                    <a:pt x="211" y="127"/>
                    <a:pt x="210" y="126"/>
                  </a:cubicBezTo>
                  <a:cubicBezTo>
                    <a:pt x="208" y="125"/>
                    <a:pt x="192" y="130"/>
                    <a:pt x="190" y="131"/>
                  </a:cubicBezTo>
                  <a:cubicBezTo>
                    <a:pt x="188" y="131"/>
                    <a:pt x="184" y="126"/>
                    <a:pt x="180" y="126"/>
                  </a:cubicBezTo>
                  <a:cubicBezTo>
                    <a:pt x="177" y="126"/>
                    <a:pt x="176" y="121"/>
                    <a:pt x="176" y="118"/>
                  </a:cubicBezTo>
                  <a:cubicBezTo>
                    <a:pt x="175" y="114"/>
                    <a:pt x="169" y="110"/>
                    <a:pt x="167" y="107"/>
                  </a:cubicBezTo>
                  <a:cubicBezTo>
                    <a:pt x="164" y="103"/>
                    <a:pt x="164" y="95"/>
                    <a:pt x="163" y="90"/>
                  </a:cubicBezTo>
                  <a:cubicBezTo>
                    <a:pt x="163" y="85"/>
                    <a:pt x="163" y="76"/>
                    <a:pt x="166" y="67"/>
                  </a:cubicBezTo>
                  <a:cubicBezTo>
                    <a:pt x="167" y="65"/>
                    <a:pt x="167" y="64"/>
                    <a:pt x="167" y="63"/>
                  </a:cubicBezTo>
                  <a:cubicBezTo>
                    <a:pt x="166" y="62"/>
                    <a:pt x="164" y="62"/>
                    <a:pt x="164" y="62"/>
                  </a:cubicBezTo>
                  <a:cubicBezTo>
                    <a:pt x="160" y="62"/>
                    <a:pt x="153" y="58"/>
                    <a:pt x="152" y="58"/>
                  </a:cubicBezTo>
                  <a:cubicBezTo>
                    <a:pt x="150" y="58"/>
                    <a:pt x="151" y="54"/>
                    <a:pt x="149" y="52"/>
                  </a:cubicBezTo>
                  <a:cubicBezTo>
                    <a:pt x="148" y="51"/>
                    <a:pt x="149" y="47"/>
                    <a:pt x="147" y="46"/>
                  </a:cubicBezTo>
                  <a:cubicBezTo>
                    <a:pt x="146" y="45"/>
                    <a:pt x="141" y="40"/>
                    <a:pt x="139" y="35"/>
                  </a:cubicBezTo>
                  <a:cubicBezTo>
                    <a:pt x="138" y="29"/>
                    <a:pt x="128" y="26"/>
                    <a:pt x="124" y="26"/>
                  </a:cubicBezTo>
                  <a:cubicBezTo>
                    <a:pt x="121" y="26"/>
                    <a:pt x="119" y="33"/>
                    <a:pt x="118" y="34"/>
                  </a:cubicBezTo>
                  <a:cubicBezTo>
                    <a:pt x="117" y="34"/>
                    <a:pt x="110" y="30"/>
                    <a:pt x="108" y="29"/>
                  </a:cubicBezTo>
                  <a:cubicBezTo>
                    <a:pt x="106" y="28"/>
                    <a:pt x="105" y="26"/>
                    <a:pt x="105" y="23"/>
                  </a:cubicBezTo>
                  <a:cubicBezTo>
                    <a:pt x="105" y="21"/>
                    <a:pt x="101" y="17"/>
                    <a:pt x="100" y="17"/>
                  </a:cubicBezTo>
                  <a:cubicBezTo>
                    <a:pt x="98" y="16"/>
                    <a:pt x="90" y="8"/>
                    <a:pt x="90" y="8"/>
                  </a:cubicBezTo>
                  <a:cubicBezTo>
                    <a:pt x="77" y="8"/>
                    <a:pt x="77" y="8"/>
                    <a:pt x="77" y="8"/>
                  </a:cubicBezTo>
                  <a:cubicBezTo>
                    <a:pt x="74" y="12"/>
                    <a:pt x="74" y="12"/>
                    <a:pt x="74" y="12"/>
                  </a:cubicBezTo>
                  <a:cubicBezTo>
                    <a:pt x="50" y="12"/>
                    <a:pt x="50" y="12"/>
                    <a:pt x="50" y="12"/>
                  </a:cubicBezTo>
                  <a:cubicBezTo>
                    <a:pt x="50" y="12"/>
                    <a:pt x="32" y="5"/>
                    <a:pt x="28" y="4"/>
                  </a:cubicBezTo>
                  <a:cubicBezTo>
                    <a:pt x="25" y="4"/>
                    <a:pt x="19" y="0"/>
                    <a:pt x="19" y="0"/>
                  </a:cubicBezTo>
                  <a:cubicBezTo>
                    <a:pt x="0" y="2"/>
                    <a:pt x="0" y="2"/>
                    <a:pt x="0" y="2"/>
                  </a:cubicBezTo>
                  <a:cubicBezTo>
                    <a:pt x="1" y="4"/>
                    <a:pt x="2" y="6"/>
                    <a:pt x="4" y="9"/>
                  </a:cubicBezTo>
                  <a:cubicBezTo>
                    <a:pt x="8" y="14"/>
                    <a:pt x="11" y="23"/>
                    <a:pt x="11" y="25"/>
                  </a:cubicBezTo>
                  <a:cubicBezTo>
                    <a:pt x="12" y="28"/>
                    <a:pt x="17" y="31"/>
                    <a:pt x="22" y="34"/>
                  </a:cubicBezTo>
                  <a:cubicBezTo>
                    <a:pt x="26" y="37"/>
                    <a:pt x="26" y="43"/>
                    <a:pt x="26" y="45"/>
                  </a:cubicBezTo>
                  <a:cubicBezTo>
                    <a:pt x="25" y="47"/>
                    <a:pt x="20" y="44"/>
                    <a:pt x="19" y="46"/>
                  </a:cubicBezTo>
                  <a:cubicBezTo>
                    <a:pt x="19" y="47"/>
                    <a:pt x="27" y="54"/>
                    <a:pt x="30" y="54"/>
                  </a:cubicBezTo>
                  <a:cubicBezTo>
                    <a:pt x="33" y="53"/>
                    <a:pt x="34" y="55"/>
                    <a:pt x="39" y="59"/>
                  </a:cubicBezTo>
                  <a:cubicBezTo>
                    <a:pt x="43" y="63"/>
                    <a:pt x="43" y="68"/>
                    <a:pt x="41" y="70"/>
                  </a:cubicBezTo>
                  <a:cubicBezTo>
                    <a:pt x="39" y="71"/>
                    <a:pt x="45" y="74"/>
                    <a:pt x="51" y="78"/>
                  </a:cubicBezTo>
                  <a:cubicBezTo>
                    <a:pt x="57" y="82"/>
                    <a:pt x="59" y="87"/>
                    <a:pt x="60" y="89"/>
                  </a:cubicBezTo>
                  <a:cubicBezTo>
                    <a:pt x="60" y="91"/>
                    <a:pt x="63" y="89"/>
                    <a:pt x="64" y="86"/>
                  </a:cubicBezTo>
                  <a:cubicBezTo>
                    <a:pt x="65" y="84"/>
                    <a:pt x="62" y="83"/>
                    <a:pt x="62" y="80"/>
                  </a:cubicBezTo>
                  <a:cubicBezTo>
                    <a:pt x="62" y="76"/>
                    <a:pt x="57" y="77"/>
                    <a:pt x="55" y="77"/>
                  </a:cubicBezTo>
                  <a:cubicBezTo>
                    <a:pt x="53" y="76"/>
                    <a:pt x="55" y="71"/>
                    <a:pt x="53" y="69"/>
                  </a:cubicBezTo>
                  <a:cubicBezTo>
                    <a:pt x="51" y="67"/>
                    <a:pt x="49" y="61"/>
                    <a:pt x="48" y="57"/>
                  </a:cubicBezTo>
                  <a:cubicBezTo>
                    <a:pt x="46" y="53"/>
                    <a:pt x="41" y="49"/>
                    <a:pt x="38" y="45"/>
                  </a:cubicBezTo>
                  <a:cubicBezTo>
                    <a:pt x="36" y="40"/>
                    <a:pt x="33" y="37"/>
                    <a:pt x="31" y="35"/>
                  </a:cubicBezTo>
                  <a:cubicBezTo>
                    <a:pt x="30" y="34"/>
                    <a:pt x="34" y="33"/>
                    <a:pt x="32" y="31"/>
                  </a:cubicBezTo>
                  <a:cubicBezTo>
                    <a:pt x="31" y="29"/>
                    <a:pt x="29" y="29"/>
                    <a:pt x="26" y="28"/>
                  </a:cubicBezTo>
                  <a:cubicBezTo>
                    <a:pt x="23" y="27"/>
                    <a:pt x="21" y="25"/>
                    <a:pt x="21" y="22"/>
                  </a:cubicBezTo>
                  <a:cubicBezTo>
                    <a:pt x="21" y="19"/>
                    <a:pt x="19" y="11"/>
                    <a:pt x="18" y="9"/>
                  </a:cubicBezTo>
                  <a:cubicBezTo>
                    <a:pt x="17" y="7"/>
                    <a:pt x="20" y="7"/>
                    <a:pt x="21" y="8"/>
                  </a:cubicBezTo>
                  <a:cubicBezTo>
                    <a:pt x="22" y="9"/>
                    <a:pt x="23" y="10"/>
                    <a:pt x="24" y="10"/>
                  </a:cubicBezTo>
                  <a:cubicBezTo>
                    <a:pt x="26" y="9"/>
                    <a:pt x="28" y="9"/>
                    <a:pt x="29" y="11"/>
                  </a:cubicBezTo>
                  <a:cubicBezTo>
                    <a:pt x="30" y="14"/>
                    <a:pt x="33" y="12"/>
                    <a:pt x="34" y="13"/>
                  </a:cubicBezTo>
                  <a:cubicBezTo>
                    <a:pt x="36" y="14"/>
                    <a:pt x="31" y="15"/>
                    <a:pt x="36" y="23"/>
                  </a:cubicBezTo>
                  <a:cubicBezTo>
                    <a:pt x="41" y="32"/>
                    <a:pt x="37" y="27"/>
                    <a:pt x="37" y="33"/>
                  </a:cubicBezTo>
                  <a:cubicBezTo>
                    <a:pt x="37" y="39"/>
                    <a:pt x="40" y="36"/>
                    <a:pt x="41" y="35"/>
                  </a:cubicBezTo>
                  <a:cubicBezTo>
                    <a:pt x="42" y="34"/>
                    <a:pt x="45" y="37"/>
                    <a:pt x="47" y="40"/>
                  </a:cubicBezTo>
                  <a:cubicBezTo>
                    <a:pt x="50" y="43"/>
                    <a:pt x="54" y="43"/>
                    <a:pt x="54" y="45"/>
                  </a:cubicBezTo>
                  <a:cubicBezTo>
                    <a:pt x="54" y="46"/>
                    <a:pt x="55" y="50"/>
                    <a:pt x="59" y="50"/>
                  </a:cubicBezTo>
                  <a:cubicBezTo>
                    <a:pt x="62" y="51"/>
                    <a:pt x="62" y="54"/>
                    <a:pt x="64" y="55"/>
                  </a:cubicBezTo>
                  <a:cubicBezTo>
                    <a:pt x="66" y="55"/>
                    <a:pt x="67" y="57"/>
                    <a:pt x="66" y="60"/>
                  </a:cubicBezTo>
                  <a:cubicBezTo>
                    <a:pt x="65" y="62"/>
                    <a:pt x="66" y="64"/>
                    <a:pt x="71" y="66"/>
                  </a:cubicBezTo>
                  <a:cubicBezTo>
                    <a:pt x="76" y="68"/>
                    <a:pt x="74" y="69"/>
                    <a:pt x="78" y="73"/>
                  </a:cubicBezTo>
                  <a:cubicBezTo>
                    <a:pt x="82" y="77"/>
                    <a:pt x="93" y="89"/>
                    <a:pt x="96" y="93"/>
                  </a:cubicBezTo>
                  <a:cubicBezTo>
                    <a:pt x="98" y="96"/>
                    <a:pt x="99" y="99"/>
                    <a:pt x="100" y="102"/>
                  </a:cubicBezTo>
                  <a:cubicBezTo>
                    <a:pt x="101" y="105"/>
                    <a:pt x="98" y="106"/>
                    <a:pt x="100" y="108"/>
                  </a:cubicBezTo>
                  <a:cubicBezTo>
                    <a:pt x="101" y="110"/>
                    <a:pt x="97" y="110"/>
                    <a:pt x="97" y="111"/>
                  </a:cubicBezTo>
                  <a:cubicBezTo>
                    <a:pt x="97" y="113"/>
                    <a:pt x="100" y="121"/>
                    <a:pt x="104" y="122"/>
                  </a:cubicBezTo>
                  <a:cubicBezTo>
                    <a:pt x="108" y="122"/>
                    <a:pt x="112" y="127"/>
                    <a:pt x="116" y="130"/>
                  </a:cubicBezTo>
                  <a:cubicBezTo>
                    <a:pt x="119" y="133"/>
                    <a:pt x="124" y="132"/>
                    <a:pt x="129" y="134"/>
                  </a:cubicBezTo>
                  <a:cubicBezTo>
                    <a:pt x="134" y="136"/>
                    <a:pt x="139" y="140"/>
                    <a:pt x="146" y="142"/>
                  </a:cubicBezTo>
                  <a:cubicBezTo>
                    <a:pt x="153" y="144"/>
                    <a:pt x="160" y="148"/>
                    <a:pt x="165" y="151"/>
                  </a:cubicBezTo>
                  <a:cubicBezTo>
                    <a:pt x="170" y="154"/>
                    <a:pt x="175" y="152"/>
                    <a:pt x="182" y="150"/>
                  </a:cubicBezTo>
                  <a:cubicBezTo>
                    <a:pt x="188" y="147"/>
                    <a:pt x="194" y="150"/>
                    <a:pt x="197" y="152"/>
                  </a:cubicBezTo>
                  <a:cubicBezTo>
                    <a:pt x="199" y="153"/>
                    <a:pt x="203" y="156"/>
                    <a:pt x="206" y="159"/>
                  </a:cubicBezTo>
                  <a:cubicBezTo>
                    <a:pt x="210" y="154"/>
                    <a:pt x="213" y="150"/>
                    <a:pt x="213" y="15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313;p4">
              <a:extLst>
                <a:ext uri="{FF2B5EF4-FFF2-40B4-BE49-F238E27FC236}">
                  <a16:creationId xmlns:a16="http://schemas.microsoft.com/office/drawing/2014/main" id="{CB7AF418-A8A8-F4EF-2FC1-954C4238C934}"/>
                </a:ext>
              </a:extLst>
            </p:cNvPr>
            <p:cNvSpPr/>
            <p:nvPr/>
          </p:nvSpPr>
          <p:spPr>
            <a:xfrm>
              <a:off x="3897244" y="4098136"/>
              <a:ext cx="89961" cy="86786"/>
            </a:xfrm>
            <a:custGeom>
              <a:avLst/>
              <a:gdLst/>
              <a:ahLst/>
              <a:cxnLst/>
              <a:rect l="l" t="t" r="r" b="b"/>
              <a:pathLst>
                <a:path w="36" h="35" extrusionOk="0">
                  <a:moveTo>
                    <a:pt x="32" y="23"/>
                  </a:moveTo>
                  <a:cubicBezTo>
                    <a:pt x="34" y="22"/>
                    <a:pt x="35" y="20"/>
                    <a:pt x="36" y="19"/>
                  </a:cubicBezTo>
                  <a:cubicBezTo>
                    <a:pt x="33" y="20"/>
                    <a:pt x="32" y="19"/>
                    <a:pt x="33" y="17"/>
                  </a:cubicBezTo>
                  <a:cubicBezTo>
                    <a:pt x="29" y="17"/>
                    <a:pt x="29" y="17"/>
                    <a:pt x="29" y="17"/>
                  </a:cubicBezTo>
                  <a:cubicBezTo>
                    <a:pt x="29" y="0"/>
                    <a:pt x="29" y="0"/>
                    <a:pt x="29" y="0"/>
                  </a:cubicBezTo>
                  <a:cubicBezTo>
                    <a:pt x="26" y="0"/>
                    <a:pt x="16" y="0"/>
                    <a:pt x="15" y="0"/>
                  </a:cubicBezTo>
                  <a:cubicBezTo>
                    <a:pt x="14" y="0"/>
                    <a:pt x="13" y="6"/>
                    <a:pt x="12" y="6"/>
                  </a:cubicBezTo>
                  <a:cubicBezTo>
                    <a:pt x="11" y="7"/>
                    <a:pt x="19" y="12"/>
                    <a:pt x="18" y="15"/>
                  </a:cubicBezTo>
                  <a:cubicBezTo>
                    <a:pt x="17" y="17"/>
                    <a:pt x="8" y="16"/>
                    <a:pt x="7" y="16"/>
                  </a:cubicBezTo>
                  <a:cubicBezTo>
                    <a:pt x="7" y="16"/>
                    <a:pt x="4" y="20"/>
                    <a:pt x="0" y="25"/>
                  </a:cubicBezTo>
                  <a:cubicBezTo>
                    <a:pt x="4" y="28"/>
                    <a:pt x="8" y="32"/>
                    <a:pt x="10" y="33"/>
                  </a:cubicBezTo>
                  <a:cubicBezTo>
                    <a:pt x="13" y="35"/>
                    <a:pt x="19" y="33"/>
                    <a:pt x="21" y="35"/>
                  </a:cubicBezTo>
                  <a:cubicBezTo>
                    <a:pt x="21" y="35"/>
                    <a:pt x="22" y="35"/>
                    <a:pt x="22" y="35"/>
                  </a:cubicBezTo>
                  <a:cubicBezTo>
                    <a:pt x="24" y="33"/>
                    <a:pt x="27" y="30"/>
                    <a:pt x="28" y="30"/>
                  </a:cubicBezTo>
                  <a:cubicBezTo>
                    <a:pt x="29" y="30"/>
                    <a:pt x="28" y="26"/>
                    <a:pt x="32" y="2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314;p4">
              <a:extLst>
                <a:ext uri="{FF2B5EF4-FFF2-40B4-BE49-F238E27FC236}">
                  <a16:creationId xmlns:a16="http://schemas.microsoft.com/office/drawing/2014/main" id="{C804C3A8-CC86-61E9-47D9-9102C2787324}"/>
                </a:ext>
              </a:extLst>
            </p:cNvPr>
            <p:cNvSpPr/>
            <p:nvPr/>
          </p:nvSpPr>
          <p:spPr>
            <a:xfrm>
              <a:off x="3970271" y="4085436"/>
              <a:ext cx="27517" cy="55035"/>
            </a:xfrm>
            <a:custGeom>
              <a:avLst/>
              <a:gdLst/>
              <a:ahLst/>
              <a:cxnLst/>
              <a:rect l="l" t="t" r="r" b="b"/>
              <a:pathLst>
                <a:path w="11" h="22" extrusionOk="0">
                  <a:moveTo>
                    <a:pt x="1" y="5"/>
                  </a:moveTo>
                  <a:cubicBezTo>
                    <a:pt x="1" y="5"/>
                    <a:pt x="1" y="5"/>
                    <a:pt x="0" y="5"/>
                  </a:cubicBezTo>
                  <a:cubicBezTo>
                    <a:pt x="0" y="22"/>
                    <a:pt x="0" y="22"/>
                    <a:pt x="0" y="22"/>
                  </a:cubicBezTo>
                  <a:cubicBezTo>
                    <a:pt x="4" y="22"/>
                    <a:pt x="4" y="22"/>
                    <a:pt x="4" y="22"/>
                  </a:cubicBezTo>
                  <a:cubicBezTo>
                    <a:pt x="4" y="20"/>
                    <a:pt x="5" y="19"/>
                    <a:pt x="7" y="17"/>
                  </a:cubicBezTo>
                  <a:cubicBezTo>
                    <a:pt x="10" y="15"/>
                    <a:pt x="5" y="4"/>
                    <a:pt x="9" y="3"/>
                  </a:cubicBezTo>
                  <a:cubicBezTo>
                    <a:pt x="9" y="3"/>
                    <a:pt x="10" y="3"/>
                    <a:pt x="11" y="2"/>
                  </a:cubicBezTo>
                  <a:cubicBezTo>
                    <a:pt x="9" y="1"/>
                    <a:pt x="8" y="0"/>
                    <a:pt x="7" y="0"/>
                  </a:cubicBezTo>
                  <a:cubicBezTo>
                    <a:pt x="5" y="0"/>
                    <a:pt x="2" y="5"/>
                    <a:pt x="1" y="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315;p4">
              <a:extLst>
                <a:ext uri="{FF2B5EF4-FFF2-40B4-BE49-F238E27FC236}">
                  <a16:creationId xmlns:a16="http://schemas.microsoft.com/office/drawing/2014/main" id="{D1A291F2-B01A-4BB6-5BED-39325016DBFD}"/>
                </a:ext>
              </a:extLst>
            </p:cNvPr>
            <p:cNvSpPr/>
            <p:nvPr/>
          </p:nvSpPr>
          <p:spPr>
            <a:xfrm>
              <a:off x="4278256" y="4045218"/>
              <a:ext cx="62443" cy="52918"/>
            </a:xfrm>
            <a:custGeom>
              <a:avLst/>
              <a:gdLst/>
              <a:ahLst/>
              <a:cxnLst/>
              <a:rect l="l" t="t" r="r" b="b"/>
              <a:pathLst>
                <a:path w="25" h="21" extrusionOk="0">
                  <a:moveTo>
                    <a:pt x="12" y="2"/>
                  </a:moveTo>
                  <a:cubicBezTo>
                    <a:pt x="8" y="4"/>
                    <a:pt x="18" y="10"/>
                    <a:pt x="18" y="13"/>
                  </a:cubicBezTo>
                  <a:cubicBezTo>
                    <a:pt x="18" y="17"/>
                    <a:pt x="3" y="13"/>
                    <a:pt x="1" y="16"/>
                  </a:cubicBezTo>
                  <a:cubicBezTo>
                    <a:pt x="0" y="18"/>
                    <a:pt x="6" y="21"/>
                    <a:pt x="12" y="19"/>
                  </a:cubicBezTo>
                  <a:cubicBezTo>
                    <a:pt x="17" y="17"/>
                    <a:pt x="21" y="19"/>
                    <a:pt x="24" y="20"/>
                  </a:cubicBezTo>
                  <a:cubicBezTo>
                    <a:pt x="24" y="15"/>
                    <a:pt x="25" y="8"/>
                    <a:pt x="25" y="4"/>
                  </a:cubicBezTo>
                  <a:cubicBezTo>
                    <a:pt x="21" y="3"/>
                    <a:pt x="15" y="0"/>
                    <a:pt x="12" y="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316;p4">
              <a:extLst>
                <a:ext uri="{FF2B5EF4-FFF2-40B4-BE49-F238E27FC236}">
                  <a16:creationId xmlns:a16="http://schemas.microsoft.com/office/drawing/2014/main" id="{AB82801D-9DA6-3C5B-2C49-7A3758192139}"/>
                </a:ext>
              </a:extLst>
            </p:cNvPr>
            <p:cNvSpPr/>
            <p:nvPr/>
          </p:nvSpPr>
          <p:spPr>
            <a:xfrm>
              <a:off x="4337524" y="4052626"/>
              <a:ext cx="70911" cy="47626"/>
            </a:xfrm>
            <a:custGeom>
              <a:avLst/>
              <a:gdLst/>
              <a:ahLst/>
              <a:cxnLst/>
              <a:rect l="l" t="t" r="r" b="b"/>
              <a:pathLst>
                <a:path w="28" h="19" extrusionOk="0">
                  <a:moveTo>
                    <a:pt x="11" y="14"/>
                  </a:moveTo>
                  <a:cubicBezTo>
                    <a:pt x="17" y="12"/>
                    <a:pt x="28" y="16"/>
                    <a:pt x="28" y="11"/>
                  </a:cubicBezTo>
                  <a:cubicBezTo>
                    <a:pt x="28" y="5"/>
                    <a:pt x="10" y="0"/>
                    <a:pt x="6" y="1"/>
                  </a:cubicBezTo>
                  <a:cubicBezTo>
                    <a:pt x="5" y="2"/>
                    <a:pt x="3" y="2"/>
                    <a:pt x="1" y="1"/>
                  </a:cubicBezTo>
                  <a:cubicBezTo>
                    <a:pt x="1" y="5"/>
                    <a:pt x="0" y="12"/>
                    <a:pt x="0" y="17"/>
                  </a:cubicBezTo>
                  <a:cubicBezTo>
                    <a:pt x="0" y="18"/>
                    <a:pt x="0" y="18"/>
                    <a:pt x="0" y="18"/>
                  </a:cubicBezTo>
                  <a:cubicBezTo>
                    <a:pt x="3" y="19"/>
                    <a:pt x="4" y="16"/>
                    <a:pt x="11" y="1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317;p4">
              <a:extLst>
                <a:ext uri="{FF2B5EF4-FFF2-40B4-BE49-F238E27FC236}">
                  <a16:creationId xmlns:a16="http://schemas.microsoft.com/office/drawing/2014/main" id="{E5D47BC8-DDEE-6E39-0CC5-D8E90C0EA056}"/>
                </a:ext>
              </a:extLst>
            </p:cNvPr>
            <p:cNvSpPr/>
            <p:nvPr/>
          </p:nvSpPr>
          <p:spPr>
            <a:xfrm>
              <a:off x="4007315" y="4160580"/>
              <a:ext cx="89961" cy="92078"/>
            </a:xfrm>
            <a:custGeom>
              <a:avLst/>
              <a:gdLst/>
              <a:ahLst/>
              <a:cxnLst/>
              <a:rect l="l" t="t" r="r" b="b"/>
              <a:pathLst>
                <a:path w="36" h="37" extrusionOk="0">
                  <a:moveTo>
                    <a:pt x="19" y="34"/>
                  </a:moveTo>
                  <a:cubicBezTo>
                    <a:pt x="21" y="35"/>
                    <a:pt x="25" y="34"/>
                    <a:pt x="27" y="36"/>
                  </a:cubicBezTo>
                  <a:cubicBezTo>
                    <a:pt x="28" y="37"/>
                    <a:pt x="30" y="37"/>
                    <a:pt x="32" y="36"/>
                  </a:cubicBezTo>
                  <a:cubicBezTo>
                    <a:pt x="31" y="36"/>
                    <a:pt x="31" y="35"/>
                    <a:pt x="30" y="35"/>
                  </a:cubicBezTo>
                  <a:cubicBezTo>
                    <a:pt x="29" y="32"/>
                    <a:pt x="31" y="27"/>
                    <a:pt x="32" y="24"/>
                  </a:cubicBezTo>
                  <a:cubicBezTo>
                    <a:pt x="34" y="20"/>
                    <a:pt x="31" y="12"/>
                    <a:pt x="34" y="9"/>
                  </a:cubicBezTo>
                  <a:cubicBezTo>
                    <a:pt x="36" y="7"/>
                    <a:pt x="34" y="6"/>
                    <a:pt x="35" y="1"/>
                  </a:cubicBezTo>
                  <a:cubicBezTo>
                    <a:pt x="35" y="0"/>
                    <a:pt x="35" y="0"/>
                    <a:pt x="35" y="0"/>
                  </a:cubicBezTo>
                  <a:cubicBezTo>
                    <a:pt x="31" y="0"/>
                    <a:pt x="27" y="4"/>
                    <a:pt x="26" y="4"/>
                  </a:cubicBezTo>
                  <a:cubicBezTo>
                    <a:pt x="24" y="4"/>
                    <a:pt x="18" y="2"/>
                    <a:pt x="17" y="5"/>
                  </a:cubicBezTo>
                  <a:cubicBezTo>
                    <a:pt x="17" y="9"/>
                    <a:pt x="13" y="9"/>
                    <a:pt x="8" y="9"/>
                  </a:cubicBezTo>
                  <a:cubicBezTo>
                    <a:pt x="3" y="10"/>
                    <a:pt x="6" y="14"/>
                    <a:pt x="6" y="15"/>
                  </a:cubicBezTo>
                  <a:cubicBezTo>
                    <a:pt x="5" y="15"/>
                    <a:pt x="3" y="17"/>
                    <a:pt x="3" y="17"/>
                  </a:cubicBezTo>
                  <a:cubicBezTo>
                    <a:pt x="0" y="18"/>
                    <a:pt x="0" y="18"/>
                    <a:pt x="0" y="18"/>
                  </a:cubicBezTo>
                  <a:cubicBezTo>
                    <a:pt x="0" y="19"/>
                    <a:pt x="0" y="20"/>
                    <a:pt x="1" y="21"/>
                  </a:cubicBezTo>
                  <a:cubicBezTo>
                    <a:pt x="4" y="23"/>
                    <a:pt x="8" y="29"/>
                    <a:pt x="11" y="31"/>
                  </a:cubicBezTo>
                  <a:cubicBezTo>
                    <a:pt x="13" y="32"/>
                    <a:pt x="14" y="33"/>
                    <a:pt x="14" y="34"/>
                  </a:cubicBezTo>
                  <a:cubicBezTo>
                    <a:pt x="16" y="34"/>
                    <a:pt x="18" y="34"/>
                    <a:pt x="19" y="3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318;p4">
              <a:extLst>
                <a:ext uri="{FF2B5EF4-FFF2-40B4-BE49-F238E27FC236}">
                  <a16:creationId xmlns:a16="http://schemas.microsoft.com/office/drawing/2014/main" id="{D96A3CB0-0FD2-6D7D-44C4-30AEF4DCC964}"/>
                </a:ext>
              </a:extLst>
            </p:cNvPr>
            <p:cNvSpPr/>
            <p:nvPr/>
          </p:nvSpPr>
          <p:spPr>
            <a:xfrm>
              <a:off x="4290957" y="4371194"/>
              <a:ext cx="840343" cy="859394"/>
            </a:xfrm>
            <a:custGeom>
              <a:avLst/>
              <a:gdLst/>
              <a:ahLst/>
              <a:cxnLst/>
              <a:rect l="l" t="t" r="r" b="b"/>
              <a:pathLst>
                <a:path w="336" h="343" extrusionOk="0">
                  <a:moveTo>
                    <a:pt x="178" y="339"/>
                  </a:moveTo>
                  <a:cubicBezTo>
                    <a:pt x="184" y="335"/>
                    <a:pt x="182" y="333"/>
                    <a:pt x="185" y="328"/>
                  </a:cubicBezTo>
                  <a:cubicBezTo>
                    <a:pt x="187" y="324"/>
                    <a:pt x="185" y="322"/>
                    <a:pt x="189" y="318"/>
                  </a:cubicBezTo>
                  <a:cubicBezTo>
                    <a:pt x="193" y="314"/>
                    <a:pt x="188" y="312"/>
                    <a:pt x="194" y="309"/>
                  </a:cubicBezTo>
                  <a:cubicBezTo>
                    <a:pt x="199" y="307"/>
                    <a:pt x="198" y="311"/>
                    <a:pt x="194" y="317"/>
                  </a:cubicBezTo>
                  <a:cubicBezTo>
                    <a:pt x="190" y="322"/>
                    <a:pt x="189" y="324"/>
                    <a:pt x="194" y="320"/>
                  </a:cubicBezTo>
                  <a:cubicBezTo>
                    <a:pt x="200" y="316"/>
                    <a:pt x="202" y="310"/>
                    <a:pt x="205" y="303"/>
                  </a:cubicBezTo>
                  <a:cubicBezTo>
                    <a:pt x="208" y="297"/>
                    <a:pt x="211" y="295"/>
                    <a:pt x="214" y="294"/>
                  </a:cubicBezTo>
                  <a:cubicBezTo>
                    <a:pt x="216" y="294"/>
                    <a:pt x="216" y="287"/>
                    <a:pt x="216" y="282"/>
                  </a:cubicBezTo>
                  <a:cubicBezTo>
                    <a:pt x="216" y="277"/>
                    <a:pt x="214" y="273"/>
                    <a:pt x="216" y="270"/>
                  </a:cubicBezTo>
                  <a:cubicBezTo>
                    <a:pt x="218" y="266"/>
                    <a:pt x="216" y="263"/>
                    <a:pt x="219" y="263"/>
                  </a:cubicBezTo>
                  <a:cubicBezTo>
                    <a:pt x="222" y="263"/>
                    <a:pt x="225" y="260"/>
                    <a:pt x="230" y="255"/>
                  </a:cubicBezTo>
                  <a:cubicBezTo>
                    <a:pt x="234" y="251"/>
                    <a:pt x="236" y="251"/>
                    <a:pt x="241" y="251"/>
                  </a:cubicBezTo>
                  <a:cubicBezTo>
                    <a:pt x="245" y="250"/>
                    <a:pt x="242" y="249"/>
                    <a:pt x="245" y="248"/>
                  </a:cubicBezTo>
                  <a:cubicBezTo>
                    <a:pt x="248" y="247"/>
                    <a:pt x="250" y="245"/>
                    <a:pt x="252" y="243"/>
                  </a:cubicBezTo>
                  <a:cubicBezTo>
                    <a:pt x="254" y="241"/>
                    <a:pt x="261" y="243"/>
                    <a:pt x="266" y="243"/>
                  </a:cubicBezTo>
                  <a:cubicBezTo>
                    <a:pt x="270" y="243"/>
                    <a:pt x="273" y="243"/>
                    <a:pt x="273" y="241"/>
                  </a:cubicBezTo>
                  <a:cubicBezTo>
                    <a:pt x="273" y="238"/>
                    <a:pt x="275" y="236"/>
                    <a:pt x="278" y="236"/>
                  </a:cubicBezTo>
                  <a:cubicBezTo>
                    <a:pt x="281" y="236"/>
                    <a:pt x="282" y="235"/>
                    <a:pt x="282" y="231"/>
                  </a:cubicBezTo>
                  <a:cubicBezTo>
                    <a:pt x="282" y="227"/>
                    <a:pt x="283" y="225"/>
                    <a:pt x="285" y="224"/>
                  </a:cubicBezTo>
                  <a:cubicBezTo>
                    <a:pt x="287" y="222"/>
                    <a:pt x="288" y="218"/>
                    <a:pt x="288" y="216"/>
                  </a:cubicBezTo>
                  <a:cubicBezTo>
                    <a:pt x="289" y="213"/>
                    <a:pt x="292" y="215"/>
                    <a:pt x="292" y="211"/>
                  </a:cubicBezTo>
                  <a:cubicBezTo>
                    <a:pt x="292" y="208"/>
                    <a:pt x="293" y="204"/>
                    <a:pt x="293" y="201"/>
                  </a:cubicBezTo>
                  <a:cubicBezTo>
                    <a:pt x="293" y="198"/>
                    <a:pt x="296" y="198"/>
                    <a:pt x="297" y="196"/>
                  </a:cubicBezTo>
                  <a:cubicBezTo>
                    <a:pt x="298" y="194"/>
                    <a:pt x="296" y="192"/>
                    <a:pt x="298" y="186"/>
                  </a:cubicBezTo>
                  <a:cubicBezTo>
                    <a:pt x="300" y="180"/>
                    <a:pt x="298" y="175"/>
                    <a:pt x="298" y="170"/>
                  </a:cubicBezTo>
                  <a:cubicBezTo>
                    <a:pt x="298" y="164"/>
                    <a:pt x="298" y="159"/>
                    <a:pt x="300" y="157"/>
                  </a:cubicBezTo>
                  <a:cubicBezTo>
                    <a:pt x="302" y="156"/>
                    <a:pt x="301" y="155"/>
                    <a:pt x="299" y="154"/>
                  </a:cubicBezTo>
                  <a:cubicBezTo>
                    <a:pt x="298" y="153"/>
                    <a:pt x="300" y="151"/>
                    <a:pt x="301" y="151"/>
                  </a:cubicBezTo>
                  <a:cubicBezTo>
                    <a:pt x="302" y="152"/>
                    <a:pt x="304" y="155"/>
                    <a:pt x="306" y="153"/>
                  </a:cubicBezTo>
                  <a:cubicBezTo>
                    <a:pt x="309" y="152"/>
                    <a:pt x="311" y="145"/>
                    <a:pt x="313" y="140"/>
                  </a:cubicBezTo>
                  <a:cubicBezTo>
                    <a:pt x="315" y="135"/>
                    <a:pt x="318" y="135"/>
                    <a:pt x="321" y="134"/>
                  </a:cubicBezTo>
                  <a:cubicBezTo>
                    <a:pt x="323" y="133"/>
                    <a:pt x="329" y="126"/>
                    <a:pt x="333" y="117"/>
                  </a:cubicBezTo>
                  <a:cubicBezTo>
                    <a:pt x="336" y="108"/>
                    <a:pt x="332" y="99"/>
                    <a:pt x="331" y="93"/>
                  </a:cubicBezTo>
                  <a:cubicBezTo>
                    <a:pt x="329" y="86"/>
                    <a:pt x="327" y="88"/>
                    <a:pt x="324" y="88"/>
                  </a:cubicBezTo>
                  <a:cubicBezTo>
                    <a:pt x="320" y="88"/>
                    <a:pt x="313" y="87"/>
                    <a:pt x="303" y="77"/>
                  </a:cubicBezTo>
                  <a:cubicBezTo>
                    <a:pt x="294" y="67"/>
                    <a:pt x="285" y="68"/>
                    <a:pt x="279" y="69"/>
                  </a:cubicBezTo>
                  <a:cubicBezTo>
                    <a:pt x="273" y="71"/>
                    <a:pt x="266" y="66"/>
                    <a:pt x="262" y="66"/>
                  </a:cubicBezTo>
                  <a:cubicBezTo>
                    <a:pt x="258" y="65"/>
                    <a:pt x="254" y="70"/>
                    <a:pt x="251" y="71"/>
                  </a:cubicBezTo>
                  <a:cubicBezTo>
                    <a:pt x="248" y="72"/>
                    <a:pt x="253" y="66"/>
                    <a:pt x="253" y="63"/>
                  </a:cubicBezTo>
                  <a:cubicBezTo>
                    <a:pt x="253" y="59"/>
                    <a:pt x="242" y="54"/>
                    <a:pt x="233" y="51"/>
                  </a:cubicBezTo>
                  <a:cubicBezTo>
                    <a:pt x="225" y="48"/>
                    <a:pt x="221" y="49"/>
                    <a:pt x="221" y="55"/>
                  </a:cubicBezTo>
                  <a:cubicBezTo>
                    <a:pt x="221" y="60"/>
                    <a:pt x="217" y="53"/>
                    <a:pt x="215" y="59"/>
                  </a:cubicBezTo>
                  <a:cubicBezTo>
                    <a:pt x="212" y="65"/>
                    <a:pt x="207" y="61"/>
                    <a:pt x="211" y="59"/>
                  </a:cubicBezTo>
                  <a:cubicBezTo>
                    <a:pt x="214" y="57"/>
                    <a:pt x="217" y="53"/>
                    <a:pt x="218" y="49"/>
                  </a:cubicBezTo>
                  <a:cubicBezTo>
                    <a:pt x="219" y="46"/>
                    <a:pt x="205" y="43"/>
                    <a:pt x="201" y="45"/>
                  </a:cubicBezTo>
                  <a:cubicBezTo>
                    <a:pt x="196" y="47"/>
                    <a:pt x="199" y="53"/>
                    <a:pt x="195" y="51"/>
                  </a:cubicBezTo>
                  <a:cubicBezTo>
                    <a:pt x="192" y="49"/>
                    <a:pt x="195" y="44"/>
                    <a:pt x="198" y="44"/>
                  </a:cubicBezTo>
                  <a:cubicBezTo>
                    <a:pt x="201" y="45"/>
                    <a:pt x="204" y="38"/>
                    <a:pt x="206" y="34"/>
                  </a:cubicBezTo>
                  <a:cubicBezTo>
                    <a:pt x="208" y="30"/>
                    <a:pt x="202" y="29"/>
                    <a:pt x="199" y="25"/>
                  </a:cubicBezTo>
                  <a:cubicBezTo>
                    <a:pt x="196" y="21"/>
                    <a:pt x="196" y="11"/>
                    <a:pt x="193" y="9"/>
                  </a:cubicBezTo>
                  <a:cubicBezTo>
                    <a:pt x="189" y="12"/>
                    <a:pt x="185" y="18"/>
                    <a:pt x="183" y="22"/>
                  </a:cubicBezTo>
                  <a:cubicBezTo>
                    <a:pt x="181" y="28"/>
                    <a:pt x="179" y="25"/>
                    <a:pt x="174" y="26"/>
                  </a:cubicBezTo>
                  <a:cubicBezTo>
                    <a:pt x="169" y="28"/>
                    <a:pt x="167" y="26"/>
                    <a:pt x="166" y="24"/>
                  </a:cubicBezTo>
                  <a:cubicBezTo>
                    <a:pt x="165" y="22"/>
                    <a:pt x="160" y="24"/>
                    <a:pt x="157" y="23"/>
                  </a:cubicBezTo>
                  <a:cubicBezTo>
                    <a:pt x="153" y="23"/>
                    <a:pt x="155" y="27"/>
                    <a:pt x="153" y="29"/>
                  </a:cubicBezTo>
                  <a:cubicBezTo>
                    <a:pt x="151" y="30"/>
                    <a:pt x="145" y="26"/>
                    <a:pt x="143" y="28"/>
                  </a:cubicBezTo>
                  <a:cubicBezTo>
                    <a:pt x="141" y="31"/>
                    <a:pt x="140" y="28"/>
                    <a:pt x="139" y="30"/>
                  </a:cubicBezTo>
                  <a:cubicBezTo>
                    <a:pt x="138" y="32"/>
                    <a:pt x="134" y="31"/>
                    <a:pt x="133" y="32"/>
                  </a:cubicBezTo>
                  <a:cubicBezTo>
                    <a:pt x="132" y="34"/>
                    <a:pt x="129" y="34"/>
                    <a:pt x="124" y="29"/>
                  </a:cubicBezTo>
                  <a:cubicBezTo>
                    <a:pt x="119" y="24"/>
                    <a:pt x="120" y="16"/>
                    <a:pt x="122" y="14"/>
                  </a:cubicBezTo>
                  <a:cubicBezTo>
                    <a:pt x="124" y="13"/>
                    <a:pt x="124" y="9"/>
                    <a:pt x="121" y="7"/>
                  </a:cubicBezTo>
                  <a:cubicBezTo>
                    <a:pt x="119" y="6"/>
                    <a:pt x="121" y="1"/>
                    <a:pt x="118" y="0"/>
                  </a:cubicBezTo>
                  <a:cubicBezTo>
                    <a:pt x="114" y="0"/>
                    <a:pt x="115" y="4"/>
                    <a:pt x="113" y="5"/>
                  </a:cubicBezTo>
                  <a:cubicBezTo>
                    <a:pt x="110" y="6"/>
                    <a:pt x="105" y="10"/>
                    <a:pt x="102" y="9"/>
                  </a:cubicBezTo>
                  <a:cubicBezTo>
                    <a:pt x="100" y="9"/>
                    <a:pt x="96" y="10"/>
                    <a:pt x="96" y="12"/>
                  </a:cubicBezTo>
                  <a:cubicBezTo>
                    <a:pt x="96" y="15"/>
                    <a:pt x="94" y="14"/>
                    <a:pt x="93" y="12"/>
                  </a:cubicBezTo>
                  <a:cubicBezTo>
                    <a:pt x="93" y="10"/>
                    <a:pt x="87" y="11"/>
                    <a:pt x="86" y="10"/>
                  </a:cubicBezTo>
                  <a:cubicBezTo>
                    <a:pt x="84" y="8"/>
                    <a:pt x="77" y="9"/>
                    <a:pt x="80" y="11"/>
                  </a:cubicBezTo>
                  <a:cubicBezTo>
                    <a:pt x="83" y="12"/>
                    <a:pt x="84" y="14"/>
                    <a:pt x="84" y="17"/>
                  </a:cubicBezTo>
                  <a:cubicBezTo>
                    <a:pt x="84" y="20"/>
                    <a:pt x="86" y="19"/>
                    <a:pt x="86" y="22"/>
                  </a:cubicBezTo>
                  <a:cubicBezTo>
                    <a:pt x="86" y="26"/>
                    <a:pt x="88" y="23"/>
                    <a:pt x="90" y="23"/>
                  </a:cubicBezTo>
                  <a:cubicBezTo>
                    <a:pt x="92" y="23"/>
                    <a:pt x="92" y="26"/>
                    <a:pt x="89" y="27"/>
                  </a:cubicBezTo>
                  <a:cubicBezTo>
                    <a:pt x="86" y="27"/>
                    <a:pt x="85" y="29"/>
                    <a:pt x="84" y="31"/>
                  </a:cubicBezTo>
                  <a:cubicBezTo>
                    <a:pt x="84" y="34"/>
                    <a:pt x="81" y="32"/>
                    <a:pt x="79" y="34"/>
                  </a:cubicBezTo>
                  <a:cubicBezTo>
                    <a:pt x="76" y="36"/>
                    <a:pt x="74" y="38"/>
                    <a:pt x="73" y="37"/>
                  </a:cubicBezTo>
                  <a:cubicBezTo>
                    <a:pt x="71" y="36"/>
                    <a:pt x="70" y="37"/>
                    <a:pt x="68" y="38"/>
                  </a:cubicBezTo>
                  <a:cubicBezTo>
                    <a:pt x="67" y="39"/>
                    <a:pt x="66" y="38"/>
                    <a:pt x="63" y="36"/>
                  </a:cubicBezTo>
                  <a:cubicBezTo>
                    <a:pt x="61" y="34"/>
                    <a:pt x="60" y="31"/>
                    <a:pt x="57" y="27"/>
                  </a:cubicBezTo>
                  <a:cubicBezTo>
                    <a:pt x="55" y="28"/>
                    <a:pt x="51" y="30"/>
                    <a:pt x="49" y="30"/>
                  </a:cubicBezTo>
                  <a:cubicBezTo>
                    <a:pt x="46" y="30"/>
                    <a:pt x="36" y="29"/>
                    <a:pt x="36" y="31"/>
                  </a:cubicBezTo>
                  <a:cubicBezTo>
                    <a:pt x="35" y="32"/>
                    <a:pt x="37" y="35"/>
                    <a:pt x="38" y="35"/>
                  </a:cubicBezTo>
                  <a:cubicBezTo>
                    <a:pt x="40" y="36"/>
                    <a:pt x="43" y="37"/>
                    <a:pt x="40" y="39"/>
                  </a:cubicBezTo>
                  <a:cubicBezTo>
                    <a:pt x="37" y="41"/>
                    <a:pt x="34" y="38"/>
                    <a:pt x="34" y="43"/>
                  </a:cubicBezTo>
                  <a:cubicBezTo>
                    <a:pt x="34" y="49"/>
                    <a:pt x="41" y="52"/>
                    <a:pt x="39" y="57"/>
                  </a:cubicBezTo>
                  <a:cubicBezTo>
                    <a:pt x="39" y="60"/>
                    <a:pt x="38" y="66"/>
                    <a:pt x="38" y="69"/>
                  </a:cubicBezTo>
                  <a:cubicBezTo>
                    <a:pt x="38" y="71"/>
                    <a:pt x="37" y="79"/>
                    <a:pt x="34" y="80"/>
                  </a:cubicBezTo>
                  <a:cubicBezTo>
                    <a:pt x="32" y="80"/>
                    <a:pt x="30" y="78"/>
                    <a:pt x="27" y="80"/>
                  </a:cubicBezTo>
                  <a:cubicBezTo>
                    <a:pt x="24" y="83"/>
                    <a:pt x="21" y="81"/>
                    <a:pt x="17" y="84"/>
                  </a:cubicBezTo>
                  <a:cubicBezTo>
                    <a:pt x="14" y="87"/>
                    <a:pt x="10" y="86"/>
                    <a:pt x="10" y="89"/>
                  </a:cubicBezTo>
                  <a:cubicBezTo>
                    <a:pt x="9" y="92"/>
                    <a:pt x="6" y="94"/>
                    <a:pt x="7" y="97"/>
                  </a:cubicBezTo>
                  <a:cubicBezTo>
                    <a:pt x="8" y="100"/>
                    <a:pt x="5" y="99"/>
                    <a:pt x="3" y="102"/>
                  </a:cubicBezTo>
                  <a:cubicBezTo>
                    <a:pt x="1" y="104"/>
                    <a:pt x="3" y="105"/>
                    <a:pt x="2" y="107"/>
                  </a:cubicBezTo>
                  <a:cubicBezTo>
                    <a:pt x="0" y="109"/>
                    <a:pt x="2" y="112"/>
                    <a:pt x="4" y="114"/>
                  </a:cubicBezTo>
                  <a:cubicBezTo>
                    <a:pt x="6" y="117"/>
                    <a:pt x="8" y="119"/>
                    <a:pt x="8" y="122"/>
                  </a:cubicBezTo>
                  <a:cubicBezTo>
                    <a:pt x="7" y="124"/>
                    <a:pt x="9" y="125"/>
                    <a:pt x="12" y="125"/>
                  </a:cubicBezTo>
                  <a:cubicBezTo>
                    <a:pt x="14" y="125"/>
                    <a:pt x="12" y="130"/>
                    <a:pt x="16" y="130"/>
                  </a:cubicBezTo>
                  <a:cubicBezTo>
                    <a:pt x="20" y="130"/>
                    <a:pt x="24" y="131"/>
                    <a:pt x="25" y="128"/>
                  </a:cubicBezTo>
                  <a:cubicBezTo>
                    <a:pt x="26" y="126"/>
                    <a:pt x="29" y="124"/>
                    <a:pt x="29" y="128"/>
                  </a:cubicBezTo>
                  <a:cubicBezTo>
                    <a:pt x="29" y="131"/>
                    <a:pt x="28" y="140"/>
                    <a:pt x="31" y="139"/>
                  </a:cubicBezTo>
                  <a:cubicBezTo>
                    <a:pt x="34" y="138"/>
                    <a:pt x="39" y="138"/>
                    <a:pt x="42" y="139"/>
                  </a:cubicBezTo>
                  <a:cubicBezTo>
                    <a:pt x="45" y="140"/>
                    <a:pt x="47" y="139"/>
                    <a:pt x="49" y="137"/>
                  </a:cubicBezTo>
                  <a:cubicBezTo>
                    <a:pt x="51" y="135"/>
                    <a:pt x="53" y="135"/>
                    <a:pt x="56" y="133"/>
                  </a:cubicBezTo>
                  <a:cubicBezTo>
                    <a:pt x="60" y="131"/>
                    <a:pt x="63" y="129"/>
                    <a:pt x="66" y="129"/>
                  </a:cubicBezTo>
                  <a:cubicBezTo>
                    <a:pt x="70" y="129"/>
                    <a:pt x="75" y="127"/>
                    <a:pt x="74" y="129"/>
                  </a:cubicBezTo>
                  <a:cubicBezTo>
                    <a:pt x="74" y="132"/>
                    <a:pt x="73" y="141"/>
                    <a:pt x="77" y="146"/>
                  </a:cubicBezTo>
                  <a:cubicBezTo>
                    <a:pt x="81" y="150"/>
                    <a:pt x="83" y="152"/>
                    <a:pt x="87" y="152"/>
                  </a:cubicBezTo>
                  <a:cubicBezTo>
                    <a:pt x="91" y="151"/>
                    <a:pt x="90" y="153"/>
                    <a:pt x="93" y="153"/>
                  </a:cubicBezTo>
                  <a:cubicBezTo>
                    <a:pt x="96" y="153"/>
                    <a:pt x="94" y="156"/>
                    <a:pt x="96" y="156"/>
                  </a:cubicBezTo>
                  <a:cubicBezTo>
                    <a:pt x="99" y="156"/>
                    <a:pt x="103" y="156"/>
                    <a:pt x="103" y="159"/>
                  </a:cubicBezTo>
                  <a:cubicBezTo>
                    <a:pt x="103" y="162"/>
                    <a:pt x="111" y="160"/>
                    <a:pt x="113" y="161"/>
                  </a:cubicBezTo>
                  <a:cubicBezTo>
                    <a:pt x="114" y="163"/>
                    <a:pt x="116" y="164"/>
                    <a:pt x="116" y="167"/>
                  </a:cubicBezTo>
                  <a:cubicBezTo>
                    <a:pt x="115" y="170"/>
                    <a:pt x="120" y="172"/>
                    <a:pt x="117" y="173"/>
                  </a:cubicBezTo>
                  <a:cubicBezTo>
                    <a:pt x="115" y="175"/>
                    <a:pt x="118" y="177"/>
                    <a:pt x="118" y="180"/>
                  </a:cubicBezTo>
                  <a:cubicBezTo>
                    <a:pt x="118" y="184"/>
                    <a:pt x="122" y="185"/>
                    <a:pt x="127" y="185"/>
                  </a:cubicBezTo>
                  <a:cubicBezTo>
                    <a:pt x="133" y="184"/>
                    <a:pt x="134" y="185"/>
                    <a:pt x="134" y="189"/>
                  </a:cubicBezTo>
                  <a:cubicBezTo>
                    <a:pt x="134" y="193"/>
                    <a:pt x="138" y="193"/>
                    <a:pt x="139" y="197"/>
                  </a:cubicBezTo>
                  <a:cubicBezTo>
                    <a:pt x="141" y="201"/>
                    <a:pt x="138" y="205"/>
                    <a:pt x="138" y="208"/>
                  </a:cubicBezTo>
                  <a:cubicBezTo>
                    <a:pt x="139" y="210"/>
                    <a:pt x="137" y="213"/>
                    <a:pt x="136" y="214"/>
                  </a:cubicBezTo>
                  <a:cubicBezTo>
                    <a:pt x="138" y="216"/>
                    <a:pt x="138" y="217"/>
                    <a:pt x="136" y="218"/>
                  </a:cubicBezTo>
                  <a:cubicBezTo>
                    <a:pt x="134" y="219"/>
                    <a:pt x="139" y="223"/>
                    <a:pt x="138" y="229"/>
                  </a:cubicBezTo>
                  <a:cubicBezTo>
                    <a:pt x="136" y="234"/>
                    <a:pt x="136" y="235"/>
                    <a:pt x="142" y="235"/>
                  </a:cubicBezTo>
                  <a:cubicBezTo>
                    <a:pt x="148" y="236"/>
                    <a:pt x="147" y="237"/>
                    <a:pt x="149" y="236"/>
                  </a:cubicBezTo>
                  <a:cubicBezTo>
                    <a:pt x="151" y="235"/>
                    <a:pt x="154" y="240"/>
                    <a:pt x="155" y="243"/>
                  </a:cubicBezTo>
                  <a:cubicBezTo>
                    <a:pt x="156" y="246"/>
                    <a:pt x="158" y="253"/>
                    <a:pt x="159" y="253"/>
                  </a:cubicBezTo>
                  <a:cubicBezTo>
                    <a:pt x="160" y="253"/>
                    <a:pt x="163" y="250"/>
                    <a:pt x="166" y="251"/>
                  </a:cubicBezTo>
                  <a:cubicBezTo>
                    <a:pt x="169" y="252"/>
                    <a:pt x="165" y="262"/>
                    <a:pt x="165" y="266"/>
                  </a:cubicBezTo>
                  <a:cubicBezTo>
                    <a:pt x="167" y="266"/>
                    <a:pt x="170" y="266"/>
                    <a:pt x="171" y="266"/>
                  </a:cubicBezTo>
                  <a:cubicBezTo>
                    <a:pt x="172" y="267"/>
                    <a:pt x="173" y="277"/>
                    <a:pt x="172" y="279"/>
                  </a:cubicBezTo>
                  <a:cubicBezTo>
                    <a:pt x="172" y="281"/>
                    <a:pt x="165" y="283"/>
                    <a:pt x="162" y="285"/>
                  </a:cubicBezTo>
                  <a:cubicBezTo>
                    <a:pt x="159" y="287"/>
                    <a:pt x="151" y="294"/>
                    <a:pt x="148" y="300"/>
                  </a:cubicBezTo>
                  <a:cubicBezTo>
                    <a:pt x="146" y="304"/>
                    <a:pt x="142" y="307"/>
                    <a:pt x="140" y="309"/>
                  </a:cubicBezTo>
                  <a:cubicBezTo>
                    <a:pt x="141" y="309"/>
                    <a:pt x="142" y="309"/>
                    <a:pt x="143" y="309"/>
                  </a:cubicBezTo>
                  <a:cubicBezTo>
                    <a:pt x="144" y="308"/>
                    <a:pt x="147" y="308"/>
                    <a:pt x="150" y="312"/>
                  </a:cubicBezTo>
                  <a:cubicBezTo>
                    <a:pt x="153" y="315"/>
                    <a:pt x="153" y="318"/>
                    <a:pt x="154" y="318"/>
                  </a:cubicBezTo>
                  <a:cubicBezTo>
                    <a:pt x="155" y="317"/>
                    <a:pt x="156" y="313"/>
                    <a:pt x="158" y="316"/>
                  </a:cubicBezTo>
                  <a:cubicBezTo>
                    <a:pt x="161" y="319"/>
                    <a:pt x="167" y="322"/>
                    <a:pt x="168" y="323"/>
                  </a:cubicBezTo>
                  <a:cubicBezTo>
                    <a:pt x="169" y="325"/>
                    <a:pt x="174" y="326"/>
                    <a:pt x="174" y="330"/>
                  </a:cubicBezTo>
                  <a:cubicBezTo>
                    <a:pt x="174" y="333"/>
                    <a:pt x="172" y="338"/>
                    <a:pt x="174" y="343"/>
                  </a:cubicBezTo>
                  <a:cubicBezTo>
                    <a:pt x="176" y="341"/>
                    <a:pt x="177" y="340"/>
                    <a:pt x="178" y="33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319;p4">
              <a:extLst>
                <a:ext uri="{FF2B5EF4-FFF2-40B4-BE49-F238E27FC236}">
                  <a16:creationId xmlns:a16="http://schemas.microsoft.com/office/drawing/2014/main" id="{0B353EF7-7514-2533-914A-0DA808B4C348}"/>
                </a:ext>
              </a:extLst>
            </p:cNvPr>
            <p:cNvSpPr/>
            <p:nvPr/>
          </p:nvSpPr>
          <p:spPr>
            <a:xfrm>
              <a:off x="4621166" y="5142744"/>
              <a:ext cx="104778" cy="115362"/>
            </a:xfrm>
            <a:custGeom>
              <a:avLst/>
              <a:gdLst/>
              <a:ahLst/>
              <a:cxnLst/>
              <a:rect l="l" t="t" r="r" b="b"/>
              <a:pathLst>
                <a:path w="42" h="46" extrusionOk="0">
                  <a:moveTo>
                    <a:pt x="42" y="22"/>
                  </a:moveTo>
                  <a:cubicBezTo>
                    <a:pt x="42" y="18"/>
                    <a:pt x="37" y="17"/>
                    <a:pt x="36" y="15"/>
                  </a:cubicBezTo>
                  <a:cubicBezTo>
                    <a:pt x="35" y="14"/>
                    <a:pt x="29" y="11"/>
                    <a:pt x="26" y="8"/>
                  </a:cubicBezTo>
                  <a:cubicBezTo>
                    <a:pt x="24" y="5"/>
                    <a:pt x="23" y="9"/>
                    <a:pt x="22" y="10"/>
                  </a:cubicBezTo>
                  <a:cubicBezTo>
                    <a:pt x="21" y="10"/>
                    <a:pt x="21" y="7"/>
                    <a:pt x="18" y="4"/>
                  </a:cubicBezTo>
                  <a:cubicBezTo>
                    <a:pt x="15" y="0"/>
                    <a:pt x="12" y="0"/>
                    <a:pt x="11" y="1"/>
                  </a:cubicBezTo>
                  <a:cubicBezTo>
                    <a:pt x="10" y="1"/>
                    <a:pt x="9" y="1"/>
                    <a:pt x="8" y="1"/>
                  </a:cubicBezTo>
                  <a:cubicBezTo>
                    <a:pt x="7" y="3"/>
                    <a:pt x="6" y="4"/>
                    <a:pt x="6" y="6"/>
                  </a:cubicBezTo>
                  <a:cubicBezTo>
                    <a:pt x="6" y="10"/>
                    <a:pt x="3" y="14"/>
                    <a:pt x="3" y="20"/>
                  </a:cubicBezTo>
                  <a:cubicBezTo>
                    <a:pt x="3" y="27"/>
                    <a:pt x="1" y="26"/>
                    <a:pt x="1" y="31"/>
                  </a:cubicBezTo>
                  <a:cubicBezTo>
                    <a:pt x="0" y="37"/>
                    <a:pt x="2" y="36"/>
                    <a:pt x="3" y="36"/>
                  </a:cubicBezTo>
                  <a:cubicBezTo>
                    <a:pt x="3" y="37"/>
                    <a:pt x="3" y="39"/>
                    <a:pt x="2" y="40"/>
                  </a:cubicBezTo>
                  <a:cubicBezTo>
                    <a:pt x="3" y="41"/>
                    <a:pt x="4" y="42"/>
                    <a:pt x="6" y="42"/>
                  </a:cubicBezTo>
                  <a:cubicBezTo>
                    <a:pt x="9" y="41"/>
                    <a:pt x="12" y="42"/>
                    <a:pt x="17" y="44"/>
                  </a:cubicBezTo>
                  <a:cubicBezTo>
                    <a:pt x="21" y="46"/>
                    <a:pt x="19" y="44"/>
                    <a:pt x="23" y="44"/>
                  </a:cubicBezTo>
                  <a:cubicBezTo>
                    <a:pt x="27" y="45"/>
                    <a:pt x="31" y="45"/>
                    <a:pt x="36" y="43"/>
                  </a:cubicBezTo>
                  <a:cubicBezTo>
                    <a:pt x="39" y="41"/>
                    <a:pt x="40" y="38"/>
                    <a:pt x="42" y="35"/>
                  </a:cubicBezTo>
                  <a:cubicBezTo>
                    <a:pt x="40" y="30"/>
                    <a:pt x="42" y="25"/>
                    <a:pt x="42" y="2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320;p4">
              <a:extLst>
                <a:ext uri="{FF2B5EF4-FFF2-40B4-BE49-F238E27FC236}">
                  <a16:creationId xmlns:a16="http://schemas.microsoft.com/office/drawing/2014/main" id="{96C0BC63-5599-2A69-B1B2-28F696D4D66C}"/>
                </a:ext>
              </a:extLst>
            </p:cNvPr>
            <p:cNvSpPr/>
            <p:nvPr/>
          </p:nvSpPr>
          <p:spPr>
            <a:xfrm>
              <a:off x="4295190" y="4949062"/>
              <a:ext cx="428639" cy="844576"/>
            </a:xfrm>
            <a:custGeom>
              <a:avLst/>
              <a:gdLst/>
              <a:ahLst/>
              <a:cxnLst/>
              <a:rect l="l" t="t" r="r" b="b"/>
              <a:pathLst>
                <a:path w="171" h="337" extrusionOk="0">
                  <a:moveTo>
                    <a:pt x="65" y="330"/>
                  </a:moveTo>
                  <a:cubicBezTo>
                    <a:pt x="61" y="330"/>
                    <a:pt x="52" y="322"/>
                    <a:pt x="49" y="319"/>
                  </a:cubicBezTo>
                  <a:cubicBezTo>
                    <a:pt x="46" y="317"/>
                    <a:pt x="48" y="315"/>
                    <a:pt x="45" y="315"/>
                  </a:cubicBezTo>
                  <a:cubicBezTo>
                    <a:pt x="41" y="316"/>
                    <a:pt x="44" y="313"/>
                    <a:pt x="45" y="312"/>
                  </a:cubicBezTo>
                  <a:cubicBezTo>
                    <a:pt x="47" y="311"/>
                    <a:pt x="45" y="308"/>
                    <a:pt x="43" y="307"/>
                  </a:cubicBezTo>
                  <a:cubicBezTo>
                    <a:pt x="42" y="312"/>
                    <a:pt x="41" y="335"/>
                    <a:pt x="43" y="335"/>
                  </a:cubicBezTo>
                  <a:cubicBezTo>
                    <a:pt x="44" y="335"/>
                    <a:pt x="54" y="334"/>
                    <a:pt x="57" y="336"/>
                  </a:cubicBezTo>
                  <a:cubicBezTo>
                    <a:pt x="58" y="336"/>
                    <a:pt x="59" y="337"/>
                    <a:pt x="61" y="336"/>
                  </a:cubicBezTo>
                  <a:cubicBezTo>
                    <a:pt x="62" y="334"/>
                    <a:pt x="68" y="335"/>
                    <a:pt x="71" y="333"/>
                  </a:cubicBezTo>
                  <a:cubicBezTo>
                    <a:pt x="74" y="331"/>
                    <a:pt x="70" y="330"/>
                    <a:pt x="65" y="330"/>
                  </a:cubicBezTo>
                  <a:close/>
                  <a:moveTo>
                    <a:pt x="169" y="35"/>
                  </a:moveTo>
                  <a:cubicBezTo>
                    <a:pt x="168" y="35"/>
                    <a:pt x="165" y="35"/>
                    <a:pt x="163" y="35"/>
                  </a:cubicBezTo>
                  <a:cubicBezTo>
                    <a:pt x="163" y="35"/>
                    <a:pt x="163" y="36"/>
                    <a:pt x="163" y="36"/>
                  </a:cubicBezTo>
                  <a:cubicBezTo>
                    <a:pt x="164" y="40"/>
                    <a:pt x="162" y="49"/>
                    <a:pt x="159" y="48"/>
                  </a:cubicBezTo>
                  <a:cubicBezTo>
                    <a:pt x="157" y="48"/>
                    <a:pt x="155" y="52"/>
                    <a:pt x="153" y="52"/>
                  </a:cubicBezTo>
                  <a:cubicBezTo>
                    <a:pt x="151" y="51"/>
                    <a:pt x="148" y="55"/>
                    <a:pt x="145" y="53"/>
                  </a:cubicBezTo>
                  <a:cubicBezTo>
                    <a:pt x="143" y="52"/>
                    <a:pt x="139" y="54"/>
                    <a:pt x="137" y="52"/>
                  </a:cubicBezTo>
                  <a:cubicBezTo>
                    <a:pt x="135" y="51"/>
                    <a:pt x="129" y="52"/>
                    <a:pt x="129" y="51"/>
                  </a:cubicBezTo>
                  <a:cubicBezTo>
                    <a:pt x="129" y="49"/>
                    <a:pt x="132" y="50"/>
                    <a:pt x="132" y="45"/>
                  </a:cubicBezTo>
                  <a:cubicBezTo>
                    <a:pt x="132" y="41"/>
                    <a:pt x="140" y="35"/>
                    <a:pt x="139" y="34"/>
                  </a:cubicBezTo>
                  <a:cubicBezTo>
                    <a:pt x="138" y="32"/>
                    <a:pt x="125" y="28"/>
                    <a:pt x="123" y="26"/>
                  </a:cubicBezTo>
                  <a:cubicBezTo>
                    <a:pt x="121" y="24"/>
                    <a:pt x="119" y="22"/>
                    <a:pt x="114" y="21"/>
                  </a:cubicBezTo>
                  <a:cubicBezTo>
                    <a:pt x="109" y="21"/>
                    <a:pt x="109" y="18"/>
                    <a:pt x="104" y="15"/>
                  </a:cubicBezTo>
                  <a:cubicBezTo>
                    <a:pt x="100" y="13"/>
                    <a:pt x="95" y="7"/>
                    <a:pt x="93" y="3"/>
                  </a:cubicBezTo>
                  <a:cubicBezTo>
                    <a:pt x="90" y="3"/>
                    <a:pt x="85" y="2"/>
                    <a:pt x="84" y="3"/>
                  </a:cubicBezTo>
                  <a:cubicBezTo>
                    <a:pt x="83" y="5"/>
                    <a:pt x="81" y="12"/>
                    <a:pt x="79" y="8"/>
                  </a:cubicBezTo>
                  <a:cubicBezTo>
                    <a:pt x="78" y="5"/>
                    <a:pt x="73" y="5"/>
                    <a:pt x="70" y="4"/>
                  </a:cubicBezTo>
                  <a:cubicBezTo>
                    <a:pt x="66" y="4"/>
                    <a:pt x="66" y="0"/>
                    <a:pt x="62" y="5"/>
                  </a:cubicBezTo>
                  <a:cubicBezTo>
                    <a:pt x="60" y="6"/>
                    <a:pt x="58" y="8"/>
                    <a:pt x="56" y="10"/>
                  </a:cubicBezTo>
                  <a:cubicBezTo>
                    <a:pt x="56" y="14"/>
                    <a:pt x="55" y="18"/>
                    <a:pt x="54" y="20"/>
                  </a:cubicBezTo>
                  <a:cubicBezTo>
                    <a:pt x="53" y="21"/>
                    <a:pt x="45" y="25"/>
                    <a:pt x="45" y="27"/>
                  </a:cubicBezTo>
                  <a:cubicBezTo>
                    <a:pt x="44" y="29"/>
                    <a:pt x="46" y="32"/>
                    <a:pt x="44" y="33"/>
                  </a:cubicBezTo>
                  <a:cubicBezTo>
                    <a:pt x="43" y="34"/>
                    <a:pt x="48" y="41"/>
                    <a:pt x="45" y="42"/>
                  </a:cubicBezTo>
                  <a:cubicBezTo>
                    <a:pt x="42" y="44"/>
                    <a:pt x="47" y="46"/>
                    <a:pt x="45" y="48"/>
                  </a:cubicBezTo>
                  <a:cubicBezTo>
                    <a:pt x="43" y="49"/>
                    <a:pt x="40" y="50"/>
                    <a:pt x="40" y="52"/>
                  </a:cubicBezTo>
                  <a:cubicBezTo>
                    <a:pt x="40" y="54"/>
                    <a:pt x="40" y="58"/>
                    <a:pt x="38" y="59"/>
                  </a:cubicBezTo>
                  <a:cubicBezTo>
                    <a:pt x="35" y="60"/>
                    <a:pt x="34" y="64"/>
                    <a:pt x="34" y="67"/>
                  </a:cubicBezTo>
                  <a:cubicBezTo>
                    <a:pt x="34" y="69"/>
                    <a:pt x="30" y="68"/>
                    <a:pt x="31" y="71"/>
                  </a:cubicBezTo>
                  <a:cubicBezTo>
                    <a:pt x="33" y="75"/>
                    <a:pt x="34" y="79"/>
                    <a:pt x="31" y="80"/>
                  </a:cubicBezTo>
                  <a:cubicBezTo>
                    <a:pt x="29" y="80"/>
                    <a:pt x="29" y="86"/>
                    <a:pt x="28" y="86"/>
                  </a:cubicBezTo>
                  <a:cubicBezTo>
                    <a:pt x="26" y="86"/>
                    <a:pt x="26" y="92"/>
                    <a:pt x="28" y="95"/>
                  </a:cubicBezTo>
                  <a:cubicBezTo>
                    <a:pt x="30" y="98"/>
                    <a:pt x="31" y="101"/>
                    <a:pt x="31" y="104"/>
                  </a:cubicBezTo>
                  <a:cubicBezTo>
                    <a:pt x="31" y="106"/>
                    <a:pt x="34" y="108"/>
                    <a:pt x="33" y="111"/>
                  </a:cubicBezTo>
                  <a:cubicBezTo>
                    <a:pt x="32" y="114"/>
                    <a:pt x="32" y="117"/>
                    <a:pt x="30" y="118"/>
                  </a:cubicBezTo>
                  <a:cubicBezTo>
                    <a:pt x="29" y="119"/>
                    <a:pt x="30" y="123"/>
                    <a:pt x="28" y="124"/>
                  </a:cubicBezTo>
                  <a:cubicBezTo>
                    <a:pt x="26" y="125"/>
                    <a:pt x="30" y="133"/>
                    <a:pt x="28" y="135"/>
                  </a:cubicBezTo>
                  <a:cubicBezTo>
                    <a:pt x="26" y="136"/>
                    <a:pt x="22" y="138"/>
                    <a:pt x="22" y="143"/>
                  </a:cubicBezTo>
                  <a:cubicBezTo>
                    <a:pt x="22" y="149"/>
                    <a:pt x="22" y="152"/>
                    <a:pt x="22" y="154"/>
                  </a:cubicBezTo>
                  <a:cubicBezTo>
                    <a:pt x="21" y="156"/>
                    <a:pt x="24" y="156"/>
                    <a:pt x="24" y="159"/>
                  </a:cubicBezTo>
                  <a:cubicBezTo>
                    <a:pt x="23" y="162"/>
                    <a:pt x="19" y="160"/>
                    <a:pt x="19" y="162"/>
                  </a:cubicBezTo>
                  <a:cubicBezTo>
                    <a:pt x="19" y="164"/>
                    <a:pt x="20" y="168"/>
                    <a:pt x="19" y="169"/>
                  </a:cubicBezTo>
                  <a:cubicBezTo>
                    <a:pt x="17" y="169"/>
                    <a:pt x="16" y="170"/>
                    <a:pt x="16" y="174"/>
                  </a:cubicBezTo>
                  <a:cubicBezTo>
                    <a:pt x="16" y="178"/>
                    <a:pt x="14" y="178"/>
                    <a:pt x="14" y="180"/>
                  </a:cubicBezTo>
                  <a:cubicBezTo>
                    <a:pt x="14" y="182"/>
                    <a:pt x="16" y="184"/>
                    <a:pt x="16" y="186"/>
                  </a:cubicBezTo>
                  <a:cubicBezTo>
                    <a:pt x="16" y="188"/>
                    <a:pt x="17" y="194"/>
                    <a:pt x="15" y="195"/>
                  </a:cubicBezTo>
                  <a:cubicBezTo>
                    <a:pt x="14" y="195"/>
                    <a:pt x="13" y="203"/>
                    <a:pt x="14" y="204"/>
                  </a:cubicBezTo>
                  <a:cubicBezTo>
                    <a:pt x="16" y="205"/>
                    <a:pt x="16" y="207"/>
                    <a:pt x="15" y="208"/>
                  </a:cubicBezTo>
                  <a:cubicBezTo>
                    <a:pt x="14" y="210"/>
                    <a:pt x="18" y="211"/>
                    <a:pt x="16" y="213"/>
                  </a:cubicBezTo>
                  <a:cubicBezTo>
                    <a:pt x="14" y="216"/>
                    <a:pt x="16" y="219"/>
                    <a:pt x="19" y="218"/>
                  </a:cubicBezTo>
                  <a:cubicBezTo>
                    <a:pt x="21" y="217"/>
                    <a:pt x="23" y="221"/>
                    <a:pt x="20" y="221"/>
                  </a:cubicBezTo>
                  <a:cubicBezTo>
                    <a:pt x="17" y="221"/>
                    <a:pt x="14" y="221"/>
                    <a:pt x="17" y="223"/>
                  </a:cubicBezTo>
                  <a:cubicBezTo>
                    <a:pt x="19" y="225"/>
                    <a:pt x="21" y="228"/>
                    <a:pt x="18" y="229"/>
                  </a:cubicBezTo>
                  <a:cubicBezTo>
                    <a:pt x="15" y="230"/>
                    <a:pt x="17" y="232"/>
                    <a:pt x="17" y="235"/>
                  </a:cubicBezTo>
                  <a:cubicBezTo>
                    <a:pt x="16" y="238"/>
                    <a:pt x="19" y="241"/>
                    <a:pt x="16" y="242"/>
                  </a:cubicBezTo>
                  <a:cubicBezTo>
                    <a:pt x="14" y="243"/>
                    <a:pt x="17" y="247"/>
                    <a:pt x="14" y="248"/>
                  </a:cubicBezTo>
                  <a:cubicBezTo>
                    <a:pt x="10" y="248"/>
                    <a:pt x="13" y="252"/>
                    <a:pt x="10" y="253"/>
                  </a:cubicBezTo>
                  <a:cubicBezTo>
                    <a:pt x="8" y="255"/>
                    <a:pt x="13" y="258"/>
                    <a:pt x="10" y="260"/>
                  </a:cubicBezTo>
                  <a:cubicBezTo>
                    <a:pt x="8" y="262"/>
                    <a:pt x="10" y="266"/>
                    <a:pt x="7" y="266"/>
                  </a:cubicBezTo>
                  <a:cubicBezTo>
                    <a:pt x="4" y="266"/>
                    <a:pt x="3" y="270"/>
                    <a:pt x="2" y="271"/>
                  </a:cubicBezTo>
                  <a:cubicBezTo>
                    <a:pt x="2" y="273"/>
                    <a:pt x="0" y="277"/>
                    <a:pt x="3" y="279"/>
                  </a:cubicBezTo>
                  <a:cubicBezTo>
                    <a:pt x="5" y="282"/>
                    <a:pt x="2" y="284"/>
                    <a:pt x="4" y="285"/>
                  </a:cubicBezTo>
                  <a:cubicBezTo>
                    <a:pt x="6" y="286"/>
                    <a:pt x="13" y="284"/>
                    <a:pt x="12" y="287"/>
                  </a:cubicBezTo>
                  <a:cubicBezTo>
                    <a:pt x="11" y="290"/>
                    <a:pt x="11" y="297"/>
                    <a:pt x="13" y="297"/>
                  </a:cubicBezTo>
                  <a:cubicBezTo>
                    <a:pt x="14" y="297"/>
                    <a:pt x="15" y="301"/>
                    <a:pt x="17" y="300"/>
                  </a:cubicBezTo>
                  <a:cubicBezTo>
                    <a:pt x="19" y="300"/>
                    <a:pt x="28" y="299"/>
                    <a:pt x="31" y="300"/>
                  </a:cubicBezTo>
                  <a:cubicBezTo>
                    <a:pt x="33" y="301"/>
                    <a:pt x="35" y="302"/>
                    <a:pt x="36" y="303"/>
                  </a:cubicBezTo>
                  <a:cubicBezTo>
                    <a:pt x="38" y="302"/>
                    <a:pt x="43" y="305"/>
                    <a:pt x="44" y="304"/>
                  </a:cubicBezTo>
                  <a:cubicBezTo>
                    <a:pt x="45" y="302"/>
                    <a:pt x="39" y="298"/>
                    <a:pt x="40" y="296"/>
                  </a:cubicBezTo>
                  <a:cubicBezTo>
                    <a:pt x="40" y="294"/>
                    <a:pt x="39" y="291"/>
                    <a:pt x="39" y="290"/>
                  </a:cubicBezTo>
                  <a:cubicBezTo>
                    <a:pt x="39" y="288"/>
                    <a:pt x="38" y="284"/>
                    <a:pt x="40" y="282"/>
                  </a:cubicBezTo>
                  <a:cubicBezTo>
                    <a:pt x="43" y="280"/>
                    <a:pt x="43" y="278"/>
                    <a:pt x="45" y="278"/>
                  </a:cubicBezTo>
                  <a:cubicBezTo>
                    <a:pt x="46" y="279"/>
                    <a:pt x="50" y="277"/>
                    <a:pt x="50" y="272"/>
                  </a:cubicBezTo>
                  <a:cubicBezTo>
                    <a:pt x="50" y="268"/>
                    <a:pt x="52" y="266"/>
                    <a:pt x="56" y="263"/>
                  </a:cubicBezTo>
                  <a:cubicBezTo>
                    <a:pt x="60" y="260"/>
                    <a:pt x="67" y="256"/>
                    <a:pt x="66" y="255"/>
                  </a:cubicBezTo>
                  <a:cubicBezTo>
                    <a:pt x="65" y="253"/>
                    <a:pt x="67" y="249"/>
                    <a:pt x="67" y="247"/>
                  </a:cubicBezTo>
                  <a:cubicBezTo>
                    <a:pt x="67" y="245"/>
                    <a:pt x="61" y="245"/>
                    <a:pt x="59" y="244"/>
                  </a:cubicBezTo>
                  <a:cubicBezTo>
                    <a:pt x="57" y="244"/>
                    <a:pt x="49" y="238"/>
                    <a:pt x="53" y="232"/>
                  </a:cubicBezTo>
                  <a:cubicBezTo>
                    <a:pt x="57" y="225"/>
                    <a:pt x="65" y="224"/>
                    <a:pt x="67" y="224"/>
                  </a:cubicBezTo>
                  <a:cubicBezTo>
                    <a:pt x="69" y="223"/>
                    <a:pt x="67" y="220"/>
                    <a:pt x="69" y="219"/>
                  </a:cubicBezTo>
                  <a:cubicBezTo>
                    <a:pt x="71" y="218"/>
                    <a:pt x="71" y="216"/>
                    <a:pt x="71" y="213"/>
                  </a:cubicBezTo>
                  <a:cubicBezTo>
                    <a:pt x="71" y="210"/>
                    <a:pt x="71" y="205"/>
                    <a:pt x="75" y="205"/>
                  </a:cubicBezTo>
                  <a:cubicBezTo>
                    <a:pt x="78" y="204"/>
                    <a:pt x="79" y="203"/>
                    <a:pt x="77" y="202"/>
                  </a:cubicBezTo>
                  <a:cubicBezTo>
                    <a:pt x="75" y="201"/>
                    <a:pt x="74" y="199"/>
                    <a:pt x="77" y="199"/>
                  </a:cubicBezTo>
                  <a:cubicBezTo>
                    <a:pt x="81" y="198"/>
                    <a:pt x="79" y="201"/>
                    <a:pt x="82" y="201"/>
                  </a:cubicBezTo>
                  <a:cubicBezTo>
                    <a:pt x="84" y="201"/>
                    <a:pt x="88" y="197"/>
                    <a:pt x="85" y="195"/>
                  </a:cubicBezTo>
                  <a:cubicBezTo>
                    <a:pt x="82" y="192"/>
                    <a:pt x="81" y="196"/>
                    <a:pt x="79" y="196"/>
                  </a:cubicBezTo>
                  <a:cubicBezTo>
                    <a:pt x="78" y="197"/>
                    <a:pt x="76" y="194"/>
                    <a:pt x="75" y="194"/>
                  </a:cubicBezTo>
                  <a:cubicBezTo>
                    <a:pt x="73" y="194"/>
                    <a:pt x="74" y="190"/>
                    <a:pt x="74" y="188"/>
                  </a:cubicBezTo>
                  <a:cubicBezTo>
                    <a:pt x="73" y="186"/>
                    <a:pt x="72" y="182"/>
                    <a:pt x="73" y="180"/>
                  </a:cubicBezTo>
                  <a:cubicBezTo>
                    <a:pt x="75" y="178"/>
                    <a:pt x="81" y="183"/>
                    <a:pt x="87" y="184"/>
                  </a:cubicBezTo>
                  <a:cubicBezTo>
                    <a:pt x="92" y="184"/>
                    <a:pt x="96" y="181"/>
                    <a:pt x="96" y="179"/>
                  </a:cubicBezTo>
                  <a:cubicBezTo>
                    <a:pt x="96" y="177"/>
                    <a:pt x="94" y="173"/>
                    <a:pt x="97" y="171"/>
                  </a:cubicBezTo>
                  <a:cubicBezTo>
                    <a:pt x="100" y="168"/>
                    <a:pt x="98" y="168"/>
                    <a:pt x="97" y="165"/>
                  </a:cubicBezTo>
                  <a:cubicBezTo>
                    <a:pt x="96" y="162"/>
                    <a:pt x="98" y="160"/>
                    <a:pt x="100" y="161"/>
                  </a:cubicBezTo>
                  <a:cubicBezTo>
                    <a:pt x="101" y="163"/>
                    <a:pt x="112" y="162"/>
                    <a:pt x="121" y="160"/>
                  </a:cubicBezTo>
                  <a:cubicBezTo>
                    <a:pt x="130" y="158"/>
                    <a:pt x="137" y="155"/>
                    <a:pt x="137" y="152"/>
                  </a:cubicBezTo>
                  <a:cubicBezTo>
                    <a:pt x="138" y="150"/>
                    <a:pt x="144" y="143"/>
                    <a:pt x="145" y="141"/>
                  </a:cubicBezTo>
                  <a:cubicBezTo>
                    <a:pt x="146" y="139"/>
                    <a:pt x="145" y="136"/>
                    <a:pt x="141" y="136"/>
                  </a:cubicBezTo>
                  <a:cubicBezTo>
                    <a:pt x="138" y="135"/>
                    <a:pt x="138" y="131"/>
                    <a:pt x="140" y="128"/>
                  </a:cubicBezTo>
                  <a:cubicBezTo>
                    <a:pt x="142" y="126"/>
                    <a:pt x="139" y="124"/>
                    <a:pt x="135" y="123"/>
                  </a:cubicBezTo>
                  <a:cubicBezTo>
                    <a:pt x="132" y="123"/>
                    <a:pt x="126" y="120"/>
                    <a:pt x="129" y="117"/>
                  </a:cubicBezTo>
                  <a:cubicBezTo>
                    <a:pt x="131" y="116"/>
                    <a:pt x="132" y="116"/>
                    <a:pt x="132" y="117"/>
                  </a:cubicBezTo>
                  <a:cubicBezTo>
                    <a:pt x="133" y="116"/>
                    <a:pt x="133" y="114"/>
                    <a:pt x="133" y="113"/>
                  </a:cubicBezTo>
                  <a:cubicBezTo>
                    <a:pt x="132" y="113"/>
                    <a:pt x="130" y="114"/>
                    <a:pt x="131" y="108"/>
                  </a:cubicBezTo>
                  <a:cubicBezTo>
                    <a:pt x="131" y="103"/>
                    <a:pt x="133" y="104"/>
                    <a:pt x="133" y="97"/>
                  </a:cubicBezTo>
                  <a:cubicBezTo>
                    <a:pt x="133" y="91"/>
                    <a:pt x="136" y="87"/>
                    <a:pt x="136" y="83"/>
                  </a:cubicBezTo>
                  <a:cubicBezTo>
                    <a:pt x="136" y="79"/>
                    <a:pt x="142" y="75"/>
                    <a:pt x="146" y="69"/>
                  </a:cubicBezTo>
                  <a:cubicBezTo>
                    <a:pt x="149" y="63"/>
                    <a:pt x="157" y="56"/>
                    <a:pt x="160" y="54"/>
                  </a:cubicBezTo>
                  <a:cubicBezTo>
                    <a:pt x="163" y="52"/>
                    <a:pt x="170" y="50"/>
                    <a:pt x="170" y="48"/>
                  </a:cubicBezTo>
                  <a:cubicBezTo>
                    <a:pt x="171" y="46"/>
                    <a:pt x="170" y="36"/>
                    <a:pt x="169" y="3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321;p4">
              <a:extLst>
                <a:ext uri="{FF2B5EF4-FFF2-40B4-BE49-F238E27FC236}">
                  <a16:creationId xmlns:a16="http://schemas.microsoft.com/office/drawing/2014/main" id="{ED196772-CDCE-242F-9803-97CF77986889}"/>
                </a:ext>
              </a:extLst>
            </p:cNvPr>
            <p:cNvSpPr/>
            <p:nvPr/>
          </p:nvSpPr>
          <p:spPr>
            <a:xfrm>
              <a:off x="4250738" y="4856985"/>
              <a:ext cx="187331" cy="951471"/>
            </a:xfrm>
            <a:custGeom>
              <a:avLst/>
              <a:gdLst/>
              <a:ahLst/>
              <a:cxnLst/>
              <a:rect l="l" t="t" r="r" b="b"/>
              <a:pathLst>
                <a:path w="75" h="380" extrusionOk="0">
                  <a:moveTo>
                    <a:pt x="35" y="337"/>
                  </a:moveTo>
                  <a:cubicBezTo>
                    <a:pt x="33" y="338"/>
                    <a:pt x="32" y="334"/>
                    <a:pt x="31" y="334"/>
                  </a:cubicBezTo>
                  <a:cubicBezTo>
                    <a:pt x="29" y="334"/>
                    <a:pt x="29" y="327"/>
                    <a:pt x="30" y="324"/>
                  </a:cubicBezTo>
                  <a:cubicBezTo>
                    <a:pt x="31" y="321"/>
                    <a:pt x="24" y="323"/>
                    <a:pt x="22" y="322"/>
                  </a:cubicBezTo>
                  <a:cubicBezTo>
                    <a:pt x="20" y="321"/>
                    <a:pt x="23" y="319"/>
                    <a:pt x="21" y="316"/>
                  </a:cubicBezTo>
                  <a:cubicBezTo>
                    <a:pt x="18" y="314"/>
                    <a:pt x="20" y="310"/>
                    <a:pt x="20" y="308"/>
                  </a:cubicBezTo>
                  <a:cubicBezTo>
                    <a:pt x="21" y="307"/>
                    <a:pt x="22" y="303"/>
                    <a:pt x="25" y="303"/>
                  </a:cubicBezTo>
                  <a:cubicBezTo>
                    <a:pt x="28" y="303"/>
                    <a:pt x="26" y="299"/>
                    <a:pt x="28" y="297"/>
                  </a:cubicBezTo>
                  <a:cubicBezTo>
                    <a:pt x="31" y="295"/>
                    <a:pt x="26" y="292"/>
                    <a:pt x="28" y="290"/>
                  </a:cubicBezTo>
                  <a:cubicBezTo>
                    <a:pt x="31" y="289"/>
                    <a:pt x="28" y="285"/>
                    <a:pt x="32" y="285"/>
                  </a:cubicBezTo>
                  <a:cubicBezTo>
                    <a:pt x="35" y="284"/>
                    <a:pt x="32" y="280"/>
                    <a:pt x="34" y="279"/>
                  </a:cubicBezTo>
                  <a:cubicBezTo>
                    <a:pt x="37" y="278"/>
                    <a:pt x="34" y="275"/>
                    <a:pt x="35" y="272"/>
                  </a:cubicBezTo>
                  <a:cubicBezTo>
                    <a:pt x="35" y="269"/>
                    <a:pt x="33" y="267"/>
                    <a:pt x="36" y="266"/>
                  </a:cubicBezTo>
                  <a:cubicBezTo>
                    <a:pt x="39" y="265"/>
                    <a:pt x="37" y="262"/>
                    <a:pt x="35" y="260"/>
                  </a:cubicBezTo>
                  <a:cubicBezTo>
                    <a:pt x="32" y="258"/>
                    <a:pt x="35" y="258"/>
                    <a:pt x="38" y="258"/>
                  </a:cubicBezTo>
                  <a:cubicBezTo>
                    <a:pt x="41" y="258"/>
                    <a:pt x="39" y="254"/>
                    <a:pt x="37" y="255"/>
                  </a:cubicBezTo>
                  <a:cubicBezTo>
                    <a:pt x="34" y="256"/>
                    <a:pt x="32" y="253"/>
                    <a:pt x="34" y="250"/>
                  </a:cubicBezTo>
                  <a:cubicBezTo>
                    <a:pt x="36" y="248"/>
                    <a:pt x="32" y="247"/>
                    <a:pt x="33" y="245"/>
                  </a:cubicBezTo>
                  <a:cubicBezTo>
                    <a:pt x="34" y="244"/>
                    <a:pt x="34" y="242"/>
                    <a:pt x="32" y="241"/>
                  </a:cubicBezTo>
                  <a:cubicBezTo>
                    <a:pt x="31" y="240"/>
                    <a:pt x="32" y="232"/>
                    <a:pt x="33" y="232"/>
                  </a:cubicBezTo>
                  <a:cubicBezTo>
                    <a:pt x="35" y="231"/>
                    <a:pt x="34" y="225"/>
                    <a:pt x="34" y="223"/>
                  </a:cubicBezTo>
                  <a:cubicBezTo>
                    <a:pt x="34" y="221"/>
                    <a:pt x="32" y="219"/>
                    <a:pt x="32" y="217"/>
                  </a:cubicBezTo>
                  <a:cubicBezTo>
                    <a:pt x="32" y="215"/>
                    <a:pt x="34" y="215"/>
                    <a:pt x="34" y="211"/>
                  </a:cubicBezTo>
                  <a:cubicBezTo>
                    <a:pt x="34" y="207"/>
                    <a:pt x="35" y="206"/>
                    <a:pt x="37" y="206"/>
                  </a:cubicBezTo>
                  <a:cubicBezTo>
                    <a:pt x="38" y="205"/>
                    <a:pt x="37" y="201"/>
                    <a:pt x="37" y="199"/>
                  </a:cubicBezTo>
                  <a:cubicBezTo>
                    <a:pt x="37" y="197"/>
                    <a:pt x="41" y="199"/>
                    <a:pt x="42" y="196"/>
                  </a:cubicBezTo>
                  <a:cubicBezTo>
                    <a:pt x="42" y="193"/>
                    <a:pt x="39" y="193"/>
                    <a:pt x="40" y="191"/>
                  </a:cubicBezTo>
                  <a:cubicBezTo>
                    <a:pt x="40" y="189"/>
                    <a:pt x="40" y="186"/>
                    <a:pt x="40" y="180"/>
                  </a:cubicBezTo>
                  <a:cubicBezTo>
                    <a:pt x="40" y="175"/>
                    <a:pt x="44" y="173"/>
                    <a:pt x="46" y="172"/>
                  </a:cubicBezTo>
                  <a:cubicBezTo>
                    <a:pt x="48" y="170"/>
                    <a:pt x="44" y="162"/>
                    <a:pt x="46" y="161"/>
                  </a:cubicBezTo>
                  <a:cubicBezTo>
                    <a:pt x="48" y="160"/>
                    <a:pt x="47" y="156"/>
                    <a:pt x="48" y="155"/>
                  </a:cubicBezTo>
                  <a:cubicBezTo>
                    <a:pt x="50" y="154"/>
                    <a:pt x="50" y="151"/>
                    <a:pt x="51" y="148"/>
                  </a:cubicBezTo>
                  <a:cubicBezTo>
                    <a:pt x="52" y="145"/>
                    <a:pt x="49" y="143"/>
                    <a:pt x="49" y="141"/>
                  </a:cubicBezTo>
                  <a:cubicBezTo>
                    <a:pt x="49" y="138"/>
                    <a:pt x="48" y="135"/>
                    <a:pt x="46" y="132"/>
                  </a:cubicBezTo>
                  <a:cubicBezTo>
                    <a:pt x="44" y="129"/>
                    <a:pt x="44" y="123"/>
                    <a:pt x="46" y="123"/>
                  </a:cubicBezTo>
                  <a:cubicBezTo>
                    <a:pt x="47" y="123"/>
                    <a:pt x="47" y="117"/>
                    <a:pt x="49" y="117"/>
                  </a:cubicBezTo>
                  <a:cubicBezTo>
                    <a:pt x="52" y="116"/>
                    <a:pt x="51" y="112"/>
                    <a:pt x="49" y="108"/>
                  </a:cubicBezTo>
                  <a:cubicBezTo>
                    <a:pt x="48" y="105"/>
                    <a:pt x="52" y="106"/>
                    <a:pt x="52" y="104"/>
                  </a:cubicBezTo>
                  <a:cubicBezTo>
                    <a:pt x="52" y="101"/>
                    <a:pt x="53" y="97"/>
                    <a:pt x="56" y="96"/>
                  </a:cubicBezTo>
                  <a:cubicBezTo>
                    <a:pt x="58" y="95"/>
                    <a:pt x="58" y="91"/>
                    <a:pt x="58" y="89"/>
                  </a:cubicBezTo>
                  <a:cubicBezTo>
                    <a:pt x="58" y="87"/>
                    <a:pt x="61" y="86"/>
                    <a:pt x="63" y="85"/>
                  </a:cubicBezTo>
                  <a:cubicBezTo>
                    <a:pt x="65" y="83"/>
                    <a:pt x="60" y="81"/>
                    <a:pt x="63" y="79"/>
                  </a:cubicBezTo>
                  <a:cubicBezTo>
                    <a:pt x="66" y="78"/>
                    <a:pt x="61" y="71"/>
                    <a:pt x="62" y="70"/>
                  </a:cubicBezTo>
                  <a:cubicBezTo>
                    <a:pt x="64" y="69"/>
                    <a:pt x="62" y="66"/>
                    <a:pt x="63" y="64"/>
                  </a:cubicBezTo>
                  <a:cubicBezTo>
                    <a:pt x="63" y="62"/>
                    <a:pt x="71" y="58"/>
                    <a:pt x="72" y="57"/>
                  </a:cubicBezTo>
                  <a:cubicBezTo>
                    <a:pt x="73" y="55"/>
                    <a:pt x="74" y="51"/>
                    <a:pt x="74" y="47"/>
                  </a:cubicBezTo>
                  <a:cubicBezTo>
                    <a:pt x="71" y="48"/>
                    <a:pt x="69" y="49"/>
                    <a:pt x="69" y="48"/>
                  </a:cubicBezTo>
                  <a:cubicBezTo>
                    <a:pt x="68" y="47"/>
                    <a:pt x="69" y="41"/>
                    <a:pt x="67" y="39"/>
                  </a:cubicBezTo>
                  <a:cubicBezTo>
                    <a:pt x="64" y="37"/>
                    <a:pt x="66" y="32"/>
                    <a:pt x="64" y="31"/>
                  </a:cubicBezTo>
                  <a:cubicBezTo>
                    <a:pt x="61" y="30"/>
                    <a:pt x="59" y="26"/>
                    <a:pt x="61" y="24"/>
                  </a:cubicBezTo>
                  <a:cubicBezTo>
                    <a:pt x="63" y="23"/>
                    <a:pt x="61" y="20"/>
                    <a:pt x="62" y="18"/>
                  </a:cubicBezTo>
                  <a:cubicBezTo>
                    <a:pt x="64" y="17"/>
                    <a:pt x="61" y="17"/>
                    <a:pt x="59" y="14"/>
                  </a:cubicBezTo>
                  <a:cubicBezTo>
                    <a:pt x="56" y="11"/>
                    <a:pt x="60" y="7"/>
                    <a:pt x="57" y="5"/>
                  </a:cubicBezTo>
                  <a:cubicBezTo>
                    <a:pt x="54" y="3"/>
                    <a:pt x="54" y="0"/>
                    <a:pt x="53" y="1"/>
                  </a:cubicBezTo>
                  <a:cubicBezTo>
                    <a:pt x="52" y="2"/>
                    <a:pt x="52" y="6"/>
                    <a:pt x="50" y="8"/>
                  </a:cubicBezTo>
                  <a:cubicBezTo>
                    <a:pt x="49" y="8"/>
                    <a:pt x="49" y="8"/>
                    <a:pt x="48" y="9"/>
                  </a:cubicBezTo>
                  <a:cubicBezTo>
                    <a:pt x="48" y="11"/>
                    <a:pt x="47" y="15"/>
                    <a:pt x="48" y="17"/>
                  </a:cubicBezTo>
                  <a:cubicBezTo>
                    <a:pt x="49" y="19"/>
                    <a:pt x="50" y="33"/>
                    <a:pt x="49" y="38"/>
                  </a:cubicBezTo>
                  <a:cubicBezTo>
                    <a:pt x="47" y="44"/>
                    <a:pt x="46" y="48"/>
                    <a:pt x="45" y="51"/>
                  </a:cubicBezTo>
                  <a:cubicBezTo>
                    <a:pt x="44" y="54"/>
                    <a:pt x="48" y="54"/>
                    <a:pt x="46" y="56"/>
                  </a:cubicBezTo>
                  <a:cubicBezTo>
                    <a:pt x="45" y="57"/>
                    <a:pt x="45" y="61"/>
                    <a:pt x="45" y="67"/>
                  </a:cubicBezTo>
                  <a:cubicBezTo>
                    <a:pt x="45" y="73"/>
                    <a:pt x="42" y="83"/>
                    <a:pt x="42" y="86"/>
                  </a:cubicBezTo>
                  <a:cubicBezTo>
                    <a:pt x="41" y="89"/>
                    <a:pt x="39" y="92"/>
                    <a:pt x="39" y="95"/>
                  </a:cubicBezTo>
                  <a:cubicBezTo>
                    <a:pt x="40" y="99"/>
                    <a:pt x="38" y="101"/>
                    <a:pt x="36" y="102"/>
                  </a:cubicBezTo>
                  <a:cubicBezTo>
                    <a:pt x="34" y="104"/>
                    <a:pt x="39" y="109"/>
                    <a:pt x="39" y="112"/>
                  </a:cubicBezTo>
                  <a:cubicBezTo>
                    <a:pt x="39" y="115"/>
                    <a:pt x="35" y="117"/>
                    <a:pt x="36" y="122"/>
                  </a:cubicBezTo>
                  <a:cubicBezTo>
                    <a:pt x="37" y="128"/>
                    <a:pt x="36" y="138"/>
                    <a:pt x="36" y="140"/>
                  </a:cubicBezTo>
                  <a:cubicBezTo>
                    <a:pt x="36" y="142"/>
                    <a:pt x="33" y="142"/>
                    <a:pt x="34" y="146"/>
                  </a:cubicBezTo>
                  <a:cubicBezTo>
                    <a:pt x="34" y="150"/>
                    <a:pt x="31" y="151"/>
                    <a:pt x="31" y="156"/>
                  </a:cubicBezTo>
                  <a:cubicBezTo>
                    <a:pt x="30" y="162"/>
                    <a:pt x="26" y="170"/>
                    <a:pt x="24" y="174"/>
                  </a:cubicBezTo>
                  <a:cubicBezTo>
                    <a:pt x="23" y="179"/>
                    <a:pt x="23" y="181"/>
                    <a:pt x="20" y="181"/>
                  </a:cubicBezTo>
                  <a:cubicBezTo>
                    <a:pt x="18" y="181"/>
                    <a:pt x="18" y="183"/>
                    <a:pt x="19" y="187"/>
                  </a:cubicBezTo>
                  <a:cubicBezTo>
                    <a:pt x="21" y="191"/>
                    <a:pt x="18" y="194"/>
                    <a:pt x="20" y="198"/>
                  </a:cubicBezTo>
                  <a:cubicBezTo>
                    <a:pt x="23" y="201"/>
                    <a:pt x="22" y="203"/>
                    <a:pt x="21" y="206"/>
                  </a:cubicBezTo>
                  <a:cubicBezTo>
                    <a:pt x="20" y="210"/>
                    <a:pt x="18" y="210"/>
                    <a:pt x="18" y="213"/>
                  </a:cubicBezTo>
                  <a:cubicBezTo>
                    <a:pt x="18" y="217"/>
                    <a:pt x="16" y="220"/>
                    <a:pt x="17" y="223"/>
                  </a:cubicBezTo>
                  <a:cubicBezTo>
                    <a:pt x="18" y="227"/>
                    <a:pt x="18" y="228"/>
                    <a:pt x="16" y="228"/>
                  </a:cubicBezTo>
                  <a:cubicBezTo>
                    <a:pt x="14" y="228"/>
                    <a:pt x="13" y="231"/>
                    <a:pt x="13" y="238"/>
                  </a:cubicBezTo>
                  <a:cubicBezTo>
                    <a:pt x="12" y="244"/>
                    <a:pt x="12" y="244"/>
                    <a:pt x="17" y="243"/>
                  </a:cubicBezTo>
                  <a:cubicBezTo>
                    <a:pt x="21" y="243"/>
                    <a:pt x="18" y="228"/>
                    <a:pt x="20" y="228"/>
                  </a:cubicBezTo>
                  <a:cubicBezTo>
                    <a:pt x="23" y="228"/>
                    <a:pt x="21" y="226"/>
                    <a:pt x="24" y="225"/>
                  </a:cubicBezTo>
                  <a:cubicBezTo>
                    <a:pt x="26" y="224"/>
                    <a:pt x="24" y="227"/>
                    <a:pt x="26" y="228"/>
                  </a:cubicBezTo>
                  <a:cubicBezTo>
                    <a:pt x="28" y="229"/>
                    <a:pt x="29" y="230"/>
                    <a:pt x="26" y="232"/>
                  </a:cubicBezTo>
                  <a:cubicBezTo>
                    <a:pt x="24" y="233"/>
                    <a:pt x="27" y="237"/>
                    <a:pt x="26" y="239"/>
                  </a:cubicBezTo>
                  <a:cubicBezTo>
                    <a:pt x="24" y="241"/>
                    <a:pt x="22" y="243"/>
                    <a:pt x="24" y="246"/>
                  </a:cubicBezTo>
                  <a:cubicBezTo>
                    <a:pt x="25" y="248"/>
                    <a:pt x="22" y="248"/>
                    <a:pt x="22" y="251"/>
                  </a:cubicBezTo>
                  <a:cubicBezTo>
                    <a:pt x="22" y="254"/>
                    <a:pt x="24" y="254"/>
                    <a:pt x="22" y="255"/>
                  </a:cubicBezTo>
                  <a:cubicBezTo>
                    <a:pt x="21" y="256"/>
                    <a:pt x="24" y="258"/>
                    <a:pt x="22" y="259"/>
                  </a:cubicBezTo>
                  <a:cubicBezTo>
                    <a:pt x="20" y="259"/>
                    <a:pt x="21" y="261"/>
                    <a:pt x="23" y="264"/>
                  </a:cubicBezTo>
                  <a:cubicBezTo>
                    <a:pt x="24" y="266"/>
                    <a:pt x="20" y="265"/>
                    <a:pt x="18" y="266"/>
                  </a:cubicBezTo>
                  <a:cubicBezTo>
                    <a:pt x="16" y="268"/>
                    <a:pt x="20" y="270"/>
                    <a:pt x="19" y="272"/>
                  </a:cubicBezTo>
                  <a:cubicBezTo>
                    <a:pt x="18" y="274"/>
                    <a:pt x="15" y="271"/>
                    <a:pt x="14" y="269"/>
                  </a:cubicBezTo>
                  <a:cubicBezTo>
                    <a:pt x="12" y="268"/>
                    <a:pt x="16" y="266"/>
                    <a:pt x="17" y="264"/>
                  </a:cubicBezTo>
                  <a:cubicBezTo>
                    <a:pt x="19" y="262"/>
                    <a:pt x="16" y="257"/>
                    <a:pt x="13" y="258"/>
                  </a:cubicBezTo>
                  <a:cubicBezTo>
                    <a:pt x="10" y="259"/>
                    <a:pt x="16" y="262"/>
                    <a:pt x="16" y="264"/>
                  </a:cubicBezTo>
                  <a:cubicBezTo>
                    <a:pt x="16" y="267"/>
                    <a:pt x="11" y="264"/>
                    <a:pt x="11" y="266"/>
                  </a:cubicBezTo>
                  <a:cubicBezTo>
                    <a:pt x="11" y="269"/>
                    <a:pt x="8" y="268"/>
                    <a:pt x="6" y="270"/>
                  </a:cubicBezTo>
                  <a:cubicBezTo>
                    <a:pt x="5" y="272"/>
                    <a:pt x="9" y="274"/>
                    <a:pt x="7" y="274"/>
                  </a:cubicBezTo>
                  <a:cubicBezTo>
                    <a:pt x="5" y="275"/>
                    <a:pt x="2" y="277"/>
                    <a:pt x="2" y="279"/>
                  </a:cubicBezTo>
                  <a:cubicBezTo>
                    <a:pt x="1" y="281"/>
                    <a:pt x="4" y="281"/>
                    <a:pt x="4" y="280"/>
                  </a:cubicBezTo>
                  <a:cubicBezTo>
                    <a:pt x="4" y="278"/>
                    <a:pt x="7" y="277"/>
                    <a:pt x="7" y="280"/>
                  </a:cubicBezTo>
                  <a:cubicBezTo>
                    <a:pt x="8" y="282"/>
                    <a:pt x="10" y="280"/>
                    <a:pt x="12" y="280"/>
                  </a:cubicBezTo>
                  <a:cubicBezTo>
                    <a:pt x="15" y="281"/>
                    <a:pt x="15" y="285"/>
                    <a:pt x="13" y="284"/>
                  </a:cubicBezTo>
                  <a:cubicBezTo>
                    <a:pt x="12" y="284"/>
                    <a:pt x="10" y="287"/>
                    <a:pt x="10" y="290"/>
                  </a:cubicBezTo>
                  <a:cubicBezTo>
                    <a:pt x="11" y="292"/>
                    <a:pt x="16" y="290"/>
                    <a:pt x="18" y="290"/>
                  </a:cubicBezTo>
                  <a:cubicBezTo>
                    <a:pt x="21" y="291"/>
                    <a:pt x="20" y="295"/>
                    <a:pt x="18" y="294"/>
                  </a:cubicBezTo>
                  <a:cubicBezTo>
                    <a:pt x="17" y="292"/>
                    <a:pt x="14" y="290"/>
                    <a:pt x="13" y="292"/>
                  </a:cubicBezTo>
                  <a:cubicBezTo>
                    <a:pt x="12" y="295"/>
                    <a:pt x="10" y="294"/>
                    <a:pt x="8" y="293"/>
                  </a:cubicBezTo>
                  <a:cubicBezTo>
                    <a:pt x="6" y="292"/>
                    <a:pt x="0" y="296"/>
                    <a:pt x="2" y="297"/>
                  </a:cubicBezTo>
                  <a:cubicBezTo>
                    <a:pt x="4" y="299"/>
                    <a:pt x="4" y="301"/>
                    <a:pt x="5" y="301"/>
                  </a:cubicBezTo>
                  <a:cubicBezTo>
                    <a:pt x="7" y="301"/>
                    <a:pt x="9" y="300"/>
                    <a:pt x="10" y="299"/>
                  </a:cubicBezTo>
                  <a:cubicBezTo>
                    <a:pt x="10" y="297"/>
                    <a:pt x="13" y="296"/>
                    <a:pt x="13" y="299"/>
                  </a:cubicBezTo>
                  <a:cubicBezTo>
                    <a:pt x="13" y="302"/>
                    <a:pt x="10" y="301"/>
                    <a:pt x="9" y="303"/>
                  </a:cubicBezTo>
                  <a:cubicBezTo>
                    <a:pt x="8" y="304"/>
                    <a:pt x="7" y="306"/>
                    <a:pt x="4" y="308"/>
                  </a:cubicBezTo>
                  <a:cubicBezTo>
                    <a:pt x="2" y="309"/>
                    <a:pt x="4" y="312"/>
                    <a:pt x="6" y="311"/>
                  </a:cubicBezTo>
                  <a:cubicBezTo>
                    <a:pt x="8" y="310"/>
                    <a:pt x="6" y="313"/>
                    <a:pt x="8" y="314"/>
                  </a:cubicBezTo>
                  <a:cubicBezTo>
                    <a:pt x="11" y="314"/>
                    <a:pt x="11" y="312"/>
                    <a:pt x="11" y="310"/>
                  </a:cubicBezTo>
                  <a:cubicBezTo>
                    <a:pt x="10" y="308"/>
                    <a:pt x="12" y="304"/>
                    <a:pt x="14" y="306"/>
                  </a:cubicBezTo>
                  <a:cubicBezTo>
                    <a:pt x="17" y="308"/>
                    <a:pt x="13" y="311"/>
                    <a:pt x="13" y="312"/>
                  </a:cubicBezTo>
                  <a:cubicBezTo>
                    <a:pt x="13" y="314"/>
                    <a:pt x="12" y="317"/>
                    <a:pt x="12" y="319"/>
                  </a:cubicBezTo>
                  <a:cubicBezTo>
                    <a:pt x="12" y="321"/>
                    <a:pt x="10" y="320"/>
                    <a:pt x="10" y="322"/>
                  </a:cubicBezTo>
                  <a:cubicBezTo>
                    <a:pt x="10" y="324"/>
                    <a:pt x="4" y="323"/>
                    <a:pt x="7" y="324"/>
                  </a:cubicBezTo>
                  <a:cubicBezTo>
                    <a:pt x="9" y="326"/>
                    <a:pt x="5" y="328"/>
                    <a:pt x="7" y="329"/>
                  </a:cubicBezTo>
                  <a:cubicBezTo>
                    <a:pt x="8" y="331"/>
                    <a:pt x="9" y="327"/>
                    <a:pt x="11" y="328"/>
                  </a:cubicBezTo>
                  <a:cubicBezTo>
                    <a:pt x="13" y="329"/>
                    <a:pt x="13" y="329"/>
                    <a:pt x="16" y="328"/>
                  </a:cubicBezTo>
                  <a:cubicBezTo>
                    <a:pt x="18" y="327"/>
                    <a:pt x="20" y="330"/>
                    <a:pt x="17" y="331"/>
                  </a:cubicBezTo>
                  <a:cubicBezTo>
                    <a:pt x="15" y="332"/>
                    <a:pt x="12" y="334"/>
                    <a:pt x="13" y="335"/>
                  </a:cubicBezTo>
                  <a:cubicBezTo>
                    <a:pt x="14" y="335"/>
                    <a:pt x="18" y="333"/>
                    <a:pt x="18" y="335"/>
                  </a:cubicBezTo>
                  <a:cubicBezTo>
                    <a:pt x="19" y="338"/>
                    <a:pt x="21" y="337"/>
                    <a:pt x="21" y="334"/>
                  </a:cubicBezTo>
                  <a:cubicBezTo>
                    <a:pt x="21" y="332"/>
                    <a:pt x="26" y="334"/>
                    <a:pt x="27" y="336"/>
                  </a:cubicBezTo>
                  <a:cubicBezTo>
                    <a:pt x="27" y="339"/>
                    <a:pt x="22" y="340"/>
                    <a:pt x="19" y="339"/>
                  </a:cubicBezTo>
                  <a:cubicBezTo>
                    <a:pt x="16" y="339"/>
                    <a:pt x="15" y="342"/>
                    <a:pt x="17" y="344"/>
                  </a:cubicBezTo>
                  <a:cubicBezTo>
                    <a:pt x="18" y="347"/>
                    <a:pt x="21" y="344"/>
                    <a:pt x="23" y="342"/>
                  </a:cubicBezTo>
                  <a:cubicBezTo>
                    <a:pt x="25" y="340"/>
                    <a:pt x="35" y="341"/>
                    <a:pt x="36" y="343"/>
                  </a:cubicBezTo>
                  <a:cubicBezTo>
                    <a:pt x="36" y="345"/>
                    <a:pt x="31" y="343"/>
                    <a:pt x="30" y="345"/>
                  </a:cubicBezTo>
                  <a:cubicBezTo>
                    <a:pt x="30" y="346"/>
                    <a:pt x="26" y="347"/>
                    <a:pt x="25" y="346"/>
                  </a:cubicBezTo>
                  <a:cubicBezTo>
                    <a:pt x="25" y="344"/>
                    <a:pt x="21" y="346"/>
                    <a:pt x="21" y="349"/>
                  </a:cubicBezTo>
                  <a:cubicBezTo>
                    <a:pt x="20" y="351"/>
                    <a:pt x="17" y="351"/>
                    <a:pt x="21" y="352"/>
                  </a:cubicBezTo>
                  <a:cubicBezTo>
                    <a:pt x="24" y="353"/>
                    <a:pt x="23" y="348"/>
                    <a:pt x="28" y="349"/>
                  </a:cubicBezTo>
                  <a:cubicBezTo>
                    <a:pt x="34" y="349"/>
                    <a:pt x="36" y="344"/>
                    <a:pt x="38" y="347"/>
                  </a:cubicBezTo>
                  <a:cubicBezTo>
                    <a:pt x="39" y="350"/>
                    <a:pt x="34" y="352"/>
                    <a:pt x="32" y="350"/>
                  </a:cubicBezTo>
                  <a:cubicBezTo>
                    <a:pt x="30" y="349"/>
                    <a:pt x="27" y="352"/>
                    <a:pt x="27" y="355"/>
                  </a:cubicBezTo>
                  <a:cubicBezTo>
                    <a:pt x="27" y="357"/>
                    <a:pt x="21" y="354"/>
                    <a:pt x="18" y="353"/>
                  </a:cubicBezTo>
                  <a:cubicBezTo>
                    <a:pt x="15" y="353"/>
                    <a:pt x="17" y="356"/>
                    <a:pt x="19" y="359"/>
                  </a:cubicBezTo>
                  <a:cubicBezTo>
                    <a:pt x="22" y="362"/>
                    <a:pt x="23" y="359"/>
                    <a:pt x="27" y="361"/>
                  </a:cubicBezTo>
                  <a:cubicBezTo>
                    <a:pt x="30" y="363"/>
                    <a:pt x="30" y="365"/>
                    <a:pt x="32" y="363"/>
                  </a:cubicBezTo>
                  <a:cubicBezTo>
                    <a:pt x="34" y="361"/>
                    <a:pt x="32" y="361"/>
                    <a:pt x="30" y="360"/>
                  </a:cubicBezTo>
                  <a:cubicBezTo>
                    <a:pt x="29" y="359"/>
                    <a:pt x="30" y="356"/>
                    <a:pt x="34" y="358"/>
                  </a:cubicBezTo>
                  <a:cubicBezTo>
                    <a:pt x="37" y="359"/>
                    <a:pt x="41" y="356"/>
                    <a:pt x="40" y="352"/>
                  </a:cubicBezTo>
                  <a:cubicBezTo>
                    <a:pt x="39" y="347"/>
                    <a:pt x="44" y="345"/>
                    <a:pt x="48" y="344"/>
                  </a:cubicBezTo>
                  <a:cubicBezTo>
                    <a:pt x="52" y="342"/>
                    <a:pt x="50" y="347"/>
                    <a:pt x="47" y="348"/>
                  </a:cubicBezTo>
                  <a:cubicBezTo>
                    <a:pt x="44" y="349"/>
                    <a:pt x="43" y="350"/>
                    <a:pt x="45" y="353"/>
                  </a:cubicBezTo>
                  <a:cubicBezTo>
                    <a:pt x="48" y="355"/>
                    <a:pt x="51" y="351"/>
                    <a:pt x="53" y="353"/>
                  </a:cubicBezTo>
                  <a:cubicBezTo>
                    <a:pt x="55" y="355"/>
                    <a:pt x="49" y="355"/>
                    <a:pt x="48" y="357"/>
                  </a:cubicBezTo>
                  <a:cubicBezTo>
                    <a:pt x="47" y="359"/>
                    <a:pt x="52" y="361"/>
                    <a:pt x="49" y="363"/>
                  </a:cubicBezTo>
                  <a:cubicBezTo>
                    <a:pt x="46" y="364"/>
                    <a:pt x="47" y="357"/>
                    <a:pt x="45" y="356"/>
                  </a:cubicBezTo>
                  <a:cubicBezTo>
                    <a:pt x="43" y="355"/>
                    <a:pt x="42" y="357"/>
                    <a:pt x="44" y="361"/>
                  </a:cubicBezTo>
                  <a:cubicBezTo>
                    <a:pt x="45" y="365"/>
                    <a:pt x="41" y="362"/>
                    <a:pt x="39" y="360"/>
                  </a:cubicBezTo>
                  <a:cubicBezTo>
                    <a:pt x="38" y="358"/>
                    <a:pt x="35" y="361"/>
                    <a:pt x="37" y="363"/>
                  </a:cubicBezTo>
                  <a:cubicBezTo>
                    <a:pt x="39" y="365"/>
                    <a:pt x="33" y="363"/>
                    <a:pt x="33" y="366"/>
                  </a:cubicBezTo>
                  <a:cubicBezTo>
                    <a:pt x="33" y="370"/>
                    <a:pt x="36" y="367"/>
                    <a:pt x="39" y="367"/>
                  </a:cubicBezTo>
                  <a:cubicBezTo>
                    <a:pt x="42" y="368"/>
                    <a:pt x="41" y="373"/>
                    <a:pt x="43" y="375"/>
                  </a:cubicBezTo>
                  <a:cubicBezTo>
                    <a:pt x="46" y="377"/>
                    <a:pt x="44" y="369"/>
                    <a:pt x="46" y="368"/>
                  </a:cubicBezTo>
                  <a:cubicBezTo>
                    <a:pt x="49" y="368"/>
                    <a:pt x="47" y="374"/>
                    <a:pt x="52" y="376"/>
                  </a:cubicBezTo>
                  <a:cubicBezTo>
                    <a:pt x="58" y="378"/>
                    <a:pt x="53" y="375"/>
                    <a:pt x="55" y="373"/>
                  </a:cubicBezTo>
                  <a:cubicBezTo>
                    <a:pt x="58" y="371"/>
                    <a:pt x="61" y="379"/>
                    <a:pt x="64" y="380"/>
                  </a:cubicBezTo>
                  <a:cubicBezTo>
                    <a:pt x="67" y="380"/>
                    <a:pt x="65" y="376"/>
                    <a:pt x="63" y="374"/>
                  </a:cubicBezTo>
                  <a:cubicBezTo>
                    <a:pt x="61" y="372"/>
                    <a:pt x="65" y="373"/>
                    <a:pt x="68" y="374"/>
                  </a:cubicBezTo>
                  <a:cubicBezTo>
                    <a:pt x="71" y="375"/>
                    <a:pt x="73" y="375"/>
                    <a:pt x="73" y="373"/>
                  </a:cubicBezTo>
                  <a:cubicBezTo>
                    <a:pt x="74" y="372"/>
                    <a:pt x="74" y="373"/>
                    <a:pt x="75" y="373"/>
                  </a:cubicBezTo>
                  <a:cubicBezTo>
                    <a:pt x="72" y="371"/>
                    <a:pt x="62" y="372"/>
                    <a:pt x="61" y="372"/>
                  </a:cubicBezTo>
                  <a:cubicBezTo>
                    <a:pt x="59" y="372"/>
                    <a:pt x="60" y="349"/>
                    <a:pt x="61" y="344"/>
                  </a:cubicBezTo>
                  <a:cubicBezTo>
                    <a:pt x="60" y="344"/>
                    <a:pt x="60" y="344"/>
                    <a:pt x="60" y="344"/>
                  </a:cubicBezTo>
                  <a:cubicBezTo>
                    <a:pt x="58" y="344"/>
                    <a:pt x="52" y="345"/>
                    <a:pt x="53" y="341"/>
                  </a:cubicBezTo>
                  <a:cubicBezTo>
                    <a:pt x="53" y="340"/>
                    <a:pt x="54" y="340"/>
                    <a:pt x="54" y="340"/>
                  </a:cubicBezTo>
                  <a:cubicBezTo>
                    <a:pt x="53" y="339"/>
                    <a:pt x="51" y="338"/>
                    <a:pt x="49" y="337"/>
                  </a:cubicBezTo>
                  <a:cubicBezTo>
                    <a:pt x="46" y="336"/>
                    <a:pt x="37" y="337"/>
                    <a:pt x="35" y="33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 name="Google Shape;322;p4">
              <a:extLst>
                <a:ext uri="{FF2B5EF4-FFF2-40B4-BE49-F238E27FC236}">
                  <a16:creationId xmlns:a16="http://schemas.microsoft.com/office/drawing/2014/main" id="{969CA34E-C41D-73BC-2DC8-A3B67796A646}"/>
                </a:ext>
              </a:extLst>
            </p:cNvPr>
            <p:cNvSpPr/>
            <p:nvPr/>
          </p:nvSpPr>
          <p:spPr>
            <a:xfrm>
              <a:off x="4528031" y="4897202"/>
              <a:ext cx="185214" cy="190506"/>
            </a:xfrm>
            <a:custGeom>
              <a:avLst/>
              <a:gdLst/>
              <a:ahLst/>
              <a:cxnLst/>
              <a:rect l="l" t="t" r="r" b="b"/>
              <a:pathLst>
                <a:path w="74" h="76" extrusionOk="0">
                  <a:moveTo>
                    <a:pt x="71" y="41"/>
                  </a:moveTo>
                  <a:cubicBezTo>
                    <a:pt x="68" y="40"/>
                    <a:pt x="65" y="43"/>
                    <a:pt x="64" y="43"/>
                  </a:cubicBezTo>
                  <a:cubicBezTo>
                    <a:pt x="63" y="43"/>
                    <a:pt x="61" y="36"/>
                    <a:pt x="60" y="33"/>
                  </a:cubicBezTo>
                  <a:cubicBezTo>
                    <a:pt x="59" y="30"/>
                    <a:pt x="56" y="25"/>
                    <a:pt x="54" y="26"/>
                  </a:cubicBezTo>
                  <a:cubicBezTo>
                    <a:pt x="52" y="27"/>
                    <a:pt x="53" y="26"/>
                    <a:pt x="47" y="25"/>
                  </a:cubicBezTo>
                  <a:cubicBezTo>
                    <a:pt x="41" y="25"/>
                    <a:pt x="41" y="24"/>
                    <a:pt x="43" y="19"/>
                  </a:cubicBezTo>
                  <a:cubicBezTo>
                    <a:pt x="44" y="13"/>
                    <a:pt x="39" y="9"/>
                    <a:pt x="41" y="8"/>
                  </a:cubicBezTo>
                  <a:cubicBezTo>
                    <a:pt x="43" y="7"/>
                    <a:pt x="43" y="6"/>
                    <a:pt x="41" y="4"/>
                  </a:cubicBezTo>
                  <a:cubicBezTo>
                    <a:pt x="40" y="4"/>
                    <a:pt x="40" y="4"/>
                    <a:pt x="39" y="4"/>
                  </a:cubicBezTo>
                  <a:cubicBezTo>
                    <a:pt x="37" y="4"/>
                    <a:pt x="35" y="1"/>
                    <a:pt x="31" y="1"/>
                  </a:cubicBezTo>
                  <a:cubicBezTo>
                    <a:pt x="28" y="1"/>
                    <a:pt x="24" y="0"/>
                    <a:pt x="22" y="2"/>
                  </a:cubicBezTo>
                  <a:cubicBezTo>
                    <a:pt x="19" y="3"/>
                    <a:pt x="14" y="1"/>
                    <a:pt x="11" y="3"/>
                  </a:cubicBezTo>
                  <a:cubicBezTo>
                    <a:pt x="8" y="5"/>
                    <a:pt x="5" y="10"/>
                    <a:pt x="5" y="11"/>
                  </a:cubicBezTo>
                  <a:cubicBezTo>
                    <a:pt x="5" y="13"/>
                    <a:pt x="4" y="24"/>
                    <a:pt x="2" y="24"/>
                  </a:cubicBezTo>
                  <a:cubicBezTo>
                    <a:pt x="2" y="24"/>
                    <a:pt x="1" y="24"/>
                    <a:pt x="0" y="24"/>
                  </a:cubicBezTo>
                  <a:cubicBezTo>
                    <a:pt x="2" y="28"/>
                    <a:pt x="7" y="34"/>
                    <a:pt x="11" y="36"/>
                  </a:cubicBezTo>
                  <a:cubicBezTo>
                    <a:pt x="16" y="39"/>
                    <a:pt x="16" y="42"/>
                    <a:pt x="21" y="42"/>
                  </a:cubicBezTo>
                  <a:cubicBezTo>
                    <a:pt x="26" y="43"/>
                    <a:pt x="28" y="45"/>
                    <a:pt x="30" y="47"/>
                  </a:cubicBezTo>
                  <a:cubicBezTo>
                    <a:pt x="32" y="49"/>
                    <a:pt x="45" y="53"/>
                    <a:pt x="46" y="55"/>
                  </a:cubicBezTo>
                  <a:cubicBezTo>
                    <a:pt x="47" y="56"/>
                    <a:pt x="39" y="62"/>
                    <a:pt x="39" y="66"/>
                  </a:cubicBezTo>
                  <a:cubicBezTo>
                    <a:pt x="39" y="71"/>
                    <a:pt x="36" y="70"/>
                    <a:pt x="36" y="72"/>
                  </a:cubicBezTo>
                  <a:cubicBezTo>
                    <a:pt x="36" y="73"/>
                    <a:pt x="42" y="72"/>
                    <a:pt x="44" y="73"/>
                  </a:cubicBezTo>
                  <a:cubicBezTo>
                    <a:pt x="46" y="75"/>
                    <a:pt x="50" y="73"/>
                    <a:pt x="52" y="74"/>
                  </a:cubicBezTo>
                  <a:cubicBezTo>
                    <a:pt x="55" y="76"/>
                    <a:pt x="58" y="72"/>
                    <a:pt x="60" y="73"/>
                  </a:cubicBezTo>
                  <a:cubicBezTo>
                    <a:pt x="62" y="73"/>
                    <a:pt x="64" y="69"/>
                    <a:pt x="66" y="69"/>
                  </a:cubicBezTo>
                  <a:cubicBezTo>
                    <a:pt x="69" y="70"/>
                    <a:pt x="71" y="61"/>
                    <a:pt x="70" y="57"/>
                  </a:cubicBezTo>
                  <a:cubicBezTo>
                    <a:pt x="70" y="53"/>
                    <a:pt x="74" y="43"/>
                    <a:pt x="71" y="4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 name="Google Shape;323;p4">
              <a:extLst>
                <a:ext uri="{FF2B5EF4-FFF2-40B4-BE49-F238E27FC236}">
                  <a16:creationId xmlns:a16="http://schemas.microsoft.com/office/drawing/2014/main" id="{74CD62B3-672A-F7DE-E40F-88009A071C98}"/>
                </a:ext>
              </a:extLst>
            </p:cNvPr>
            <p:cNvSpPr/>
            <p:nvPr/>
          </p:nvSpPr>
          <p:spPr>
            <a:xfrm>
              <a:off x="4038007" y="4245249"/>
              <a:ext cx="69852" cy="58210"/>
            </a:xfrm>
            <a:custGeom>
              <a:avLst/>
              <a:gdLst/>
              <a:ahLst/>
              <a:cxnLst/>
              <a:rect l="l" t="t" r="r" b="b"/>
              <a:pathLst>
                <a:path w="28" h="23" extrusionOk="0">
                  <a:moveTo>
                    <a:pt x="27" y="18"/>
                  </a:moveTo>
                  <a:cubicBezTo>
                    <a:pt x="26" y="17"/>
                    <a:pt x="26" y="15"/>
                    <a:pt x="28" y="13"/>
                  </a:cubicBezTo>
                  <a:cubicBezTo>
                    <a:pt x="25" y="9"/>
                    <a:pt x="21" y="5"/>
                    <a:pt x="20" y="2"/>
                  </a:cubicBezTo>
                  <a:cubicBezTo>
                    <a:pt x="18" y="3"/>
                    <a:pt x="16" y="3"/>
                    <a:pt x="15" y="2"/>
                  </a:cubicBezTo>
                  <a:cubicBezTo>
                    <a:pt x="13" y="0"/>
                    <a:pt x="9" y="1"/>
                    <a:pt x="7" y="0"/>
                  </a:cubicBezTo>
                  <a:cubicBezTo>
                    <a:pt x="6" y="0"/>
                    <a:pt x="4" y="0"/>
                    <a:pt x="2" y="0"/>
                  </a:cubicBezTo>
                  <a:cubicBezTo>
                    <a:pt x="3" y="2"/>
                    <a:pt x="3" y="3"/>
                    <a:pt x="2" y="4"/>
                  </a:cubicBezTo>
                  <a:cubicBezTo>
                    <a:pt x="0" y="5"/>
                    <a:pt x="0" y="9"/>
                    <a:pt x="4" y="11"/>
                  </a:cubicBezTo>
                  <a:cubicBezTo>
                    <a:pt x="8" y="12"/>
                    <a:pt x="7" y="10"/>
                    <a:pt x="9" y="10"/>
                  </a:cubicBezTo>
                  <a:cubicBezTo>
                    <a:pt x="11" y="10"/>
                    <a:pt x="11" y="13"/>
                    <a:pt x="13" y="13"/>
                  </a:cubicBezTo>
                  <a:cubicBezTo>
                    <a:pt x="14" y="13"/>
                    <a:pt x="19" y="15"/>
                    <a:pt x="19" y="18"/>
                  </a:cubicBezTo>
                  <a:cubicBezTo>
                    <a:pt x="18" y="21"/>
                    <a:pt x="20" y="23"/>
                    <a:pt x="23" y="23"/>
                  </a:cubicBezTo>
                  <a:cubicBezTo>
                    <a:pt x="24" y="23"/>
                    <a:pt x="25" y="23"/>
                    <a:pt x="25" y="23"/>
                  </a:cubicBezTo>
                  <a:cubicBezTo>
                    <a:pt x="26" y="21"/>
                    <a:pt x="27" y="19"/>
                    <a:pt x="27" y="1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324;p4">
              <a:extLst>
                <a:ext uri="{FF2B5EF4-FFF2-40B4-BE49-F238E27FC236}">
                  <a16:creationId xmlns:a16="http://schemas.microsoft.com/office/drawing/2014/main" id="{8E3D3358-E76A-3AF6-DB2B-4A66560F64D5}"/>
                </a:ext>
              </a:extLst>
            </p:cNvPr>
            <p:cNvSpPr/>
            <p:nvPr/>
          </p:nvSpPr>
          <p:spPr>
            <a:xfrm>
              <a:off x="4100450" y="4272767"/>
              <a:ext cx="124887" cy="60327"/>
            </a:xfrm>
            <a:custGeom>
              <a:avLst/>
              <a:gdLst/>
              <a:ahLst/>
              <a:cxnLst/>
              <a:rect l="l" t="t" r="r" b="b"/>
              <a:pathLst>
                <a:path w="50" h="24" extrusionOk="0">
                  <a:moveTo>
                    <a:pt x="44" y="7"/>
                  </a:moveTo>
                  <a:cubicBezTo>
                    <a:pt x="41" y="3"/>
                    <a:pt x="36" y="3"/>
                    <a:pt x="33" y="1"/>
                  </a:cubicBezTo>
                  <a:cubicBezTo>
                    <a:pt x="29" y="0"/>
                    <a:pt x="25" y="2"/>
                    <a:pt x="21" y="6"/>
                  </a:cubicBezTo>
                  <a:cubicBezTo>
                    <a:pt x="16" y="10"/>
                    <a:pt x="11" y="8"/>
                    <a:pt x="7" y="6"/>
                  </a:cubicBezTo>
                  <a:cubicBezTo>
                    <a:pt x="6" y="5"/>
                    <a:pt x="5" y="4"/>
                    <a:pt x="3" y="2"/>
                  </a:cubicBezTo>
                  <a:cubicBezTo>
                    <a:pt x="1" y="4"/>
                    <a:pt x="1" y="6"/>
                    <a:pt x="2" y="7"/>
                  </a:cubicBezTo>
                  <a:cubicBezTo>
                    <a:pt x="2" y="8"/>
                    <a:pt x="1" y="10"/>
                    <a:pt x="0" y="12"/>
                  </a:cubicBezTo>
                  <a:cubicBezTo>
                    <a:pt x="4" y="12"/>
                    <a:pt x="9" y="14"/>
                    <a:pt x="11" y="17"/>
                  </a:cubicBezTo>
                  <a:cubicBezTo>
                    <a:pt x="14" y="20"/>
                    <a:pt x="16" y="18"/>
                    <a:pt x="17" y="21"/>
                  </a:cubicBezTo>
                  <a:cubicBezTo>
                    <a:pt x="19" y="24"/>
                    <a:pt x="23" y="21"/>
                    <a:pt x="24" y="19"/>
                  </a:cubicBezTo>
                  <a:cubicBezTo>
                    <a:pt x="25" y="17"/>
                    <a:pt x="22" y="16"/>
                    <a:pt x="22" y="14"/>
                  </a:cubicBezTo>
                  <a:cubicBezTo>
                    <a:pt x="21" y="12"/>
                    <a:pt x="25" y="13"/>
                    <a:pt x="26" y="10"/>
                  </a:cubicBezTo>
                  <a:cubicBezTo>
                    <a:pt x="27" y="7"/>
                    <a:pt x="33" y="6"/>
                    <a:pt x="35" y="7"/>
                  </a:cubicBezTo>
                  <a:cubicBezTo>
                    <a:pt x="38" y="8"/>
                    <a:pt x="40" y="10"/>
                    <a:pt x="38" y="13"/>
                  </a:cubicBezTo>
                  <a:cubicBezTo>
                    <a:pt x="36" y="15"/>
                    <a:pt x="40" y="19"/>
                    <a:pt x="43" y="22"/>
                  </a:cubicBezTo>
                  <a:cubicBezTo>
                    <a:pt x="45" y="20"/>
                    <a:pt x="47" y="17"/>
                    <a:pt x="48" y="16"/>
                  </a:cubicBezTo>
                  <a:cubicBezTo>
                    <a:pt x="49" y="16"/>
                    <a:pt x="49" y="15"/>
                    <a:pt x="50" y="14"/>
                  </a:cubicBezTo>
                  <a:cubicBezTo>
                    <a:pt x="48" y="13"/>
                    <a:pt x="46" y="10"/>
                    <a:pt x="44" y="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325;p4">
              <a:extLst>
                <a:ext uri="{FF2B5EF4-FFF2-40B4-BE49-F238E27FC236}">
                  <a16:creationId xmlns:a16="http://schemas.microsoft.com/office/drawing/2014/main" id="{D78A85E1-126D-69DB-41B4-0B1ABDDE4D6C}"/>
                </a:ext>
              </a:extLst>
            </p:cNvPr>
            <p:cNvSpPr/>
            <p:nvPr/>
          </p:nvSpPr>
          <p:spPr>
            <a:xfrm>
              <a:off x="4185120" y="4212440"/>
              <a:ext cx="252950" cy="358787"/>
            </a:xfrm>
            <a:custGeom>
              <a:avLst/>
              <a:gdLst/>
              <a:ahLst/>
              <a:cxnLst/>
              <a:rect l="l" t="t" r="r" b="b"/>
              <a:pathLst>
                <a:path w="101" h="143" extrusionOk="0">
                  <a:moveTo>
                    <a:pt x="16" y="104"/>
                  </a:moveTo>
                  <a:cubicBezTo>
                    <a:pt x="18" y="106"/>
                    <a:pt x="21" y="105"/>
                    <a:pt x="22" y="104"/>
                  </a:cubicBezTo>
                  <a:cubicBezTo>
                    <a:pt x="23" y="103"/>
                    <a:pt x="25" y="105"/>
                    <a:pt x="28" y="109"/>
                  </a:cubicBezTo>
                  <a:cubicBezTo>
                    <a:pt x="28" y="109"/>
                    <a:pt x="28" y="109"/>
                    <a:pt x="28" y="109"/>
                  </a:cubicBezTo>
                  <a:cubicBezTo>
                    <a:pt x="31" y="109"/>
                    <a:pt x="34" y="108"/>
                    <a:pt x="36" y="109"/>
                  </a:cubicBezTo>
                  <a:cubicBezTo>
                    <a:pt x="38" y="111"/>
                    <a:pt x="37" y="116"/>
                    <a:pt x="41" y="116"/>
                  </a:cubicBezTo>
                  <a:cubicBezTo>
                    <a:pt x="44" y="116"/>
                    <a:pt x="46" y="120"/>
                    <a:pt x="46" y="121"/>
                  </a:cubicBezTo>
                  <a:cubicBezTo>
                    <a:pt x="46" y="123"/>
                    <a:pt x="49" y="124"/>
                    <a:pt x="49" y="127"/>
                  </a:cubicBezTo>
                  <a:cubicBezTo>
                    <a:pt x="49" y="129"/>
                    <a:pt x="58" y="129"/>
                    <a:pt x="59" y="128"/>
                  </a:cubicBezTo>
                  <a:cubicBezTo>
                    <a:pt x="60" y="127"/>
                    <a:pt x="62" y="126"/>
                    <a:pt x="64" y="127"/>
                  </a:cubicBezTo>
                  <a:cubicBezTo>
                    <a:pt x="65" y="128"/>
                    <a:pt x="68" y="126"/>
                    <a:pt x="69" y="127"/>
                  </a:cubicBezTo>
                  <a:cubicBezTo>
                    <a:pt x="71" y="128"/>
                    <a:pt x="77" y="130"/>
                    <a:pt x="75" y="132"/>
                  </a:cubicBezTo>
                  <a:cubicBezTo>
                    <a:pt x="74" y="134"/>
                    <a:pt x="70" y="137"/>
                    <a:pt x="71" y="139"/>
                  </a:cubicBezTo>
                  <a:cubicBezTo>
                    <a:pt x="72" y="140"/>
                    <a:pt x="75" y="141"/>
                    <a:pt x="76" y="143"/>
                  </a:cubicBezTo>
                  <a:cubicBezTo>
                    <a:pt x="76" y="143"/>
                    <a:pt x="76" y="143"/>
                    <a:pt x="76" y="143"/>
                  </a:cubicBezTo>
                  <a:cubicBezTo>
                    <a:pt x="79" y="142"/>
                    <a:pt x="80" y="134"/>
                    <a:pt x="80" y="132"/>
                  </a:cubicBezTo>
                  <a:cubicBezTo>
                    <a:pt x="80" y="129"/>
                    <a:pt x="81" y="123"/>
                    <a:pt x="81" y="120"/>
                  </a:cubicBezTo>
                  <a:cubicBezTo>
                    <a:pt x="83" y="115"/>
                    <a:pt x="76" y="112"/>
                    <a:pt x="76" y="106"/>
                  </a:cubicBezTo>
                  <a:cubicBezTo>
                    <a:pt x="76" y="101"/>
                    <a:pt x="79" y="104"/>
                    <a:pt x="82" y="102"/>
                  </a:cubicBezTo>
                  <a:cubicBezTo>
                    <a:pt x="85" y="100"/>
                    <a:pt x="82" y="99"/>
                    <a:pt x="80" y="98"/>
                  </a:cubicBezTo>
                  <a:cubicBezTo>
                    <a:pt x="79" y="98"/>
                    <a:pt x="77" y="95"/>
                    <a:pt x="78" y="94"/>
                  </a:cubicBezTo>
                  <a:cubicBezTo>
                    <a:pt x="78" y="92"/>
                    <a:pt x="88" y="93"/>
                    <a:pt x="91" y="93"/>
                  </a:cubicBezTo>
                  <a:cubicBezTo>
                    <a:pt x="94" y="93"/>
                    <a:pt x="100" y="90"/>
                    <a:pt x="100" y="90"/>
                  </a:cubicBezTo>
                  <a:cubicBezTo>
                    <a:pt x="100" y="89"/>
                    <a:pt x="101" y="87"/>
                    <a:pt x="99" y="85"/>
                  </a:cubicBezTo>
                  <a:cubicBezTo>
                    <a:pt x="96" y="84"/>
                    <a:pt x="97" y="81"/>
                    <a:pt x="99" y="79"/>
                  </a:cubicBezTo>
                  <a:cubicBezTo>
                    <a:pt x="101" y="77"/>
                    <a:pt x="98" y="75"/>
                    <a:pt x="96" y="73"/>
                  </a:cubicBezTo>
                  <a:cubicBezTo>
                    <a:pt x="93" y="70"/>
                    <a:pt x="95" y="61"/>
                    <a:pt x="98" y="57"/>
                  </a:cubicBezTo>
                  <a:cubicBezTo>
                    <a:pt x="100" y="53"/>
                    <a:pt x="92" y="54"/>
                    <a:pt x="88" y="55"/>
                  </a:cubicBezTo>
                  <a:cubicBezTo>
                    <a:pt x="83" y="55"/>
                    <a:pt x="79" y="53"/>
                    <a:pt x="76" y="49"/>
                  </a:cubicBezTo>
                  <a:cubicBezTo>
                    <a:pt x="73" y="46"/>
                    <a:pt x="69" y="48"/>
                    <a:pt x="62" y="48"/>
                  </a:cubicBezTo>
                  <a:cubicBezTo>
                    <a:pt x="54" y="48"/>
                    <a:pt x="56" y="40"/>
                    <a:pt x="56" y="37"/>
                  </a:cubicBezTo>
                  <a:cubicBezTo>
                    <a:pt x="56" y="34"/>
                    <a:pt x="52" y="34"/>
                    <a:pt x="52" y="32"/>
                  </a:cubicBezTo>
                  <a:cubicBezTo>
                    <a:pt x="52" y="30"/>
                    <a:pt x="50" y="30"/>
                    <a:pt x="48" y="30"/>
                  </a:cubicBezTo>
                  <a:cubicBezTo>
                    <a:pt x="47" y="30"/>
                    <a:pt x="48" y="27"/>
                    <a:pt x="50" y="26"/>
                  </a:cubicBezTo>
                  <a:cubicBezTo>
                    <a:pt x="51" y="24"/>
                    <a:pt x="51" y="23"/>
                    <a:pt x="51" y="20"/>
                  </a:cubicBezTo>
                  <a:cubicBezTo>
                    <a:pt x="51" y="16"/>
                    <a:pt x="56" y="13"/>
                    <a:pt x="58" y="10"/>
                  </a:cubicBezTo>
                  <a:cubicBezTo>
                    <a:pt x="59" y="9"/>
                    <a:pt x="60" y="9"/>
                    <a:pt x="61" y="8"/>
                  </a:cubicBezTo>
                  <a:cubicBezTo>
                    <a:pt x="61" y="8"/>
                    <a:pt x="62" y="7"/>
                    <a:pt x="63" y="7"/>
                  </a:cubicBezTo>
                  <a:cubicBezTo>
                    <a:pt x="67" y="6"/>
                    <a:pt x="69" y="4"/>
                    <a:pt x="65" y="2"/>
                  </a:cubicBezTo>
                  <a:cubicBezTo>
                    <a:pt x="61" y="0"/>
                    <a:pt x="59" y="6"/>
                    <a:pt x="56" y="6"/>
                  </a:cubicBezTo>
                  <a:cubicBezTo>
                    <a:pt x="52" y="7"/>
                    <a:pt x="51" y="9"/>
                    <a:pt x="48" y="10"/>
                  </a:cubicBezTo>
                  <a:cubicBezTo>
                    <a:pt x="46" y="12"/>
                    <a:pt x="41" y="11"/>
                    <a:pt x="41" y="13"/>
                  </a:cubicBezTo>
                  <a:cubicBezTo>
                    <a:pt x="40" y="15"/>
                    <a:pt x="39" y="13"/>
                    <a:pt x="37" y="12"/>
                  </a:cubicBezTo>
                  <a:cubicBezTo>
                    <a:pt x="34" y="12"/>
                    <a:pt x="29" y="17"/>
                    <a:pt x="29" y="20"/>
                  </a:cubicBezTo>
                  <a:cubicBezTo>
                    <a:pt x="29" y="22"/>
                    <a:pt x="30" y="25"/>
                    <a:pt x="26" y="28"/>
                  </a:cubicBezTo>
                  <a:cubicBezTo>
                    <a:pt x="22" y="30"/>
                    <a:pt x="19" y="35"/>
                    <a:pt x="17" y="37"/>
                  </a:cubicBezTo>
                  <a:cubicBezTo>
                    <a:pt x="17" y="38"/>
                    <a:pt x="16" y="38"/>
                    <a:pt x="16" y="38"/>
                  </a:cubicBezTo>
                  <a:cubicBezTo>
                    <a:pt x="15" y="39"/>
                    <a:pt x="15" y="40"/>
                    <a:pt x="14" y="40"/>
                  </a:cubicBezTo>
                  <a:cubicBezTo>
                    <a:pt x="13" y="41"/>
                    <a:pt x="11" y="44"/>
                    <a:pt x="9" y="46"/>
                  </a:cubicBezTo>
                  <a:cubicBezTo>
                    <a:pt x="10" y="47"/>
                    <a:pt x="11" y="48"/>
                    <a:pt x="11" y="48"/>
                  </a:cubicBezTo>
                  <a:cubicBezTo>
                    <a:pt x="14" y="51"/>
                    <a:pt x="12" y="53"/>
                    <a:pt x="13" y="55"/>
                  </a:cubicBezTo>
                  <a:cubicBezTo>
                    <a:pt x="14" y="56"/>
                    <a:pt x="15" y="59"/>
                    <a:pt x="13" y="60"/>
                  </a:cubicBezTo>
                  <a:cubicBezTo>
                    <a:pt x="12" y="61"/>
                    <a:pt x="13" y="71"/>
                    <a:pt x="15" y="73"/>
                  </a:cubicBezTo>
                  <a:cubicBezTo>
                    <a:pt x="16" y="75"/>
                    <a:pt x="15" y="76"/>
                    <a:pt x="13" y="80"/>
                  </a:cubicBezTo>
                  <a:cubicBezTo>
                    <a:pt x="11" y="84"/>
                    <a:pt x="9" y="85"/>
                    <a:pt x="6" y="86"/>
                  </a:cubicBezTo>
                  <a:cubicBezTo>
                    <a:pt x="2" y="86"/>
                    <a:pt x="3" y="91"/>
                    <a:pt x="2" y="91"/>
                  </a:cubicBezTo>
                  <a:cubicBezTo>
                    <a:pt x="1" y="91"/>
                    <a:pt x="0" y="93"/>
                    <a:pt x="0" y="95"/>
                  </a:cubicBezTo>
                  <a:cubicBezTo>
                    <a:pt x="3" y="97"/>
                    <a:pt x="9" y="100"/>
                    <a:pt x="10" y="100"/>
                  </a:cubicBezTo>
                  <a:cubicBezTo>
                    <a:pt x="12" y="100"/>
                    <a:pt x="13" y="103"/>
                    <a:pt x="16" y="10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326;p4">
              <a:extLst>
                <a:ext uri="{FF2B5EF4-FFF2-40B4-BE49-F238E27FC236}">
                  <a16:creationId xmlns:a16="http://schemas.microsoft.com/office/drawing/2014/main" id="{15A34E23-F8EE-8CEA-B971-16CAC57D9AC9}"/>
                </a:ext>
              </a:extLst>
            </p:cNvPr>
            <p:cNvSpPr/>
            <p:nvPr/>
          </p:nvSpPr>
          <p:spPr>
            <a:xfrm>
              <a:off x="4383034" y="4688705"/>
              <a:ext cx="260358" cy="293167"/>
            </a:xfrm>
            <a:custGeom>
              <a:avLst/>
              <a:gdLst/>
              <a:ahLst/>
              <a:cxnLst/>
              <a:rect l="l" t="t" r="r" b="b"/>
              <a:pathLst>
                <a:path w="104" h="117" extrusionOk="0">
                  <a:moveTo>
                    <a:pt x="102" y="70"/>
                  </a:moveTo>
                  <a:cubicBezTo>
                    <a:pt x="101" y="66"/>
                    <a:pt x="97" y="66"/>
                    <a:pt x="97" y="62"/>
                  </a:cubicBezTo>
                  <a:cubicBezTo>
                    <a:pt x="97" y="58"/>
                    <a:pt x="96" y="57"/>
                    <a:pt x="90" y="58"/>
                  </a:cubicBezTo>
                  <a:cubicBezTo>
                    <a:pt x="85" y="58"/>
                    <a:pt x="81" y="57"/>
                    <a:pt x="81" y="53"/>
                  </a:cubicBezTo>
                  <a:cubicBezTo>
                    <a:pt x="81" y="50"/>
                    <a:pt x="78" y="48"/>
                    <a:pt x="80" y="46"/>
                  </a:cubicBezTo>
                  <a:cubicBezTo>
                    <a:pt x="83" y="45"/>
                    <a:pt x="78" y="43"/>
                    <a:pt x="79" y="40"/>
                  </a:cubicBezTo>
                  <a:cubicBezTo>
                    <a:pt x="79" y="37"/>
                    <a:pt x="77" y="36"/>
                    <a:pt x="76" y="34"/>
                  </a:cubicBezTo>
                  <a:cubicBezTo>
                    <a:pt x="74" y="33"/>
                    <a:pt x="66" y="35"/>
                    <a:pt x="66" y="32"/>
                  </a:cubicBezTo>
                  <a:cubicBezTo>
                    <a:pt x="66" y="29"/>
                    <a:pt x="62" y="29"/>
                    <a:pt x="59" y="29"/>
                  </a:cubicBezTo>
                  <a:cubicBezTo>
                    <a:pt x="57" y="29"/>
                    <a:pt x="59" y="26"/>
                    <a:pt x="56" y="26"/>
                  </a:cubicBezTo>
                  <a:cubicBezTo>
                    <a:pt x="53" y="26"/>
                    <a:pt x="54" y="24"/>
                    <a:pt x="50" y="25"/>
                  </a:cubicBezTo>
                  <a:cubicBezTo>
                    <a:pt x="46" y="25"/>
                    <a:pt x="44" y="23"/>
                    <a:pt x="40" y="19"/>
                  </a:cubicBezTo>
                  <a:cubicBezTo>
                    <a:pt x="36" y="14"/>
                    <a:pt x="37" y="5"/>
                    <a:pt x="37" y="2"/>
                  </a:cubicBezTo>
                  <a:cubicBezTo>
                    <a:pt x="38" y="0"/>
                    <a:pt x="33" y="2"/>
                    <a:pt x="29" y="2"/>
                  </a:cubicBezTo>
                  <a:cubicBezTo>
                    <a:pt x="26" y="2"/>
                    <a:pt x="23" y="4"/>
                    <a:pt x="19" y="6"/>
                  </a:cubicBezTo>
                  <a:cubicBezTo>
                    <a:pt x="16" y="8"/>
                    <a:pt x="14" y="8"/>
                    <a:pt x="12" y="10"/>
                  </a:cubicBezTo>
                  <a:cubicBezTo>
                    <a:pt x="10" y="12"/>
                    <a:pt x="8" y="13"/>
                    <a:pt x="5" y="12"/>
                  </a:cubicBezTo>
                  <a:cubicBezTo>
                    <a:pt x="4" y="11"/>
                    <a:pt x="3" y="11"/>
                    <a:pt x="2" y="11"/>
                  </a:cubicBezTo>
                  <a:cubicBezTo>
                    <a:pt x="4" y="15"/>
                    <a:pt x="7" y="21"/>
                    <a:pt x="8" y="23"/>
                  </a:cubicBezTo>
                  <a:cubicBezTo>
                    <a:pt x="9" y="26"/>
                    <a:pt x="7" y="26"/>
                    <a:pt x="6" y="27"/>
                  </a:cubicBezTo>
                  <a:cubicBezTo>
                    <a:pt x="5" y="28"/>
                    <a:pt x="6" y="37"/>
                    <a:pt x="6" y="39"/>
                  </a:cubicBezTo>
                  <a:cubicBezTo>
                    <a:pt x="7" y="41"/>
                    <a:pt x="3" y="45"/>
                    <a:pt x="4" y="46"/>
                  </a:cubicBezTo>
                  <a:cubicBezTo>
                    <a:pt x="6" y="48"/>
                    <a:pt x="2" y="51"/>
                    <a:pt x="2" y="54"/>
                  </a:cubicBezTo>
                  <a:cubicBezTo>
                    <a:pt x="2" y="56"/>
                    <a:pt x="6" y="56"/>
                    <a:pt x="6" y="58"/>
                  </a:cubicBezTo>
                  <a:cubicBezTo>
                    <a:pt x="6" y="59"/>
                    <a:pt x="3" y="63"/>
                    <a:pt x="1" y="64"/>
                  </a:cubicBezTo>
                  <a:cubicBezTo>
                    <a:pt x="0" y="65"/>
                    <a:pt x="0" y="66"/>
                    <a:pt x="1" y="68"/>
                  </a:cubicBezTo>
                  <a:cubicBezTo>
                    <a:pt x="1" y="68"/>
                    <a:pt x="1" y="70"/>
                    <a:pt x="4" y="72"/>
                  </a:cubicBezTo>
                  <a:cubicBezTo>
                    <a:pt x="7" y="74"/>
                    <a:pt x="3" y="78"/>
                    <a:pt x="6" y="81"/>
                  </a:cubicBezTo>
                  <a:cubicBezTo>
                    <a:pt x="8" y="84"/>
                    <a:pt x="11" y="84"/>
                    <a:pt x="9" y="85"/>
                  </a:cubicBezTo>
                  <a:cubicBezTo>
                    <a:pt x="8" y="87"/>
                    <a:pt x="10" y="90"/>
                    <a:pt x="8" y="91"/>
                  </a:cubicBezTo>
                  <a:cubicBezTo>
                    <a:pt x="6" y="93"/>
                    <a:pt x="8" y="97"/>
                    <a:pt x="11" y="98"/>
                  </a:cubicBezTo>
                  <a:cubicBezTo>
                    <a:pt x="13" y="99"/>
                    <a:pt x="11" y="104"/>
                    <a:pt x="14" y="106"/>
                  </a:cubicBezTo>
                  <a:cubicBezTo>
                    <a:pt x="16" y="108"/>
                    <a:pt x="15" y="114"/>
                    <a:pt x="16" y="115"/>
                  </a:cubicBezTo>
                  <a:cubicBezTo>
                    <a:pt x="16" y="117"/>
                    <a:pt x="23" y="113"/>
                    <a:pt x="27" y="109"/>
                  </a:cubicBezTo>
                  <a:cubicBezTo>
                    <a:pt x="31" y="104"/>
                    <a:pt x="31" y="108"/>
                    <a:pt x="35" y="108"/>
                  </a:cubicBezTo>
                  <a:cubicBezTo>
                    <a:pt x="38" y="109"/>
                    <a:pt x="43" y="109"/>
                    <a:pt x="44" y="112"/>
                  </a:cubicBezTo>
                  <a:cubicBezTo>
                    <a:pt x="46" y="116"/>
                    <a:pt x="48" y="109"/>
                    <a:pt x="49" y="107"/>
                  </a:cubicBezTo>
                  <a:cubicBezTo>
                    <a:pt x="51" y="106"/>
                    <a:pt x="59" y="108"/>
                    <a:pt x="60" y="107"/>
                  </a:cubicBezTo>
                  <a:cubicBezTo>
                    <a:pt x="62" y="107"/>
                    <a:pt x="63" y="96"/>
                    <a:pt x="63" y="94"/>
                  </a:cubicBezTo>
                  <a:cubicBezTo>
                    <a:pt x="63" y="93"/>
                    <a:pt x="66" y="88"/>
                    <a:pt x="69" y="86"/>
                  </a:cubicBezTo>
                  <a:cubicBezTo>
                    <a:pt x="72" y="84"/>
                    <a:pt x="77" y="86"/>
                    <a:pt x="80" y="85"/>
                  </a:cubicBezTo>
                  <a:cubicBezTo>
                    <a:pt x="82" y="83"/>
                    <a:pt x="86" y="84"/>
                    <a:pt x="89" y="84"/>
                  </a:cubicBezTo>
                  <a:cubicBezTo>
                    <a:pt x="93" y="84"/>
                    <a:pt x="95" y="87"/>
                    <a:pt x="97" y="87"/>
                  </a:cubicBezTo>
                  <a:cubicBezTo>
                    <a:pt x="99" y="87"/>
                    <a:pt x="102" y="84"/>
                    <a:pt x="101" y="81"/>
                  </a:cubicBezTo>
                  <a:cubicBezTo>
                    <a:pt x="101" y="78"/>
                    <a:pt x="104" y="74"/>
                    <a:pt x="102" y="7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327;p4">
              <a:extLst>
                <a:ext uri="{FF2B5EF4-FFF2-40B4-BE49-F238E27FC236}">
                  <a16:creationId xmlns:a16="http://schemas.microsoft.com/office/drawing/2014/main" id="{A831B82A-52DB-953C-BED4-EC5804069179}"/>
                </a:ext>
              </a:extLst>
            </p:cNvPr>
            <p:cNvSpPr/>
            <p:nvPr/>
          </p:nvSpPr>
          <p:spPr>
            <a:xfrm>
              <a:off x="4133260" y="4483381"/>
              <a:ext cx="272000" cy="395829"/>
            </a:xfrm>
            <a:custGeom>
              <a:avLst/>
              <a:gdLst/>
              <a:ahLst/>
              <a:cxnLst/>
              <a:rect l="l" t="t" r="r" b="b"/>
              <a:pathLst>
                <a:path w="109" h="158" extrusionOk="0">
                  <a:moveTo>
                    <a:pt x="100" y="150"/>
                  </a:moveTo>
                  <a:cubicBezTo>
                    <a:pt x="100" y="150"/>
                    <a:pt x="100" y="150"/>
                    <a:pt x="101" y="150"/>
                  </a:cubicBezTo>
                  <a:cubicBezTo>
                    <a:pt x="100" y="148"/>
                    <a:pt x="100" y="147"/>
                    <a:pt x="101" y="146"/>
                  </a:cubicBezTo>
                  <a:cubicBezTo>
                    <a:pt x="103" y="145"/>
                    <a:pt x="106" y="141"/>
                    <a:pt x="106" y="140"/>
                  </a:cubicBezTo>
                  <a:cubicBezTo>
                    <a:pt x="106" y="138"/>
                    <a:pt x="102" y="138"/>
                    <a:pt x="102" y="136"/>
                  </a:cubicBezTo>
                  <a:cubicBezTo>
                    <a:pt x="102" y="133"/>
                    <a:pt x="106" y="130"/>
                    <a:pt x="104" y="128"/>
                  </a:cubicBezTo>
                  <a:cubicBezTo>
                    <a:pt x="103" y="127"/>
                    <a:pt x="107" y="123"/>
                    <a:pt x="106" y="121"/>
                  </a:cubicBezTo>
                  <a:cubicBezTo>
                    <a:pt x="106" y="119"/>
                    <a:pt x="105" y="110"/>
                    <a:pt x="106" y="109"/>
                  </a:cubicBezTo>
                  <a:cubicBezTo>
                    <a:pt x="107" y="108"/>
                    <a:pt x="109" y="108"/>
                    <a:pt x="108" y="105"/>
                  </a:cubicBezTo>
                  <a:cubicBezTo>
                    <a:pt x="107" y="103"/>
                    <a:pt x="104" y="97"/>
                    <a:pt x="102" y="93"/>
                  </a:cubicBezTo>
                  <a:cubicBezTo>
                    <a:pt x="99" y="93"/>
                    <a:pt x="96" y="93"/>
                    <a:pt x="94" y="94"/>
                  </a:cubicBezTo>
                  <a:cubicBezTo>
                    <a:pt x="91" y="95"/>
                    <a:pt x="92" y="86"/>
                    <a:pt x="92" y="83"/>
                  </a:cubicBezTo>
                  <a:cubicBezTo>
                    <a:pt x="92" y="79"/>
                    <a:pt x="89" y="81"/>
                    <a:pt x="88" y="83"/>
                  </a:cubicBezTo>
                  <a:cubicBezTo>
                    <a:pt x="87" y="86"/>
                    <a:pt x="83" y="85"/>
                    <a:pt x="79" y="85"/>
                  </a:cubicBezTo>
                  <a:cubicBezTo>
                    <a:pt x="75" y="85"/>
                    <a:pt x="77" y="80"/>
                    <a:pt x="75" y="80"/>
                  </a:cubicBezTo>
                  <a:cubicBezTo>
                    <a:pt x="72" y="80"/>
                    <a:pt x="70" y="79"/>
                    <a:pt x="71" y="77"/>
                  </a:cubicBezTo>
                  <a:cubicBezTo>
                    <a:pt x="71" y="74"/>
                    <a:pt x="69" y="72"/>
                    <a:pt x="67" y="69"/>
                  </a:cubicBezTo>
                  <a:cubicBezTo>
                    <a:pt x="65" y="67"/>
                    <a:pt x="63" y="64"/>
                    <a:pt x="65" y="62"/>
                  </a:cubicBezTo>
                  <a:cubicBezTo>
                    <a:pt x="66" y="60"/>
                    <a:pt x="64" y="59"/>
                    <a:pt x="66" y="57"/>
                  </a:cubicBezTo>
                  <a:cubicBezTo>
                    <a:pt x="68" y="54"/>
                    <a:pt x="71" y="55"/>
                    <a:pt x="70" y="52"/>
                  </a:cubicBezTo>
                  <a:cubicBezTo>
                    <a:pt x="69" y="49"/>
                    <a:pt x="72" y="47"/>
                    <a:pt x="73" y="44"/>
                  </a:cubicBezTo>
                  <a:cubicBezTo>
                    <a:pt x="73" y="41"/>
                    <a:pt x="77" y="42"/>
                    <a:pt x="80" y="39"/>
                  </a:cubicBezTo>
                  <a:cubicBezTo>
                    <a:pt x="84" y="36"/>
                    <a:pt x="87" y="38"/>
                    <a:pt x="90" y="35"/>
                  </a:cubicBezTo>
                  <a:cubicBezTo>
                    <a:pt x="93" y="33"/>
                    <a:pt x="95" y="35"/>
                    <a:pt x="97" y="35"/>
                  </a:cubicBezTo>
                  <a:cubicBezTo>
                    <a:pt x="96" y="33"/>
                    <a:pt x="93" y="32"/>
                    <a:pt x="92" y="31"/>
                  </a:cubicBezTo>
                  <a:cubicBezTo>
                    <a:pt x="91" y="29"/>
                    <a:pt x="95" y="26"/>
                    <a:pt x="96" y="24"/>
                  </a:cubicBezTo>
                  <a:cubicBezTo>
                    <a:pt x="98" y="22"/>
                    <a:pt x="92" y="20"/>
                    <a:pt x="90" y="19"/>
                  </a:cubicBezTo>
                  <a:cubicBezTo>
                    <a:pt x="89" y="18"/>
                    <a:pt x="86" y="20"/>
                    <a:pt x="85" y="19"/>
                  </a:cubicBezTo>
                  <a:cubicBezTo>
                    <a:pt x="83" y="18"/>
                    <a:pt x="81" y="19"/>
                    <a:pt x="80" y="20"/>
                  </a:cubicBezTo>
                  <a:cubicBezTo>
                    <a:pt x="79" y="21"/>
                    <a:pt x="70" y="21"/>
                    <a:pt x="70" y="19"/>
                  </a:cubicBezTo>
                  <a:cubicBezTo>
                    <a:pt x="70" y="16"/>
                    <a:pt x="67" y="15"/>
                    <a:pt x="67" y="13"/>
                  </a:cubicBezTo>
                  <a:cubicBezTo>
                    <a:pt x="67" y="12"/>
                    <a:pt x="65" y="8"/>
                    <a:pt x="62" y="8"/>
                  </a:cubicBezTo>
                  <a:cubicBezTo>
                    <a:pt x="58" y="8"/>
                    <a:pt x="59" y="3"/>
                    <a:pt x="57" y="1"/>
                  </a:cubicBezTo>
                  <a:cubicBezTo>
                    <a:pt x="55" y="0"/>
                    <a:pt x="52" y="1"/>
                    <a:pt x="49" y="1"/>
                  </a:cubicBezTo>
                  <a:cubicBezTo>
                    <a:pt x="52" y="5"/>
                    <a:pt x="53" y="6"/>
                    <a:pt x="51" y="7"/>
                  </a:cubicBezTo>
                  <a:cubicBezTo>
                    <a:pt x="49" y="9"/>
                    <a:pt x="51" y="10"/>
                    <a:pt x="47" y="16"/>
                  </a:cubicBezTo>
                  <a:cubicBezTo>
                    <a:pt x="42" y="22"/>
                    <a:pt x="34" y="24"/>
                    <a:pt x="30" y="25"/>
                  </a:cubicBezTo>
                  <a:cubicBezTo>
                    <a:pt x="26" y="26"/>
                    <a:pt x="25" y="33"/>
                    <a:pt x="23" y="38"/>
                  </a:cubicBezTo>
                  <a:cubicBezTo>
                    <a:pt x="20" y="43"/>
                    <a:pt x="19" y="42"/>
                    <a:pt x="16" y="39"/>
                  </a:cubicBezTo>
                  <a:cubicBezTo>
                    <a:pt x="14" y="36"/>
                    <a:pt x="13" y="39"/>
                    <a:pt x="10" y="37"/>
                  </a:cubicBezTo>
                  <a:cubicBezTo>
                    <a:pt x="8" y="35"/>
                    <a:pt x="9" y="35"/>
                    <a:pt x="10" y="33"/>
                  </a:cubicBezTo>
                  <a:cubicBezTo>
                    <a:pt x="11" y="32"/>
                    <a:pt x="10" y="30"/>
                    <a:pt x="8" y="28"/>
                  </a:cubicBezTo>
                  <a:cubicBezTo>
                    <a:pt x="6" y="29"/>
                    <a:pt x="3" y="33"/>
                    <a:pt x="1" y="36"/>
                  </a:cubicBezTo>
                  <a:cubicBezTo>
                    <a:pt x="0" y="39"/>
                    <a:pt x="4" y="45"/>
                    <a:pt x="5" y="47"/>
                  </a:cubicBezTo>
                  <a:cubicBezTo>
                    <a:pt x="5" y="49"/>
                    <a:pt x="2" y="47"/>
                    <a:pt x="2" y="49"/>
                  </a:cubicBezTo>
                  <a:cubicBezTo>
                    <a:pt x="2" y="52"/>
                    <a:pt x="8" y="55"/>
                    <a:pt x="11" y="57"/>
                  </a:cubicBezTo>
                  <a:cubicBezTo>
                    <a:pt x="14" y="59"/>
                    <a:pt x="17" y="65"/>
                    <a:pt x="20" y="68"/>
                  </a:cubicBezTo>
                  <a:cubicBezTo>
                    <a:pt x="22" y="71"/>
                    <a:pt x="23" y="74"/>
                    <a:pt x="26" y="81"/>
                  </a:cubicBezTo>
                  <a:cubicBezTo>
                    <a:pt x="29" y="89"/>
                    <a:pt x="35" y="101"/>
                    <a:pt x="39" y="106"/>
                  </a:cubicBezTo>
                  <a:cubicBezTo>
                    <a:pt x="43" y="111"/>
                    <a:pt x="45" y="115"/>
                    <a:pt x="44" y="117"/>
                  </a:cubicBezTo>
                  <a:cubicBezTo>
                    <a:pt x="43" y="118"/>
                    <a:pt x="44" y="123"/>
                    <a:pt x="47" y="125"/>
                  </a:cubicBezTo>
                  <a:cubicBezTo>
                    <a:pt x="50" y="127"/>
                    <a:pt x="52" y="130"/>
                    <a:pt x="60" y="134"/>
                  </a:cubicBezTo>
                  <a:cubicBezTo>
                    <a:pt x="68" y="138"/>
                    <a:pt x="82" y="145"/>
                    <a:pt x="84" y="149"/>
                  </a:cubicBezTo>
                  <a:cubicBezTo>
                    <a:pt x="86" y="152"/>
                    <a:pt x="93" y="156"/>
                    <a:pt x="94" y="156"/>
                  </a:cubicBezTo>
                  <a:cubicBezTo>
                    <a:pt x="95" y="157"/>
                    <a:pt x="95" y="157"/>
                    <a:pt x="95" y="158"/>
                  </a:cubicBezTo>
                  <a:cubicBezTo>
                    <a:pt x="96" y="157"/>
                    <a:pt x="96" y="157"/>
                    <a:pt x="97" y="157"/>
                  </a:cubicBezTo>
                  <a:cubicBezTo>
                    <a:pt x="99" y="155"/>
                    <a:pt x="99" y="151"/>
                    <a:pt x="100" y="15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328;p4">
              <a:extLst>
                <a:ext uri="{FF2B5EF4-FFF2-40B4-BE49-F238E27FC236}">
                  <a16:creationId xmlns:a16="http://schemas.microsoft.com/office/drawing/2014/main" id="{62D62972-9C8C-2F2E-B2C6-DCF9ECB23DC3}"/>
                </a:ext>
              </a:extLst>
            </p:cNvPr>
            <p:cNvSpPr/>
            <p:nvPr/>
          </p:nvSpPr>
          <p:spPr>
            <a:xfrm>
              <a:off x="4302598" y="4223024"/>
              <a:ext cx="293167" cy="245541"/>
            </a:xfrm>
            <a:custGeom>
              <a:avLst/>
              <a:gdLst/>
              <a:ahLst/>
              <a:cxnLst/>
              <a:rect l="l" t="t" r="r" b="b"/>
              <a:pathLst>
                <a:path w="117" h="98" extrusionOk="0">
                  <a:moveTo>
                    <a:pt x="11" y="6"/>
                  </a:moveTo>
                  <a:cubicBezTo>
                    <a:pt x="9" y="9"/>
                    <a:pt x="4" y="12"/>
                    <a:pt x="4" y="16"/>
                  </a:cubicBezTo>
                  <a:cubicBezTo>
                    <a:pt x="4" y="19"/>
                    <a:pt x="4" y="20"/>
                    <a:pt x="3" y="22"/>
                  </a:cubicBezTo>
                  <a:cubicBezTo>
                    <a:pt x="1" y="23"/>
                    <a:pt x="0" y="26"/>
                    <a:pt x="1" y="26"/>
                  </a:cubicBezTo>
                  <a:cubicBezTo>
                    <a:pt x="3" y="26"/>
                    <a:pt x="5" y="26"/>
                    <a:pt x="5" y="28"/>
                  </a:cubicBezTo>
                  <a:cubicBezTo>
                    <a:pt x="5" y="30"/>
                    <a:pt x="9" y="30"/>
                    <a:pt x="9" y="33"/>
                  </a:cubicBezTo>
                  <a:cubicBezTo>
                    <a:pt x="9" y="36"/>
                    <a:pt x="7" y="44"/>
                    <a:pt x="15" y="44"/>
                  </a:cubicBezTo>
                  <a:cubicBezTo>
                    <a:pt x="22" y="44"/>
                    <a:pt x="26" y="42"/>
                    <a:pt x="29" y="45"/>
                  </a:cubicBezTo>
                  <a:cubicBezTo>
                    <a:pt x="32" y="49"/>
                    <a:pt x="36" y="51"/>
                    <a:pt x="41" y="51"/>
                  </a:cubicBezTo>
                  <a:cubicBezTo>
                    <a:pt x="45" y="50"/>
                    <a:pt x="53" y="49"/>
                    <a:pt x="51" y="53"/>
                  </a:cubicBezTo>
                  <a:cubicBezTo>
                    <a:pt x="48" y="57"/>
                    <a:pt x="46" y="66"/>
                    <a:pt x="49" y="69"/>
                  </a:cubicBezTo>
                  <a:cubicBezTo>
                    <a:pt x="51" y="71"/>
                    <a:pt x="54" y="73"/>
                    <a:pt x="52" y="75"/>
                  </a:cubicBezTo>
                  <a:cubicBezTo>
                    <a:pt x="50" y="77"/>
                    <a:pt x="49" y="80"/>
                    <a:pt x="52" y="81"/>
                  </a:cubicBezTo>
                  <a:cubicBezTo>
                    <a:pt x="54" y="83"/>
                    <a:pt x="53" y="85"/>
                    <a:pt x="53" y="86"/>
                  </a:cubicBezTo>
                  <a:cubicBezTo>
                    <a:pt x="53" y="86"/>
                    <a:pt x="53" y="86"/>
                    <a:pt x="52" y="86"/>
                  </a:cubicBezTo>
                  <a:cubicBezTo>
                    <a:pt x="55" y="90"/>
                    <a:pt x="56" y="93"/>
                    <a:pt x="58" y="95"/>
                  </a:cubicBezTo>
                  <a:cubicBezTo>
                    <a:pt x="61" y="97"/>
                    <a:pt x="62" y="98"/>
                    <a:pt x="63" y="97"/>
                  </a:cubicBezTo>
                  <a:cubicBezTo>
                    <a:pt x="65" y="96"/>
                    <a:pt x="66" y="95"/>
                    <a:pt x="68" y="96"/>
                  </a:cubicBezTo>
                  <a:cubicBezTo>
                    <a:pt x="69" y="97"/>
                    <a:pt x="71" y="95"/>
                    <a:pt x="74" y="93"/>
                  </a:cubicBezTo>
                  <a:cubicBezTo>
                    <a:pt x="76" y="91"/>
                    <a:pt x="79" y="93"/>
                    <a:pt x="79" y="90"/>
                  </a:cubicBezTo>
                  <a:cubicBezTo>
                    <a:pt x="80" y="88"/>
                    <a:pt x="81" y="86"/>
                    <a:pt x="84" y="86"/>
                  </a:cubicBezTo>
                  <a:cubicBezTo>
                    <a:pt x="87" y="85"/>
                    <a:pt x="87" y="82"/>
                    <a:pt x="85" y="82"/>
                  </a:cubicBezTo>
                  <a:cubicBezTo>
                    <a:pt x="83" y="82"/>
                    <a:pt x="81" y="85"/>
                    <a:pt x="81" y="81"/>
                  </a:cubicBezTo>
                  <a:cubicBezTo>
                    <a:pt x="81" y="78"/>
                    <a:pt x="79" y="79"/>
                    <a:pt x="79" y="76"/>
                  </a:cubicBezTo>
                  <a:cubicBezTo>
                    <a:pt x="79" y="73"/>
                    <a:pt x="78" y="71"/>
                    <a:pt x="75" y="70"/>
                  </a:cubicBezTo>
                  <a:cubicBezTo>
                    <a:pt x="72" y="68"/>
                    <a:pt x="79" y="67"/>
                    <a:pt x="81" y="69"/>
                  </a:cubicBezTo>
                  <a:cubicBezTo>
                    <a:pt x="82" y="70"/>
                    <a:pt x="88" y="69"/>
                    <a:pt x="88" y="71"/>
                  </a:cubicBezTo>
                  <a:cubicBezTo>
                    <a:pt x="89" y="73"/>
                    <a:pt x="91" y="74"/>
                    <a:pt x="91" y="71"/>
                  </a:cubicBezTo>
                  <a:cubicBezTo>
                    <a:pt x="91" y="69"/>
                    <a:pt x="95" y="68"/>
                    <a:pt x="97" y="68"/>
                  </a:cubicBezTo>
                  <a:cubicBezTo>
                    <a:pt x="100" y="69"/>
                    <a:pt x="105" y="65"/>
                    <a:pt x="108" y="64"/>
                  </a:cubicBezTo>
                  <a:cubicBezTo>
                    <a:pt x="109" y="64"/>
                    <a:pt x="109" y="62"/>
                    <a:pt x="110" y="61"/>
                  </a:cubicBezTo>
                  <a:cubicBezTo>
                    <a:pt x="108" y="59"/>
                    <a:pt x="106" y="55"/>
                    <a:pt x="104" y="54"/>
                  </a:cubicBezTo>
                  <a:cubicBezTo>
                    <a:pt x="103" y="53"/>
                    <a:pt x="106" y="52"/>
                    <a:pt x="105" y="50"/>
                  </a:cubicBezTo>
                  <a:cubicBezTo>
                    <a:pt x="105" y="48"/>
                    <a:pt x="105" y="46"/>
                    <a:pt x="109" y="46"/>
                  </a:cubicBezTo>
                  <a:cubicBezTo>
                    <a:pt x="113" y="46"/>
                    <a:pt x="113" y="42"/>
                    <a:pt x="110" y="41"/>
                  </a:cubicBezTo>
                  <a:cubicBezTo>
                    <a:pt x="108" y="40"/>
                    <a:pt x="111" y="37"/>
                    <a:pt x="113" y="36"/>
                  </a:cubicBezTo>
                  <a:cubicBezTo>
                    <a:pt x="114" y="35"/>
                    <a:pt x="115" y="34"/>
                    <a:pt x="117" y="32"/>
                  </a:cubicBezTo>
                  <a:cubicBezTo>
                    <a:pt x="112" y="30"/>
                    <a:pt x="107" y="30"/>
                    <a:pt x="104" y="30"/>
                  </a:cubicBezTo>
                  <a:cubicBezTo>
                    <a:pt x="101" y="30"/>
                    <a:pt x="106" y="27"/>
                    <a:pt x="107" y="23"/>
                  </a:cubicBezTo>
                  <a:cubicBezTo>
                    <a:pt x="107" y="20"/>
                    <a:pt x="98" y="19"/>
                    <a:pt x="94" y="19"/>
                  </a:cubicBezTo>
                  <a:cubicBezTo>
                    <a:pt x="90" y="18"/>
                    <a:pt x="91" y="14"/>
                    <a:pt x="95" y="14"/>
                  </a:cubicBezTo>
                  <a:cubicBezTo>
                    <a:pt x="99" y="14"/>
                    <a:pt x="93" y="11"/>
                    <a:pt x="88" y="12"/>
                  </a:cubicBezTo>
                  <a:cubicBezTo>
                    <a:pt x="83" y="13"/>
                    <a:pt x="76" y="16"/>
                    <a:pt x="72" y="18"/>
                  </a:cubicBezTo>
                  <a:cubicBezTo>
                    <a:pt x="68" y="20"/>
                    <a:pt x="61" y="11"/>
                    <a:pt x="56" y="13"/>
                  </a:cubicBezTo>
                  <a:cubicBezTo>
                    <a:pt x="51" y="15"/>
                    <a:pt x="45" y="15"/>
                    <a:pt x="45" y="11"/>
                  </a:cubicBezTo>
                  <a:cubicBezTo>
                    <a:pt x="45" y="7"/>
                    <a:pt x="43" y="4"/>
                    <a:pt x="38" y="5"/>
                  </a:cubicBezTo>
                  <a:cubicBezTo>
                    <a:pt x="34" y="5"/>
                    <a:pt x="35" y="0"/>
                    <a:pt x="31" y="0"/>
                  </a:cubicBezTo>
                  <a:cubicBezTo>
                    <a:pt x="28" y="0"/>
                    <a:pt x="31" y="4"/>
                    <a:pt x="29" y="5"/>
                  </a:cubicBezTo>
                  <a:cubicBezTo>
                    <a:pt x="26" y="7"/>
                    <a:pt x="18" y="9"/>
                    <a:pt x="17" y="12"/>
                  </a:cubicBezTo>
                  <a:cubicBezTo>
                    <a:pt x="17" y="15"/>
                    <a:pt x="22" y="21"/>
                    <a:pt x="20" y="24"/>
                  </a:cubicBezTo>
                  <a:cubicBezTo>
                    <a:pt x="19" y="28"/>
                    <a:pt x="13" y="25"/>
                    <a:pt x="11" y="21"/>
                  </a:cubicBezTo>
                  <a:cubicBezTo>
                    <a:pt x="10" y="18"/>
                    <a:pt x="16" y="12"/>
                    <a:pt x="15" y="10"/>
                  </a:cubicBezTo>
                  <a:cubicBezTo>
                    <a:pt x="14" y="9"/>
                    <a:pt x="13" y="6"/>
                    <a:pt x="14" y="4"/>
                  </a:cubicBezTo>
                  <a:cubicBezTo>
                    <a:pt x="13" y="5"/>
                    <a:pt x="12" y="5"/>
                    <a:pt x="11" y="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329;p4">
              <a:extLst>
                <a:ext uri="{FF2B5EF4-FFF2-40B4-BE49-F238E27FC236}">
                  <a16:creationId xmlns:a16="http://schemas.microsoft.com/office/drawing/2014/main" id="{B3E0495A-C46A-AEDB-06CC-E92DBE01754E}"/>
                </a:ext>
              </a:extLst>
            </p:cNvPr>
            <p:cNvSpPr/>
            <p:nvPr/>
          </p:nvSpPr>
          <p:spPr>
            <a:xfrm>
              <a:off x="4628575" y="4347911"/>
              <a:ext cx="89961" cy="95253"/>
            </a:xfrm>
            <a:custGeom>
              <a:avLst/>
              <a:gdLst/>
              <a:ahLst/>
              <a:cxnLst/>
              <a:rect l="l" t="t" r="r" b="b"/>
              <a:pathLst>
                <a:path w="36" h="38" extrusionOk="0">
                  <a:moveTo>
                    <a:pt x="9" y="8"/>
                  </a:moveTo>
                  <a:cubicBezTo>
                    <a:pt x="10" y="10"/>
                    <a:pt x="8" y="12"/>
                    <a:pt x="5" y="12"/>
                  </a:cubicBezTo>
                  <a:cubicBezTo>
                    <a:pt x="3" y="12"/>
                    <a:pt x="3" y="18"/>
                    <a:pt x="2" y="19"/>
                  </a:cubicBezTo>
                  <a:cubicBezTo>
                    <a:pt x="0" y="21"/>
                    <a:pt x="8" y="25"/>
                    <a:pt x="9" y="28"/>
                  </a:cubicBezTo>
                  <a:cubicBezTo>
                    <a:pt x="10" y="30"/>
                    <a:pt x="12" y="34"/>
                    <a:pt x="14" y="37"/>
                  </a:cubicBezTo>
                  <a:cubicBezTo>
                    <a:pt x="15" y="38"/>
                    <a:pt x="17" y="38"/>
                    <a:pt x="18" y="38"/>
                  </a:cubicBezTo>
                  <a:cubicBezTo>
                    <a:pt x="20" y="36"/>
                    <a:pt x="18" y="32"/>
                    <a:pt x="22" y="32"/>
                  </a:cubicBezTo>
                  <a:cubicBezTo>
                    <a:pt x="25" y="33"/>
                    <a:pt x="30" y="31"/>
                    <a:pt x="31" y="33"/>
                  </a:cubicBezTo>
                  <a:cubicBezTo>
                    <a:pt x="31" y="33"/>
                    <a:pt x="31" y="33"/>
                    <a:pt x="32" y="34"/>
                  </a:cubicBezTo>
                  <a:cubicBezTo>
                    <a:pt x="33" y="32"/>
                    <a:pt x="34" y="30"/>
                    <a:pt x="34" y="30"/>
                  </a:cubicBezTo>
                  <a:cubicBezTo>
                    <a:pt x="35" y="28"/>
                    <a:pt x="35" y="22"/>
                    <a:pt x="33" y="19"/>
                  </a:cubicBezTo>
                  <a:cubicBezTo>
                    <a:pt x="32" y="15"/>
                    <a:pt x="33" y="10"/>
                    <a:pt x="35" y="9"/>
                  </a:cubicBezTo>
                  <a:cubicBezTo>
                    <a:pt x="35" y="8"/>
                    <a:pt x="36" y="7"/>
                    <a:pt x="36" y="4"/>
                  </a:cubicBezTo>
                  <a:cubicBezTo>
                    <a:pt x="33" y="3"/>
                    <a:pt x="31" y="2"/>
                    <a:pt x="28" y="2"/>
                  </a:cubicBezTo>
                  <a:cubicBezTo>
                    <a:pt x="24" y="3"/>
                    <a:pt x="19" y="5"/>
                    <a:pt x="17" y="2"/>
                  </a:cubicBezTo>
                  <a:cubicBezTo>
                    <a:pt x="16" y="0"/>
                    <a:pt x="13" y="0"/>
                    <a:pt x="11" y="2"/>
                  </a:cubicBezTo>
                  <a:cubicBezTo>
                    <a:pt x="11" y="3"/>
                    <a:pt x="10" y="3"/>
                    <a:pt x="10" y="3"/>
                  </a:cubicBezTo>
                  <a:cubicBezTo>
                    <a:pt x="9" y="5"/>
                    <a:pt x="9" y="7"/>
                    <a:pt x="9" y="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330;p4">
              <a:extLst>
                <a:ext uri="{FF2B5EF4-FFF2-40B4-BE49-F238E27FC236}">
                  <a16:creationId xmlns:a16="http://schemas.microsoft.com/office/drawing/2014/main" id="{44B5CC9D-D323-69FB-075D-F73919A0F1E0}"/>
                </a:ext>
              </a:extLst>
            </p:cNvPr>
            <p:cNvSpPr/>
            <p:nvPr/>
          </p:nvSpPr>
          <p:spPr>
            <a:xfrm>
              <a:off x="4560840" y="4303459"/>
              <a:ext cx="102662" cy="152405"/>
            </a:xfrm>
            <a:custGeom>
              <a:avLst/>
              <a:gdLst/>
              <a:ahLst/>
              <a:cxnLst/>
              <a:rect l="l" t="t" r="r" b="b"/>
              <a:pathLst>
                <a:path w="41" h="61" extrusionOk="0">
                  <a:moveTo>
                    <a:pt x="10" y="4"/>
                  </a:moveTo>
                  <a:cubicBezTo>
                    <a:pt x="8" y="5"/>
                    <a:pt x="5" y="8"/>
                    <a:pt x="7" y="9"/>
                  </a:cubicBezTo>
                  <a:cubicBezTo>
                    <a:pt x="10" y="10"/>
                    <a:pt x="10" y="14"/>
                    <a:pt x="6" y="14"/>
                  </a:cubicBezTo>
                  <a:cubicBezTo>
                    <a:pt x="2" y="14"/>
                    <a:pt x="2" y="16"/>
                    <a:pt x="2" y="18"/>
                  </a:cubicBezTo>
                  <a:cubicBezTo>
                    <a:pt x="3" y="20"/>
                    <a:pt x="0" y="21"/>
                    <a:pt x="1" y="22"/>
                  </a:cubicBezTo>
                  <a:cubicBezTo>
                    <a:pt x="3" y="23"/>
                    <a:pt x="5" y="27"/>
                    <a:pt x="7" y="29"/>
                  </a:cubicBezTo>
                  <a:cubicBezTo>
                    <a:pt x="7" y="28"/>
                    <a:pt x="8" y="27"/>
                    <a:pt x="10" y="27"/>
                  </a:cubicBezTo>
                  <a:cubicBezTo>
                    <a:pt x="13" y="28"/>
                    <a:pt x="11" y="33"/>
                    <a:pt x="13" y="34"/>
                  </a:cubicBezTo>
                  <a:cubicBezTo>
                    <a:pt x="16" y="36"/>
                    <a:pt x="16" y="40"/>
                    <a:pt x="14" y="41"/>
                  </a:cubicBezTo>
                  <a:cubicBezTo>
                    <a:pt x="12" y="43"/>
                    <a:pt x="11" y="51"/>
                    <a:pt x="16" y="56"/>
                  </a:cubicBezTo>
                  <a:cubicBezTo>
                    <a:pt x="21" y="61"/>
                    <a:pt x="24" y="61"/>
                    <a:pt x="25" y="59"/>
                  </a:cubicBezTo>
                  <a:cubicBezTo>
                    <a:pt x="26" y="58"/>
                    <a:pt x="30" y="59"/>
                    <a:pt x="31" y="57"/>
                  </a:cubicBezTo>
                  <a:cubicBezTo>
                    <a:pt x="32" y="55"/>
                    <a:pt x="33" y="58"/>
                    <a:pt x="35" y="55"/>
                  </a:cubicBezTo>
                  <a:cubicBezTo>
                    <a:pt x="36" y="54"/>
                    <a:pt x="39" y="55"/>
                    <a:pt x="41" y="55"/>
                  </a:cubicBezTo>
                  <a:cubicBezTo>
                    <a:pt x="39" y="52"/>
                    <a:pt x="37" y="48"/>
                    <a:pt x="36" y="46"/>
                  </a:cubicBezTo>
                  <a:cubicBezTo>
                    <a:pt x="35" y="43"/>
                    <a:pt x="27" y="39"/>
                    <a:pt x="29" y="37"/>
                  </a:cubicBezTo>
                  <a:cubicBezTo>
                    <a:pt x="30" y="36"/>
                    <a:pt x="30" y="30"/>
                    <a:pt x="32" y="30"/>
                  </a:cubicBezTo>
                  <a:cubicBezTo>
                    <a:pt x="35" y="30"/>
                    <a:pt x="37" y="28"/>
                    <a:pt x="36" y="26"/>
                  </a:cubicBezTo>
                  <a:cubicBezTo>
                    <a:pt x="36" y="25"/>
                    <a:pt x="36" y="23"/>
                    <a:pt x="37" y="21"/>
                  </a:cubicBezTo>
                  <a:cubicBezTo>
                    <a:pt x="35" y="20"/>
                    <a:pt x="31" y="14"/>
                    <a:pt x="29" y="14"/>
                  </a:cubicBezTo>
                  <a:cubicBezTo>
                    <a:pt x="27" y="14"/>
                    <a:pt x="24" y="12"/>
                    <a:pt x="25" y="9"/>
                  </a:cubicBezTo>
                  <a:cubicBezTo>
                    <a:pt x="26" y="5"/>
                    <a:pt x="20" y="5"/>
                    <a:pt x="17" y="1"/>
                  </a:cubicBezTo>
                  <a:cubicBezTo>
                    <a:pt x="16" y="1"/>
                    <a:pt x="15" y="0"/>
                    <a:pt x="14" y="0"/>
                  </a:cubicBezTo>
                  <a:cubicBezTo>
                    <a:pt x="12" y="2"/>
                    <a:pt x="11" y="3"/>
                    <a:pt x="10" y="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331;p4">
              <a:extLst>
                <a:ext uri="{FF2B5EF4-FFF2-40B4-BE49-F238E27FC236}">
                  <a16:creationId xmlns:a16="http://schemas.microsoft.com/office/drawing/2014/main" id="{76B41603-1F1B-4FFA-6993-CE43DB6EB15B}"/>
                </a:ext>
              </a:extLst>
            </p:cNvPr>
            <p:cNvSpPr/>
            <p:nvPr/>
          </p:nvSpPr>
          <p:spPr>
            <a:xfrm>
              <a:off x="4707953" y="4358494"/>
              <a:ext cx="65618" cy="82552"/>
            </a:xfrm>
            <a:custGeom>
              <a:avLst/>
              <a:gdLst/>
              <a:ahLst/>
              <a:cxnLst/>
              <a:rect l="l" t="t" r="r" b="b"/>
              <a:pathLst>
                <a:path w="26" h="33" extrusionOk="0">
                  <a:moveTo>
                    <a:pt x="1" y="15"/>
                  </a:moveTo>
                  <a:cubicBezTo>
                    <a:pt x="3" y="18"/>
                    <a:pt x="3" y="24"/>
                    <a:pt x="2" y="26"/>
                  </a:cubicBezTo>
                  <a:cubicBezTo>
                    <a:pt x="2" y="26"/>
                    <a:pt x="1" y="28"/>
                    <a:pt x="0" y="30"/>
                  </a:cubicBezTo>
                  <a:cubicBezTo>
                    <a:pt x="1" y="31"/>
                    <a:pt x="3" y="32"/>
                    <a:pt x="7" y="31"/>
                  </a:cubicBezTo>
                  <a:cubicBezTo>
                    <a:pt x="12" y="30"/>
                    <a:pt x="14" y="33"/>
                    <a:pt x="16" y="27"/>
                  </a:cubicBezTo>
                  <a:cubicBezTo>
                    <a:pt x="18" y="23"/>
                    <a:pt x="22" y="17"/>
                    <a:pt x="26" y="14"/>
                  </a:cubicBezTo>
                  <a:cubicBezTo>
                    <a:pt x="26" y="14"/>
                    <a:pt x="26" y="14"/>
                    <a:pt x="26" y="14"/>
                  </a:cubicBezTo>
                  <a:cubicBezTo>
                    <a:pt x="22" y="12"/>
                    <a:pt x="17" y="4"/>
                    <a:pt x="12" y="3"/>
                  </a:cubicBezTo>
                  <a:cubicBezTo>
                    <a:pt x="9" y="2"/>
                    <a:pt x="7" y="1"/>
                    <a:pt x="4" y="0"/>
                  </a:cubicBezTo>
                  <a:cubicBezTo>
                    <a:pt x="4" y="3"/>
                    <a:pt x="3" y="4"/>
                    <a:pt x="3" y="5"/>
                  </a:cubicBezTo>
                  <a:cubicBezTo>
                    <a:pt x="1" y="6"/>
                    <a:pt x="0" y="11"/>
                    <a:pt x="1" y="1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332;p4">
              <a:extLst>
                <a:ext uri="{FF2B5EF4-FFF2-40B4-BE49-F238E27FC236}">
                  <a16:creationId xmlns:a16="http://schemas.microsoft.com/office/drawing/2014/main" id="{B463AFC7-138F-5CC6-D910-2E3E9D7DF75C}"/>
                </a:ext>
              </a:extLst>
            </p:cNvPr>
            <p:cNvSpPr/>
            <p:nvPr/>
          </p:nvSpPr>
          <p:spPr>
            <a:xfrm>
              <a:off x="4065524" y="3972190"/>
              <a:ext cx="222257" cy="80436"/>
            </a:xfrm>
            <a:custGeom>
              <a:avLst/>
              <a:gdLst/>
              <a:ahLst/>
              <a:cxnLst/>
              <a:rect l="l" t="t" r="r" b="b"/>
              <a:pathLst>
                <a:path w="89" h="32" extrusionOk="0">
                  <a:moveTo>
                    <a:pt x="72" y="20"/>
                  </a:moveTo>
                  <a:cubicBezTo>
                    <a:pt x="66" y="20"/>
                    <a:pt x="48" y="8"/>
                    <a:pt x="31" y="4"/>
                  </a:cubicBezTo>
                  <a:cubicBezTo>
                    <a:pt x="14" y="0"/>
                    <a:pt x="0" y="12"/>
                    <a:pt x="1" y="14"/>
                  </a:cubicBezTo>
                  <a:cubicBezTo>
                    <a:pt x="4" y="17"/>
                    <a:pt x="12" y="11"/>
                    <a:pt x="16" y="8"/>
                  </a:cubicBezTo>
                  <a:cubicBezTo>
                    <a:pt x="20" y="5"/>
                    <a:pt x="24" y="9"/>
                    <a:pt x="24" y="11"/>
                  </a:cubicBezTo>
                  <a:cubicBezTo>
                    <a:pt x="25" y="13"/>
                    <a:pt x="30" y="14"/>
                    <a:pt x="38" y="14"/>
                  </a:cubicBezTo>
                  <a:cubicBezTo>
                    <a:pt x="47" y="15"/>
                    <a:pt x="48" y="22"/>
                    <a:pt x="56" y="24"/>
                  </a:cubicBezTo>
                  <a:cubicBezTo>
                    <a:pt x="64" y="26"/>
                    <a:pt x="56" y="29"/>
                    <a:pt x="60" y="30"/>
                  </a:cubicBezTo>
                  <a:cubicBezTo>
                    <a:pt x="64" y="32"/>
                    <a:pt x="86" y="31"/>
                    <a:pt x="88" y="30"/>
                  </a:cubicBezTo>
                  <a:cubicBezTo>
                    <a:pt x="89" y="28"/>
                    <a:pt x="78" y="20"/>
                    <a:pt x="72" y="2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333;p4">
              <a:extLst>
                <a:ext uri="{FF2B5EF4-FFF2-40B4-BE49-F238E27FC236}">
                  <a16:creationId xmlns:a16="http://schemas.microsoft.com/office/drawing/2014/main" id="{38142A63-54D3-F363-0778-B49B100158D7}"/>
                </a:ext>
              </a:extLst>
            </p:cNvPr>
            <p:cNvSpPr/>
            <p:nvPr/>
          </p:nvSpPr>
          <p:spPr>
            <a:xfrm>
              <a:off x="4192529" y="4080144"/>
              <a:ext cx="52918" cy="22226"/>
            </a:xfrm>
            <a:custGeom>
              <a:avLst/>
              <a:gdLst/>
              <a:ahLst/>
              <a:cxnLst/>
              <a:rect l="l" t="t" r="r" b="b"/>
              <a:pathLst>
                <a:path w="21" h="9" extrusionOk="0">
                  <a:moveTo>
                    <a:pt x="2" y="3"/>
                  </a:moveTo>
                  <a:cubicBezTo>
                    <a:pt x="3" y="6"/>
                    <a:pt x="18" y="9"/>
                    <a:pt x="19" y="6"/>
                  </a:cubicBezTo>
                  <a:cubicBezTo>
                    <a:pt x="21" y="3"/>
                    <a:pt x="0" y="0"/>
                    <a:pt x="2" y="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334;p4">
              <a:extLst>
                <a:ext uri="{FF2B5EF4-FFF2-40B4-BE49-F238E27FC236}">
                  <a16:creationId xmlns:a16="http://schemas.microsoft.com/office/drawing/2014/main" id="{46B4D2BC-5F48-83CC-55EE-AEF1B241B350}"/>
                </a:ext>
              </a:extLst>
            </p:cNvPr>
            <p:cNvSpPr/>
            <p:nvPr/>
          </p:nvSpPr>
          <p:spPr>
            <a:xfrm>
              <a:off x="4430661" y="4078027"/>
              <a:ext cx="45510" cy="24342"/>
            </a:xfrm>
            <a:custGeom>
              <a:avLst/>
              <a:gdLst/>
              <a:ahLst/>
              <a:cxnLst/>
              <a:rect l="l" t="t" r="r" b="b"/>
              <a:pathLst>
                <a:path w="18" h="10" extrusionOk="0">
                  <a:moveTo>
                    <a:pt x="3" y="5"/>
                  </a:moveTo>
                  <a:cubicBezTo>
                    <a:pt x="6" y="10"/>
                    <a:pt x="16" y="7"/>
                    <a:pt x="17" y="5"/>
                  </a:cubicBezTo>
                  <a:cubicBezTo>
                    <a:pt x="18" y="1"/>
                    <a:pt x="0" y="0"/>
                    <a:pt x="3" y="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 name="Google Shape;335;p4">
              <a:extLst>
                <a:ext uri="{FF2B5EF4-FFF2-40B4-BE49-F238E27FC236}">
                  <a16:creationId xmlns:a16="http://schemas.microsoft.com/office/drawing/2014/main" id="{07443D91-58A5-BFA8-5E71-7AE00794DA46}"/>
                </a:ext>
              </a:extLst>
            </p:cNvPr>
            <p:cNvSpPr/>
            <p:nvPr/>
          </p:nvSpPr>
          <p:spPr>
            <a:xfrm>
              <a:off x="4320591" y="2057606"/>
              <a:ext cx="1289090" cy="967347"/>
            </a:xfrm>
            <a:custGeom>
              <a:avLst/>
              <a:gdLst/>
              <a:ahLst/>
              <a:cxnLst/>
              <a:rect l="l" t="t" r="r" b="b"/>
              <a:pathLst>
                <a:path w="515" h="386" extrusionOk="0">
                  <a:moveTo>
                    <a:pt x="487" y="36"/>
                  </a:moveTo>
                  <a:cubicBezTo>
                    <a:pt x="477" y="36"/>
                    <a:pt x="470" y="38"/>
                    <a:pt x="469" y="44"/>
                  </a:cubicBezTo>
                  <a:cubicBezTo>
                    <a:pt x="469" y="50"/>
                    <a:pt x="457" y="43"/>
                    <a:pt x="452" y="45"/>
                  </a:cubicBezTo>
                  <a:cubicBezTo>
                    <a:pt x="447" y="47"/>
                    <a:pt x="450" y="40"/>
                    <a:pt x="445" y="42"/>
                  </a:cubicBezTo>
                  <a:cubicBezTo>
                    <a:pt x="440" y="45"/>
                    <a:pt x="434" y="51"/>
                    <a:pt x="428" y="53"/>
                  </a:cubicBezTo>
                  <a:cubicBezTo>
                    <a:pt x="422" y="56"/>
                    <a:pt x="418" y="62"/>
                    <a:pt x="414" y="62"/>
                  </a:cubicBezTo>
                  <a:cubicBezTo>
                    <a:pt x="410" y="63"/>
                    <a:pt x="422" y="51"/>
                    <a:pt x="428" y="45"/>
                  </a:cubicBezTo>
                  <a:cubicBezTo>
                    <a:pt x="434" y="39"/>
                    <a:pt x="431" y="32"/>
                    <a:pt x="423" y="33"/>
                  </a:cubicBezTo>
                  <a:cubicBezTo>
                    <a:pt x="415" y="34"/>
                    <a:pt x="417" y="39"/>
                    <a:pt x="412" y="40"/>
                  </a:cubicBezTo>
                  <a:cubicBezTo>
                    <a:pt x="408" y="41"/>
                    <a:pt x="386" y="51"/>
                    <a:pt x="385" y="48"/>
                  </a:cubicBezTo>
                  <a:cubicBezTo>
                    <a:pt x="384" y="45"/>
                    <a:pt x="403" y="39"/>
                    <a:pt x="403" y="37"/>
                  </a:cubicBezTo>
                  <a:cubicBezTo>
                    <a:pt x="402" y="35"/>
                    <a:pt x="379" y="35"/>
                    <a:pt x="369" y="36"/>
                  </a:cubicBezTo>
                  <a:cubicBezTo>
                    <a:pt x="358" y="38"/>
                    <a:pt x="340" y="44"/>
                    <a:pt x="339" y="41"/>
                  </a:cubicBezTo>
                  <a:cubicBezTo>
                    <a:pt x="339" y="38"/>
                    <a:pt x="361" y="33"/>
                    <a:pt x="372" y="32"/>
                  </a:cubicBezTo>
                  <a:cubicBezTo>
                    <a:pt x="383" y="31"/>
                    <a:pt x="403" y="33"/>
                    <a:pt x="411" y="29"/>
                  </a:cubicBezTo>
                  <a:cubicBezTo>
                    <a:pt x="420" y="26"/>
                    <a:pt x="433" y="26"/>
                    <a:pt x="435" y="23"/>
                  </a:cubicBezTo>
                  <a:cubicBezTo>
                    <a:pt x="437" y="20"/>
                    <a:pt x="425" y="16"/>
                    <a:pt x="419" y="17"/>
                  </a:cubicBezTo>
                  <a:cubicBezTo>
                    <a:pt x="413" y="17"/>
                    <a:pt x="407" y="16"/>
                    <a:pt x="408" y="13"/>
                  </a:cubicBezTo>
                  <a:cubicBezTo>
                    <a:pt x="408" y="10"/>
                    <a:pt x="398" y="9"/>
                    <a:pt x="397" y="7"/>
                  </a:cubicBezTo>
                  <a:cubicBezTo>
                    <a:pt x="396" y="5"/>
                    <a:pt x="378" y="7"/>
                    <a:pt x="374" y="4"/>
                  </a:cubicBezTo>
                  <a:cubicBezTo>
                    <a:pt x="370" y="2"/>
                    <a:pt x="358" y="0"/>
                    <a:pt x="348" y="1"/>
                  </a:cubicBezTo>
                  <a:cubicBezTo>
                    <a:pt x="338" y="2"/>
                    <a:pt x="318" y="2"/>
                    <a:pt x="313" y="2"/>
                  </a:cubicBezTo>
                  <a:cubicBezTo>
                    <a:pt x="308" y="3"/>
                    <a:pt x="305" y="4"/>
                    <a:pt x="301" y="4"/>
                  </a:cubicBezTo>
                  <a:cubicBezTo>
                    <a:pt x="297" y="4"/>
                    <a:pt x="290" y="5"/>
                    <a:pt x="293" y="8"/>
                  </a:cubicBezTo>
                  <a:cubicBezTo>
                    <a:pt x="297" y="13"/>
                    <a:pt x="286" y="15"/>
                    <a:pt x="287" y="11"/>
                  </a:cubicBezTo>
                  <a:cubicBezTo>
                    <a:pt x="288" y="8"/>
                    <a:pt x="277" y="6"/>
                    <a:pt x="274" y="9"/>
                  </a:cubicBezTo>
                  <a:cubicBezTo>
                    <a:pt x="270" y="12"/>
                    <a:pt x="254" y="5"/>
                    <a:pt x="251" y="9"/>
                  </a:cubicBezTo>
                  <a:cubicBezTo>
                    <a:pt x="249" y="12"/>
                    <a:pt x="229" y="11"/>
                    <a:pt x="223" y="12"/>
                  </a:cubicBezTo>
                  <a:cubicBezTo>
                    <a:pt x="217" y="13"/>
                    <a:pt x="232" y="17"/>
                    <a:pt x="232" y="20"/>
                  </a:cubicBezTo>
                  <a:cubicBezTo>
                    <a:pt x="231" y="22"/>
                    <a:pt x="213" y="20"/>
                    <a:pt x="217" y="24"/>
                  </a:cubicBezTo>
                  <a:cubicBezTo>
                    <a:pt x="220" y="29"/>
                    <a:pt x="232" y="32"/>
                    <a:pt x="238" y="38"/>
                  </a:cubicBezTo>
                  <a:cubicBezTo>
                    <a:pt x="244" y="43"/>
                    <a:pt x="234" y="40"/>
                    <a:pt x="227" y="36"/>
                  </a:cubicBezTo>
                  <a:cubicBezTo>
                    <a:pt x="221" y="31"/>
                    <a:pt x="212" y="33"/>
                    <a:pt x="208" y="29"/>
                  </a:cubicBezTo>
                  <a:cubicBezTo>
                    <a:pt x="204" y="24"/>
                    <a:pt x="190" y="21"/>
                    <a:pt x="186" y="24"/>
                  </a:cubicBezTo>
                  <a:cubicBezTo>
                    <a:pt x="181" y="27"/>
                    <a:pt x="196" y="32"/>
                    <a:pt x="196" y="35"/>
                  </a:cubicBezTo>
                  <a:cubicBezTo>
                    <a:pt x="196" y="39"/>
                    <a:pt x="186" y="35"/>
                    <a:pt x="184" y="36"/>
                  </a:cubicBezTo>
                  <a:cubicBezTo>
                    <a:pt x="183" y="37"/>
                    <a:pt x="174" y="27"/>
                    <a:pt x="169" y="27"/>
                  </a:cubicBezTo>
                  <a:cubicBezTo>
                    <a:pt x="164" y="27"/>
                    <a:pt x="168" y="32"/>
                    <a:pt x="168" y="38"/>
                  </a:cubicBezTo>
                  <a:cubicBezTo>
                    <a:pt x="168" y="44"/>
                    <a:pt x="158" y="48"/>
                    <a:pt x="161" y="44"/>
                  </a:cubicBezTo>
                  <a:cubicBezTo>
                    <a:pt x="164" y="40"/>
                    <a:pt x="162" y="29"/>
                    <a:pt x="157" y="27"/>
                  </a:cubicBezTo>
                  <a:cubicBezTo>
                    <a:pt x="151" y="25"/>
                    <a:pt x="138" y="31"/>
                    <a:pt x="131" y="31"/>
                  </a:cubicBezTo>
                  <a:cubicBezTo>
                    <a:pt x="124" y="30"/>
                    <a:pt x="115" y="33"/>
                    <a:pt x="121" y="36"/>
                  </a:cubicBezTo>
                  <a:cubicBezTo>
                    <a:pt x="127" y="40"/>
                    <a:pt x="121" y="42"/>
                    <a:pt x="115" y="38"/>
                  </a:cubicBezTo>
                  <a:cubicBezTo>
                    <a:pt x="110" y="34"/>
                    <a:pt x="93" y="38"/>
                    <a:pt x="96" y="40"/>
                  </a:cubicBezTo>
                  <a:cubicBezTo>
                    <a:pt x="100" y="43"/>
                    <a:pt x="101" y="50"/>
                    <a:pt x="99" y="53"/>
                  </a:cubicBezTo>
                  <a:cubicBezTo>
                    <a:pt x="97" y="56"/>
                    <a:pt x="89" y="50"/>
                    <a:pt x="83" y="50"/>
                  </a:cubicBezTo>
                  <a:cubicBezTo>
                    <a:pt x="76" y="51"/>
                    <a:pt x="43" y="67"/>
                    <a:pt x="45" y="71"/>
                  </a:cubicBezTo>
                  <a:cubicBezTo>
                    <a:pt x="47" y="75"/>
                    <a:pt x="61" y="72"/>
                    <a:pt x="65" y="74"/>
                  </a:cubicBezTo>
                  <a:cubicBezTo>
                    <a:pt x="70" y="77"/>
                    <a:pt x="64" y="86"/>
                    <a:pt x="58" y="90"/>
                  </a:cubicBezTo>
                  <a:cubicBezTo>
                    <a:pt x="53" y="94"/>
                    <a:pt x="32" y="90"/>
                    <a:pt x="32" y="95"/>
                  </a:cubicBezTo>
                  <a:cubicBezTo>
                    <a:pt x="31" y="99"/>
                    <a:pt x="0" y="100"/>
                    <a:pt x="0" y="107"/>
                  </a:cubicBezTo>
                  <a:cubicBezTo>
                    <a:pt x="0" y="110"/>
                    <a:pt x="1" y="112"/>
                    <a:pt x="5" y="113"/>
                  </a:cubicBezTo>
                  <a:cubicBezTo>
                    <a:pt x="9" y="114"/>
                    <a:pt x="15" y="113"/>
                    <a:pt x="19" y="117"/>
                  </a:cubicBezTo>
                  <a:cubicBezTo>
                    <a:pt x="23" y="122"/>
                    <a:pt x="34" y="122"/>
                    <a:pt x="42" y="119"/>
                  </a:cubicBezTo>
                  <a:cubicBezTo>
                    <a:pt x="49" y="116"/>
                    <a:pt x="55" y="119"/>
                    <a:pt x="55" y="124"/>
                  </a:cubicBezTo>
                  <a:cubicBezTo>
                    <a:pt x="55" y="128"/>
                    <a:pt x="37" y="122"/>
                    <a:pt x="32" y="125"/>
                  </a:cubicBezTo>
                  <a:cubicBezTo>
                    <a:pt x="27" y="129"/>
                    <a:pt x="11" y="126"/>
                    <a:pt x="12" y="129"/>
                  </a:cubicBezTo>
                  <a:cubicBezTo>
                    <a:pt x="12" y="133"/>
                    <a:pt x="20" y="132"/>
                    <a:pt x="27" y="133"/>
                  </a:cubicBezTo>
                  <a:cubicBezTo>
                    <a:pt x="33" y="135"/>
                    <a:pt x="27" y="137"/>
                    <a:pt x="27" y="140"/>
                  </a:cubicBezTo>
                  <a:cubicBezTo>
                    <a:pt x="27" y="143"/>
                    <a:pt x="30" y="142"/>
                    <a:pt x="37" y="146"/>
                  </a:cubicBezTo>
                  <a:cubicBezTo>
                    <a:pt x="43" y="149"/>
                    <a:pt x="54" y="151"/>
                    <a:pt x="51" y="147"/>
                  </a:cubicBezTo>
                  <a:cubicBezTo>
                    <a:pt x="47" y="143"/>
                    <a:pt x="57" y="144"/>
                    <a:pt x="59" y="146"/>
                  </a:cubicBezTo>
                  <a:cubicBezTo>
                    <a:pt x="61" y="148"/>
                    <a:pt x="66" y="143"/>
                    <a:pt x="70" y="144"/>
                  </a:cubicBezTo>
                  <a:cubicBezTo>
                    <a:pt x="75" y="145"/>
                    <a:pt x="77" y="140"/>
                    <a:pt x="80" y="142"/>
                  </a:cubicBezTo>
                  <a:cubicBezTo>
                    <a:pt x="84" y="145"/>
                    <a:pt x="102" y="146"/>
                    <a:pt x="108" y="149"/>
                  </a:cubicBezTo>
                  <a:cubicBezTo>
                    <a:pt x="114" y="153"/>
                    <a:pt x="122" y="153"/>
                    <a:pt x="121" y="158"/>
                  </a:cubicBezTo>
                  <a:cubicBezTo>
                    <a:pt x="120" y="163"/>
                    <a:pt x="126" y="166"/>
                    <a:pt x="133" y="169"/>
                  </a:cubicBezTo>
                  <a:cubicBezTo>
                    <a:pt x="139" y="172"/>
                    <a:pt x="141" y="179"/>
                    <a:pt x="140" y="183"/>
                  </a:cubicBezTo>
                  <a:cubicBezTo>
                    <a:pt x="140" y="187"/>
                    <a:pt x="148" y="190"/>
                    <a:pt x="146" y="192"/>
                  </a:cubicBezTo>
                  <a:cubicBezTo>
                    <a:pt x="145" y="194"/>
                    <a:pt x="146" y="197"/>
                    <a:pt x="151" y="201"/>
                  </a:cubicBezTo>
                  <a:cubicBezTo>
                    <a:pt x="155" y="205"/>
                    <a:pt x="144" y="208"/>
                    <a:pt x="146" y="211"/>
                  </a:cubicBezTo>
                  <a:cubicBezTo>
                    <a:pt x="149" y="215"/>
                    <a:pt x="142" y="222"/>
                    <a:pt x="150" y="223"/>
                  </a:cubicBezTo>
                  <a:cubicBezTo>
                    <a:pt x="158" y="224"/>
                    <a:pt x="157" y="217"/>
                    <a:pt x="163" y="217"/>
                  </a:cubicBezTo>
                  <a:cubicBezTo>
                    <a:pt x="169" y="217"/>
                    <a:pt x="163" y="223"/>
                    <a:pt x="166" y="226"/>
                  </a:cubicBezTo>
                  <a:cubicBezTo>
                    <a:pt x="169" y="229"/>
                    <a:pt x="176" y="228"/>
                    <a:pt x="182" y="233"/>
                  </a:cubicBezTo>
                  <a:cubicBezTo>
                    <a:pt x="189" y="239"/>
                    <a:pt x="185" y="241"/>
                    <a:pt x="179" y="237"/>
                  </a:cubicBezTo>
                  <a:cubicBezTo>
                    <a:pt x="173" y="233"/>
                    <a:pt x="156" y="234"/>
                    <a:pt x="156" y="235"/>
                  </a:cubicBezTo>
                  <a:cubicBezTo>
                    <a:pt x="156" y="237"/>
                    <a:pt x="175" y="247"/>
                    <a:pt x="179" y="246"/>
                  </a:cubicBezTo>
                  <a:cubicBezTo>
                    <a:pt x="183" y="244"/>
                    <a:pt x="189" y="252"/>
                    <a:pt x="187" y="254"/>
                  </a:cubicBezTo>
                  <a:cubicBezTo>
                    <a:pt x="184" y="257"/>
                    <a:pt x="185" y="263"/>
                    <a:pt x="185" y="266"/>
                  </a:cubicBezTo>
                  <a:cubicBezTo>
                    <a:pt x="184" y="269"/>
                    <a:pt x="178" y="266"/>
                    <a:pt x="174" y="267"/>
                  </a:cubicBezTo>
                  <a:cubicBezTo>
                    <a:pt x="170" y="267"/>
                    <a:pt x="167" y="268"/>
                    <a:pt x="167" y="273"/>
                  </a:cubicBezTo>
                  <a:cubicBezTo>
                    <a:pt x="167" y="277"/>
                    <a:pt x="161" y="280"/>
                    <a:pt x="160" y="285"/>
                  </a:cubicBezTo>
                  <a:cubicBezTo>
                    <a:pt x="160" y="290"/>
                    <a:pt x="165" y="290"/>
                    <a:pt x="169" y="292"/>
                  </a:cubicBezTo>
                  <a:cubicBezTo>
                    <a:pt x="172" y="294"/>
                    <a:pt x="163" y="296"/>
                    <a:pt x="162" y="300"/>
                  </a:cubicBezTo>
                  <a:cubicBezTo>
                    <a:pt x="162" y="303"/>
                    <a:pt x="171" y="310"/>
                    <a:pt x="174" y="312"/>
                  </a:cubicBezTo>
                  <a:cubicBezTo>
                    <a:pt x="177" y="314"/>
                    <a:pt x="174" y="322"/>
                    <a:pt x="175" y="326"/>
                  </a:cubicBezTo>
                  <a:cubicBezTo>
                    <a:pt x="177" y="331"/>
                    <a:pt x="181" y="325"/>
                    <a:pt x="180" y="331"/>
                  </a:cubicBezTo>
                  <a:cubicBezTo>
                    <a:pt x="180" y="336"/>
                    <a:pt x="184" y="336"/>
                    <a:pt x="185" y="339"/>
                  </a:cubicBezTo>
                  <a:cubicBezTo>
                    <a:pt x="185" y="343"/>
                    <a:pt x="193" y="342"/>
                    <a:pt x="191" y="346"/>
                  </a:cubicBezTo>
                  <a:cubicBezTo>
                    <a:pt x="190" y="351"/>
                    <a:pt x="193" y="354"/>
                    <a:pt x="195" y="357"/>
                  </a:cubicBezTo>
                  <a:cubicBezTo>
                    <a:pt x="197" y="359"/>
                    <a:pt x="203" y="363"/>
                    <a:pt x="204" y="367"/>
                  </a:cubicBezTo>
                  <a:cubicBezTo>
                    <a:pt x="206" y="370"/>
                    <a:pt x="209" y="374"/>
                    <a:pt x="214" y="373"/>
                  </a:cubicBezTo>
                  <a:cubicBezTo>
                    <a:pt x="218" y="372"/>
                    <a:pt x="219" y="376"/>
                    <a:pt x="222" y="375"/>
                  </a:cubicBezTo>
                  <a:cubicBezTo>
                    <a:pt x="226" y="375"/>
                    <a:pt x="231" y="377"/>
                    <a:pt x="232" y="380"/>
                  </a:cubicBezTo>
                  <a:cubicBezTo>
                    <a:pt x="233" y="382"/>
                    <a:pt x="244" y="385"/>
                    <a:pt x="247" y="385"/>
                  </a:cubicBezTo>
                  <a:cubicBezTo>
                    <a:pt x="250" y="386"/>
                    <a:pt x="250" y="380"/>
                    <a:pt x="253" y="379"/>
                  </a:cubicBezTo>
                  <a:cubicBezTo>
                    <a:pt x="256" y="377"/>
                    <a:pt x="255" y="366"/>
                    <a:pt x="257" y="366"/>
                  </a:cubicBezTo>
                  <a:cubicBezTo>
                    <a:pt x="260" y="365"/>
                    <a:pt x="259" y="353"/>
                    <a:pt x="257" y="352"/>
                  </a:cubicBezTo>
                  <a:cubicBezTo>
                    <a:pt x="254" y="351"/>
                    <a:pt x="255" y="347"/>
                    <a:pt x="261" y="348"/>
                  </a:cubicBezTo>
                  <a:cubicBezTo>
                    <a:pt x="266" y="349"/>
                    <a:pt x="264" y="343"/>
                    <a:pt x="267" y="343"/>
                  </a:cubicBezTo>
                  <a:cubicBezTo>
                    <a:pt x="270" y="342"/>
                    <a:pt x="269" y="337"/>
                    <a:pt x="271" y="336"/>
                  </a:cubicBezTo>
                  <a:cubicBezTo>
                    <a:pt x="273" y="336"/>
                    <a:pt x="272" y="332"/>
                    <a:pt x="271" y="330"/>
                  </a:cubicBezTo>
                  <a:cubicBezTo>
                    <a:pt x="269" y="328"/>
                    <a:pt x="271" y="327"/>
                    <a:pt x="274" y="326"/>
                  </a:cubicBezTo>
                  <a:cubicBezTo>
                    <a:pt x="277" y="326"/>
                    <a:pt x="276" y="321"/>
                    <a:pt x="272" y="320"/>
                  </a:cubicBezTo>
                  <a:cubicBezTo>
                    <a:pt x="268" y="318"/>
                    <a:pt x="270" y="314"/>
                    <a:pt x="274" y="317"/>
                  </a:cubicBezTo>
                  <a:cubicBezTo>
                    <a:pt x="278" y="319"/>
                    <a:pt x="281" y="317"/>
                    <a:pt x="278" y="314"/>
                  </a:cubicBezTo>
                  <a:cubicBezTo>
                    <a:pt x="276" y="311"/>
                    <a:pt x="281" y="310"/>
                    <a:pt x="286" y="309"/>
                  </a:cubicBezTo>
                  <a:cubicBezTo>
                    <a:pt x="292" y="309"/>
                    <a:pt x="294" y="306"/>
                    <a:pt x="293" y="302"/>
                  </a:cubicBezTo>
                  <a:cubicBezTo>
                    <a:pt x="292" y="298"/>
                    <a:pt x="299" y="298"/>
                    <a:pt x="298" y="302"/>
                  </a:cubicBezTo>
                  <a:cubicBezTo>
                    <a:pt x="296" y="305"/>
                    <a:pt x="297" y="309"/>
                    <a:pt x="299" y="306"/>
                  </a:cubicBezTo>
                  <a:cubicBezTo>
                    <a:pt x="302" y="304"/>
                    <a:pt x="307" y="306"/>
                    <a:pt x="315" y="303"/>
                  </a:cubicBezTo>
                  <a:cubicBezTo>
                    <a:pt x="323" y="301"/>
                    <a:pt x="332" y="294"/>
                    <a:pt x="334" y="287"/>
                  </a:cubicBezTo>
                  <a:cubicBezTo>
                    <a:pt x="336" y="280"/>
                    <a:pt x="345" y="281"/>
                    <a:pt x="344" y="277"/>
                  </a:cubicBezTo>
                  <a:cubicBezTo>
                    <a:pt x="343" y="272"/>
                    <a:pt x="346" y="270"/>
                    <a:pt x="352" y="273"/>
                  </a:cubicBezTo>
                  <a:cubicBezTo>
                    <a:pt x="358" y="276"/>
                    <a:pt x="353" y="271"/>
                    <a:pt x="360" y="271"/>
                  </a:cubicBezTo>
                  <a:cubicBezTo>
                    <a:pt x="367" y="271"/>
                    <a:pt x="366" y="269"/>
                    <a:pt x="373" y="269"/>
                  </a:cubicBezTo>
                  <a:cubicBezTo>
                    <a:pt x="379" y="268"/>
                    <a:pt x="397" y="265"/>
                    <a:pt x="403" y="260"/>
                  </a:cubicBezTo>
                  <a:cubicBezTo>
                    <a:pt x="409" y="255"/>
                    <a:pt x="422" y="251"/>
                    <a:pt x="427" y="248"/>
                  </a:cubicBezTo>
                  <a:cubicBezTo>
                    <a:pt x="432" y="245"/>
                    <a:pt x="433" y="242"/>
                    <a:pt x="430" y="244"/>
                  </a:cubicBezTo>
                  <a:cubicBezTo>
                    <a:pt x="427" y="245"/>
                    <a:pt x="420" y="246"/>
                    <a:pt x="415" y="244"/>
                  </a:cubicBezTo>
                  <a:cubicBezTo>
                    <a:pt x="410" y="243"/>
                    <a:pt x="402" y="239"/>
                    <a:pt x="396" y="242"/>
                  </a:cubicBezTo>
                  <a:cubicBezTo>
                    <a:pt x="391" y="245"/>
                    <a:pt x="394" y="237"/>
                    <a:pt x="399" y="237"/>
                  </a:cubicBezTo>
                  <a:cubicBezTo>
                    <a:pt x="404" y="236"/>
                    <a:pt x="402" y="234"/>
                    <a:pt x="400" y="229"/>
                  </a:cubicBezTo>
                  <a:cubicBezTo>
                    <a:pt x="399" y="224"/>
                    <a:pt x="408" y="227"/>
                    <a:pt x="412" y="233"/>
                  </a:cubicBezTo>
                  <a:cubicBezTo>
                    <a:pt x="416" y="238"/>
                    <a:pt x="424" y="241"/>
                    <a:pt x="431" y="239"/>
                  </a:cubicBezTo>
                  <a:cubicBezTo>
                    <a:pt x="438" y="237"/>
                    <a:pt x="431" y="231"/>
                    <a:pt x="434" y="228"/>
                  </a:cubicBezTo>
                  <a:cubicBezTo>
                    <a:pt x="437" y="224"/>
                    <a:pt x="413" y="212"/>
                    <a:pt x="412" y="208"/>
                  </a:cubicBezTo>
                  <a:cubicBezTo>
                    <a:pt x="411" y="204"/>
                    <a:pt x="418" y="207"/>
                    <a:pt x="424" y="210"/>
                  </a:cubicBezTo>
                  <a:cubicBezTo>
                    <a:pt x="431" y="213"/>
                    <a:pt x="432" y="205"/>
                    <a:pt x="432" y="201"/>
                  </a:cubicBezTo>
                  <a:cubicBezTo>
                    <a:pt x="432" y="198"/>
                    <a:pt x="418" y="197"/>
                    <a:pt x="412" y="201"/>
                  </a:cubicBezTo>
                  <a:cubicBezTo>
                    <a:pt x="406" y="204"/>
                    <a:pt x="400" y="196"/>
                    <a:pt x="408" y="195"/>
                  </a:cubicBezTo>
                  <a:cubicBezTo>
                    <a:pt x="417" y="194"/>
                    <a:pt x="409" y="191"/>
                    <a:pt x="412" y="188"/>
                  </a:cubicBezTo>
                  <a:cubicBezTo>
                    <a:pt x="414" y="186"/>
                    <a:pt x="425" y="196"/>
                    <a:pt x="430" y="194"/>
                  </a:cubicBezTo>
                  <a:cubicBezTo>
                    <a:pt x="436" y="192"/>
                    <a:pt x="440" y="194"/>
                    <a:pt x="444" y="190"/>
                  </a:cubicBezTo>
                  <a:cubicBezTo>
                    <a:pt x="449" y="187"/>
                    <a:pt x="436" y="183"/>
                    <a:pt x="433" y="180"/>
                  </a:cubicBezTo>
                  <a:cubicBezTo>
                    <a:pt x="431" y="177"/>
                    <a:pt x="447" y="178"/>
                    <a:pt x="452" y="178"/>
                  </a:cubicBezTo>
                  <a:cubicBezTo>
                    <a:pt x="457" y="178"/>
                    <a:pt x="458" y="171"/>
                    <a:pt x="454" y="172"/>
                  </a:cubicBezTo>
                  <a:cubicBezTo>
                    <a:pt x="450" y="174"/>
                    <a:pt x="436" y="167"/>
                    <a:pt x="439" y="163"/>
                  </a:cubicBezTo>
                  <a:cubicBezTo>
                    <a:pt x="442" y="159"/>
                    <a:pt x="447" y="164"/>
                    <a:pt x="454" y="161"/>
                  </a:cubicBezTo>
                  <a:cubicBezTo>
                    <a:pt x="460" y="157"/>
                    <a:pt x="454" y="145"/>
                    <a:pt x="450" y="145"/>
                  </a:cubicBezTo>
                  <a:cubicBezTo>
                    <a:pt x="445" y="145"/>
                    <a:pt x="435" y="144"/>
                    <a:pt x="435" y="141"/>
                  </a:cubicBezTo>
                  <a:cubicBezTo>
                    <a:pt x="435" y="139"/>
                    <a:pt x="426" y="137"/>
                    <a:pt x="429" y="135"/>
                  </a:cubicBezTo>
                  <a:cubicBezTo>
                    <a:pt x="431" y="133"/>
                    <a:pt x="434" y="138"/>
                    <a:pt x="440" y="133"/>
                  </a:cubicBezTo>
                  <a:cubicBezTo>
                    <a:pt x="446" y="129"/>
                    <a:pt x="458" y="134"/>
                    <a:pt x="463" y="133"/>
                  </a:cubicBezTo>
                  <a:cubicBezTo>
                    <a:pt x="468" y="132"/>
                    <a:pt x="461" y="123"/>
                    <a:pt x="458" y="124"/>
                  </a:cubicBezTo>
                  <a:cubicBezTo>
                    <a:pt x="455" y="126"/>
                    <a:pt x="444" y="127"/>
                    <a:pt x="444" y="121"/>
                  </a:cubicBezTo>
                  <a:cubicBezTo>
                    <a:pt x="443" y="116"/>
                    <a:pt x="453" y="121"/>
                    <a:pt x="455" y="119"/>
                  </a:cubicBezTo>
                  <a:cubicBezTo>
                    <a:pt x="457" y="116"/>
                    <a:pt x="441" y="110"/>
                    <a:pt x="438" y="115"/>
                  </a:cubicBezTo>
                  <a:cubicBezTo>
                    <a:pt x="436" y="120"/>
                    <a:pt x="427" y="119"/>
                    <a:pt x="432" y="116"/>
                  </a:cubicBezTo>
                  <a:cubicBezTo>
                    <a:pt x="436" y="113"/>
                    <a:pt x="437" y="104"/>
                    <a:pt x="437" y="100"/>
                  </a:cubicBezTo>
                  <a:cubicBezTo>
                    <a:pt x="436" y="96"/>
                    <a:pt x="454" y="96"/>
                    <a:pt x="452" y="89"/>
                  </a:cubicBezTo>
                  <a:cubicBezTo>
                    <a:pt x="450" y="82"/>
                    <a:pt x="460" y="80"/>
                    <a:pt x="466" y="80"/>
                  </a:cubicBezTo>
                  <a:cubicBezTo>
                    <a:pt x="471" y="80"/>
                    <a:pt x="465" y="73"/>
                    <a:pt x="460" y="73"/>
                  </a:cubicBezTo>
                  <a:cubicBezTo>
                    <a:pt x="454" y="74"/>
                    <a:pt x="449" y="80"/>
                    <a:pt x="446" y="78"/>
                  </a:cubicBezTo>
                  <a:cubicBezTo>
                    <a:pt x="443" y="75"/>
                    <a:pt x="452" y="71"/>
                    <a:pt x="457" y="71"/>
                  </a:cubicBezTo>
                  <a:cubicBezTo>
                    <a:pt x="462" y="71"/>
                    <a:pt x="474" y="70"/>
                    <a:pt x="479" y="68"/>
                  </a:cubicBezTo>
                  <a:cubicBezTo>
                    <a:pt x="483" y="65"/>
                    <a:pt x="471" y="63"/>
                    <a:pt x="463" y="64"/>
                  </a:cubicBezTo>
                  <a:cubicBezTo>
                    <a:pt x="455" y="65"/>
                    <a:pt x="455" y="62"/>
                    <a:pt x="467" y="61"/>
                  </a:cubicBezTo>
                  <a:cubicBezTo>
                    <a:pt x="479" y="61"/>
                    <a:pt x="477" y="59"/>
                    <a:pt x="486" y="58"/>
                  </a:cubicBezTo>
                  <a:cubicBezTo>
                    <a:pt x="494" y="57"/>
                    <a:pt x="491" y="53"/>
                    <a:pt x="497" y="53"/>
                  </a:cubicBezTo>
                  <a:cubicBezTo>
                    <a:pt x="502" y="53"/>
                    <a:pt x="515" y="47"/>
                    <a:pt x="515" y="44"/>
                  </a:cubicBezTo>
                  <a:cubicBezTo>
                    <a:pt x="515" y="42"/>
                    <a:pt x="496" y="36"/>
                    <a:pt x="487" y="36"/>
                  </a:cubicBezTo>
                  <a:close/>
                  <a:moveTo>
                    <a:pt x="176" y="253"/>
                  </a:moveTo>
                  <a:cubicBezTo>
                    <a:pt x="177" y="249"/>
                    <a:pt x="172" y="251"/>
                    <a:pt x="170" y="247"/>
                  </a:cubicBezTo>
                  <a:cubicBezTo>
                    <a:pt x="167" y="242"/>
                    <a:pt x="154" y="240"/>
                    <a:pt x="153" y="244"/>
                  </a:cubicBezTo>
                  <a:cubicBezTo>
                    <a:pt x="153" y="245"/>
                    <a:pt x="149" y="247"/>
                    <a:pt x="152" y="251"/>
                  </a:cubicBezTo>
                  <a:cubicBezTo>
                    <a:pt x="155" y="254"/>
                    <a:pt x="157" y="253"/>
                    <a:pt x="161" y="256"/>
                  </a:cubicBezTo>
                  <a:cubicBezTo>
                    <a:pt x="165" y="260"/>
                    <a:pt x="176" y="257"/>
                    <a:pt x="176" y="25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 name="Google Shape;336;p4">
              <a:extLst>
                <a:ext uri="{FF2B5EF4-FFF2-40B4-BE49-F238E27FC236}">
                  <a16:creationId xmlns:a16="http://schemas.microsoft.com/office/drawing/2014/main" id="{6B3BF3ED-1047-CF94-898B-C5A7378757C3}"/>
                </a:ext>
              </a:extLst>
            </p:cNvPr>
            <p:cNvSpPr/>
            <p:nvPr/>
          </p:nvSpPr>
          <p:spPr>
            <a:xfrm>
              <a:off x="2871687" y="2077715"/>
              <a:ext cx="1876483" cy="1445728"/>
            </a:xfrm>
            <a:custGeom>
              <a:avLst/>
              <a:gdLst/>
              <a:ahLst/>
              <a:cxnLst/>
              <a:rect l="l" t="t" r="r" b="b"/>
              <a:pathLst>
                <a:path w="750" h="577" extrusionOk="0">
                  <a:moveTo>
                    <a:pt x="148" y="506"/>
                  </a:moveTo>
                  <a:cubicBezTo>
                    <a:pt x="145" y="503"/>
                    <a:pt x="139" y="504"/>
                    <a:pt x="138" y="502"/>
                  </a:cubicBezTo>
                  <a:cubicBezTo>
                    <a:pt x="137" y="499"/>
                    <a:pt x="131" y="490"/>
                    <a:pt x="128" y="491"/>
                  </a:cubicBezTo>
                  <a:cubicBezTo>
                    <a:pt x="125" y="491"/>
                    <a:pt x="121" y="491"/>
                    <a:pt x="117" y="488"/>
                  </a:cubicBezTo>
                  <a:cubicBezTo>
                    <a:pt x="114" y="485"/>
                    <a:pt x="111" y="485"/>
                    <a:pt x="108" y="487"/>
                  </a:cubicBezTo>
                  <a:cubicBezTo>
                    <a:pt x="106" y="489"/>
                    <a:pt x="111" y="489"/>
                    <a:pt x="111" y="491"/>
                  </a:cubicBezTo>
                  <a:cubicBezTo>
                    <a:pt x="111" y="493"/>
                    <a:pt x="113" y="494"/>
                    <a:pt x="115" y="493"/>
                  </a:cubicBezTo>
                  <a:cubicBezTo>
                    <a:pt x="117" y="493"/>
                    <a:pt x="119" y="498"/>
                    <a:pt x="121" y="498"/>
                  </a:cubicBezTo>
                  <a:cubicBezTo>
                    <a:pt x="123" y="498"/>
                    <a:pt x="124" y="502"/>
                    <a:pt x="126" y="502"/>
                  </a:cubicBezTo>
                  <a:cubicBezTo>
                    <a:pt x="129" y="502"/>
                    <a:pt x="130" y="505"/>
                    <a:pt x="131" y="506"/>
                  </a:cubicBezTo>
                  <a:cubicBezTo>
                    <a:pt x="132" y="508"/>
                    <a:pt x="135" y="506"/>
                    <a:pt x="135" y="508"/>
                  </a:cubicBezTo>
                  <a:cubicBezTo>
                    <a:pt x="135" y="510"/>
                    <a:pt x="138" y="511"/>
                    <a:pt x="139" y="513"/>
                  </a:cubicBezTo>
                  <a:cubicBezTo>
                    <a:pt x="144" y="514"/>
                    <a:pt x="148" y="514"/>
                    <a:pt x="152" y="513"/>
                  </a:cubicBezTo>
                  <a:cubicBezTo>
                    <a:pt x="152" y="512"/>
                    <a:pt x="153" y="510"/>
                    <a:pt x="153" y="509"/>
                  </a:cubicBezTo>
                  <a:cubicBezTo>
                    <a:pt x="154" y="507"/>
                    <a:pt x="150" y="509"/>
                    <a:pt x="148" y="506"/>
                  </a:cubicBezTo>
                  <a:close/>
                  <a:moveTo>
                    <a:pt x="142" y="209"/>
                  </a:moveTo>
                  <a:cubicBezTo>
                    <a:pt x="148" y="211"/>
                    <a:pt x="149" y="223"/>
                    <a:pt x="153" y="223"/>
                  </a:cubicBezTo>
                  <a:cubicBezTo>
                    <a:pt x="156" y="223"/>
                    <a:pt x="154" y="219"/>
                    <a:pt x="159" y="219"/>
                  </a:cubicBezTo>
                  <a:cubicBezTo>
                    <a:pt x="164" y="219"/>
                    <a:pt x="163" y="217"/>
                    <a:pt x="167" y="217"/>
                  </a:cubicBezTo>
                  <a:cubicBezTo>
                    <a:pt x="172" y="217"/>
                    <a:pt x="176" y="216"/>
                    <a:pt x="176" y="211"/>
                  </a:cubicBezTo>
                  <a:cubicBezTo>
                    <a:pt x="176" y="205"/>
                    <a:pt x="179" y="203"/>
                    <a:pt x="183" y="202"/>
                  </a:cubicBezTo>
                  <a:cubicBezTo>
                    <a:pt x="188" y="201"/>
                    <a:pt x="184" y="196"/>
                    <a:pt x="190" y="194"/>
                  </a:cubicBezTo>
                  <a:cubicBezTo>
                    <a:pt x="196" y="193"/>
                    <a:pt x="214" y="185"/>
                    <a:pt x="217" y="183"/>
                  </a:cubicBezTo>
                  <a:cubicBezTo>
                    <a:pt x="220" y="181"/>
                    <a:pt x="213" y="178"/>
                    <a:pt x="207" y="174"/>
                  </a:cubicBezTo>
                  <a:cubicBezTo>
                    <a:pt x="200" y="169"/>
                    <a:pt x="195" y="168"/>
                    <a:pt x="189" y="172"/>
                  </a:cubicBezTo>
                  <a:cubicBezTo>
                    <a:pt x="184" y="175"/>
                    <a:pt x="188" y="168"/>
                    <a:pt x="184" y="170"/>
                  </a:cubicBezTo>
                  <a:cubicBezTo>
                    <a:pt x="180" y="172"/>
                    <a:pt x="169" y="167"/>
                    <a:pt x="167" y="165"/>
                  </a:cubicBezTo>
                  <a:cubicBezTo>
                    <a:pt x="166" y="163"/>
                    <a:pt x="146" y="169"/>
                    <a:pt x="141" y="169"/>
                  </a:cubicBezTo>
                  <a:cubicBezTo>
                    <a:pt x="136" y="169"/>
                    <a:pt x="141" y="174"/>
                    <a:pt x="145" y="177"/>
                  </a:cubicBezTo>
                  <a:cubicBezTo>
                    <a:pt x="148" y="180"/>
                    <a:pt x="136" y="188"/>
                    <a:pt x="139" y="190"/>
                  </a:cubicBezTo>
                  <a:cubicBezTo>
                    <a:pt x="141" y="191"/>
                    <a:pt x="136" y="196"/>
                    <a:pt x="131" y="202"/>
                  </a:cubicBezTo>
                  <a:cubicBezTo>
                    <a:pt x="126" y="208"/>
                    <a:pt x="135" y="208"/>
                    <a:pt x="142" y="209"/>
                  </a:cubicBezTo>
                  <a:close/>
                  <a:moveTo>
                    <a:pt x="328" y="240"/>
                  </a:moveTo>
                  <a:cubicBezTo>
                    <a:pt x="330" y="237"/>
                    <a:pt x="340" y="245"/>
                    <a:pt x="340" y="240"/>
                  </a:cubicBezTo>
                  <a:cubicBezTo>
                    <a:pt x="341" y="234"/>
                    <a:pt x="330" y="231"/>
                    <a:pt x="325" y="228"/>
                  </a:cubicBezTo>
                  <a:cubicBezTo>
                    <a:pt x="321" y="225"/>
                    <a:pt x="319" y="227"/>
                    <a:pt x="312" y="222"/>
                  </a:cubicBezTo>
                  <a:cubicBezTo>
                    <a:pt x="305" y="217"/>
                    <a:pt x="314" y="214"/>
                    <a:pt x="308" y="210"/>
                  </a:cubicBezTo>
                  <a:cubicBezTo>
                    <a:pt x="303" y="206"/>
                    <a:pt x="301" y="194"/>
                    <a:pt x="305" y="191"/>
                  </a:cubicBezTo>
                  <a:cubicBezTo>
                    <a:pt x="309" y="187"/>
                    <a:pt x="313" y="181"/>
                    <a:pt x="306" y="179"/>
                  </a:cubicBezTo>
                  <a:cubicBezTo>
                    <a:pt x="300" y="176"/>
                    <a:pt x="289" y="181"/>
                    <a:pt x="290" y="183"/>
                  </a:cubicBezTo>
                  <a:cubicBezTo>
                    <a:pt x="291" y="184"/>
                    <a:pt x="300" y="189"/>
                    <a:pt x="300" y="191"/>
                  </a:cubicBezTo>
                  <a:cubicBezTo>
                    <a:pt x="300" y="194"/>
                    <a:pt x="292" y="185"/>
                    <a:pt x="289" y="187"/>
                  </a:cubicBezTo>
                  <a:cubicBezTo>
                    <a:pt x="286" y="189"/>
                    <a:pt x="282" y="183"/>
                    <a:pt x="280" y="187"/>
                  </a:cubicBezTo>
                  <a:cubicBezTo>
                    <a:pt x="277" y="191"/>
                    <a:pt x="283" y="204"/>
                    <a:pt x="285" y="208"/>
                  </a:cubicBezTo>
                  <a:cubicBezTo>
                    <a:pt x="288" y="211"/>
                    <a:pt x="283" y="211"/>
                    <a:pt x="280" y="212"/>
                  </a:cubicBezTo>
                  <a:cubicBezTo>
                    <a:pt x="277" y="213"/>
                    <a:pt x="277" y="202"/>
                    <a:pt x="274" y="197"/>
                  </a:cubicBezTo>
                  <a:cubicBezTo>
                    <a:pt x="271" y="193"/>
                    <a:pt x="259" y="188"/>
                    <a:pt x="258" y="191"/>
                  </a:cubicBezTo>
                  <a:cubicBezTo>
                    <a:pt x="257" y="194"/>
                    <a:pt x="266" y="194"/>
                    <a:pt x="264" y="199"/>
                  </a:cubicBezTo>
                  <a:cubicBezTo>
                    <a:pt x="263" y="203"/>
                    <a:pt x="259" y="196"/>
                    <a:pt x="255" y="199"/>
                  </a:cubicBezTo>
                  <a:cubicBezTo>
                    <a:pt x="251" y="203"/>
                    <a:pt x="251" y="200"/>
                    <a:pt x="252" y="197"/>
                  </a:cubicBezTo>
                  <a:cubicBezTo>
                    <a:pt x="253" y="194"/>
                    <a:pt x="246" y="190"/>
                    <a:pt x="239" y="191"/>
                  </a:cubicBezTo>
                  <a:cubicBezTo>
                    <a:pt x="231" y="191"/>
                    <a:pt x="235" y="197"/>
                    <a:pt x="233" y="199"/>
                  </a:cubicBezTo>
                  <a:cubicBezTo>
                    <a:pt x="231" y="200"/>
                    <a:pt x="220" y="197"/>
                    <a:pt x="227" y="196"/>
                  </a:cubicBezTo>
                  <a:cubicBezTo>
                    <a:pt x="234" y="194"/>
                    <a:pt x="231" y="190"/>
                    <a:pt x="228" y="186"/>
                  </a:cubicBezTo>
                  <a:cubicBezTo>
                    <a:pt x="226" y="182"/>
                    <a:pt x="218" y="187"/>
                    <a:pt x="207" y="191"/>
                  </a:cubicBezTo>
                  <a:cubicBezTo>
                    <a:pt x="195" y="195"/>
                    <a:pt x="190" y="200"/>
                    <a:pt x="192" y="200"/>
                  </a:cubicBezTo>
                  <a:cubicBezTo>
                    <a:pt x="193" y="200"/>
                    <a:pt x="193" y="202"/>
                    <a:pt x="189" y="206"/>
                  </a:cubicBezTo>
                  <a:cubicBezTo>
                    <a:pt x="184" y="210"/>
                    <a:pt x="189" y="213"/>
                    <a:pt x="193" y="213"/>
                  </a:cubicBezTo>
                  <a:cubicBezTo>
                    <a:pt x="197" y="213"/>
                    <a:pt x="194" y="216"/>
                    <a:pt x="196" y="217"/>
                  </a:cubicBezTo>
                  <a:cubicBezTo>
                    <a:pt x="199" y="218"/>
                    <a:pt x="212" y="212"/>
                    <a:pt x="216" y="215"/>
                  </a:cubicBezTo>
                  <a:cubicBezTo>
                    <a:pt x="220" y="217"/>
                    <a:pt x="194" y="219"/>
                    <a:pt x="194" y="223"/>
                  </a:cubicBezTo>
                  <a:cubicBezTo>
                    <a:pt x="194" y="228"/>
                    <a:pt x="208" y="230"/>
                    <a:pt x="219" y="228"/>
                  </a:cubicBezTo>
                  <a:cubicBezTo>
                    <a:pt x="229" y="227"/>
                    <a:pt x="248" y="230"/>
                    <a:pt x="248" y="233"/>
                  </a:cubicBezTo>
                  <a:cubicBezTo>
                    <a:pt x="248" y="235"/>
                    <a:pt x="235" y="234"/>
                    <a:pt x="226" y="234"/>
                  </a:cubicBezTo>
                  <a:cubicBezTo>
                    <a:pt x="217" y="234"/>
                    <a:pt x="201" y="237"/>
                    <a:pt x="201" y="240"/>
                  </a:cubicBezTo>
                  <a:cubicBezTo>
                    <a:pt x="202" y="243"/>
                    <a:pt x="203" y="243"/>
                    <a:pt x="213" y="247"/>
                  </a:cubicBezTo>
                  <a:cubicBezTo>
                    <a:pt x="223" y="252"/>
                    <a:pt x="233" y="245"/>
                    <a:pt x="232" y="252"/>
                  </a:cubicBezTo>
                  <a:cubicBezTo>
                    <a:pt x="232" y="258"/>
                    <a:pt x="238" y="259"/>
                    <a:pt x="251" y="260"/>
                  </a:cubicBezTo>
                  <a:cubicBezTo>
                    <a:pt x="264" y="260"/>
                    <a:pt x="270" y="254"/>
                    <a:pt x="276" y="254"/>
                  </a:cubicBezTo>
                  <a:cubicBezTo>
                    <a:pt x="282" y="255"/>
                    <a:pt x="285" y="253"/>
                    <a:pt x="288" y="249"/>
                  </a:cubicBezTo>
                  <a:cubicBezTo>
                    <a:pt x="291" y="245"/>
                    <a:pt x="294" y="247"/>
                    <a:pt x="295" y="249"/>
                  </a:cubicBezTo>
                  <a:cubicBezTo>
                    <a:pt x="295" y="252"/>
                    <a:pt x="304" y="251"/>
                    <a:pt x="305" y="253"/>
                  </a:cubicBezTo>
                  <a:cubicBezTo>
                    <a:pt x="310" y="258"/>
                    <a:pt x="326" y="256"/>
                    <a:pt x="332" y="253"/>
                  </a:cubicBezTo>
                  <a:cubicBezTo>
                    <a:pt x="338" y="250"/>
                    <a:pt x="329" y="242"/>
                    <a:pt x="326" y="246"/>
                  </a:cubicBezTo>
                  <a:cubicBezTo>
                    <a:pt x="323" y="250"/>
                    <a:pt x="321" y="247"/>
                    <a:pt x="320" y="246"/>
                  </a:cubicBezTo>
                  <a:cubicBezTo>
                    <a:pt x="319" y="244"/>
                    <a:pt x="326" y="243"/>
                    <a:pt x="328" y="240"/>
                  </a:cubicBezTo>
                  <a:close/>
                  <a:moveTo>
                    <a:pt x="186" y="148"/>
                  </a:moveTo>
                  <a:cubicBezTo>
                    <a:pt x="193" y="149"/>
                    <a:pt x="200" y="143"/>
                    <a:pt x="199" y="140"/>
                  </a:cubicBezTo>
                  <a:cubicBezTo>
                    <a:pt x="199" y="136"/>
                    <a:pt x="183" y="148"/>
                    <a:pt x="186" y="148"/>
                  </a:cubicBezTo>
                  <a:close/>
                  <a:moveTo>
                    <a:pt x="155" y="138"/>
                  </a:moveTo>
                  <a:cubicBezTo>
                    <a:pt x="158" y="139"/>
                    <a:pt x="155" y="144"/>
                    <a:pt x="158" y="143"/>
                  </a:cubicBezTo>
                  <a:cubicBezTo>
                    <a:pt x="161" y="141"/>
                    <a:pt x="162" y="141"/>
                    <a:pt x="164" y="141"/>
                  </a:cubicBezTo>
                  <a:cubicBezTo>
                    <a:pt x="168" y="143"/>
                    <a:pt x="169" y="139"/>
                    <a:pt x="171" y="137"/>
                  </a:cubicBezTo>
                  <a:cubicBezTo>
                    <a:pt x="173" y="135"/>
                    <a:pt x="172" y="144"/>
                    <a:pt x="177" y="144"/>
                  </a:cubicBezTo>
                  <a:cubicBezTo>
                    <a:pt x="181" y="144"/>
                    <a:pt x="180" y="135"/>
                    <a:pt x="184" y="138"/>
                  </a:cubicBezTo>
                  <a:cubicBezTo>
                    <a:pt x="188" y="140"/>
                    <a:pt x="189" y="137"/>
                    <a:pt x="190" y="134"/>
                  </a:cubicBezTo>
                  <a:cubicBezTo>
                    <a:pt x="190" y="131"/>
                    <a:pt x="190" y="127"/>
                    <a:pt x="195" y="126"/>
                  </a:cubicBezTo>
                  <a:cubicBezTo>
                    <a:pt x="199" y="125"/>
                    <a:pt x="195" y="130"/>
                    <a:pt x="197" y="134"/>
                  </a:cubicBezTo>
                  <a:cubicBezTo>
                    <a:pt x="200" y="138"/>
                    <a:pt x="205" y="134"/>
                    <a:pt x="205" y="132"/>
                  </a:cubicBezTo>
                  <a:cubicBezTo>
                    <a:pt x="205" y="129"/>
                    <a:pt x="212" y="131"/>
                    <a:pt x="212" y="128"/>
                  </a:cubicBezTo>
                  <a:cubicBezTo>
                    <a:pt x="211" y="126"/>
                    <a:pt x="214" y="125"/>
                    <a:pt x="212" y="122"/>
                  </a:cubicBezTo>
                  <a:cubicBezTo>
                    <a:pt x="210" y="119"/>
                    <a:pt x="215" y="120"/>
                    <a:pt x="217" y="118"/>
                  </a:cubicBezTo>
                  <a:cubicBezTo>
                    <a:pt x="219" y="115"/>
                    <a:pt x="214" y="117"/>
                    <a:pt x="210" y="114"/>
                  </a:cubicBezTo>
                  <a:cubicBezTo>
                    <a:pt x="207" y="110"/>
                    <a:pt x="205" y="115"/>
                    <a:pt x="205" y="117"/>
                  </a:cubicBezTo>
                  <a:cubicBezTo>
                    <a:pt x="205" y="119"/>
                    <a:pt x="198" y="118"/>
                    <a:pt x="194" y="116"/>
                  </a:cubicBezTo>
                  <a:cubicBezTo>
                    <a:pt x="190" y="115"/>
                    <a:pt x="184" y="121"/>
                    <a:pt x="179" y="124"/>
                  </a:cubicBezTo>
                  <a:cubicBezTo>
                    <a:pt x="173" y="127"/>
                    <a:pt x="172" y="132"/>
                    <a:pt x="167" y="132"/>
                  </a:cubicBezTo>
                  <a:cubicBezTo>
                    <a:pt x="161" y="131"/>
                    <a:pt x="153" y="137"/>
                    <a:pt x="155" y="138"/>
                  </a:cubicBezTo>
                  <a:close/>
                  <a:moveTo>
                    <a:pt x="214" y="136"/>
                  </a:moveTo>
                  <a:cubicBezTo>
                    <a:pt x="208" y="136"/>
                    <a:pt x="209" y="141"/>
                    <a:pt x="215" y="141"/>
                  </a:cubicBezTo>
                  <a:cubicBezTo>
                    <a:pt x="221" y="141"/>
                    <a:pt x="223" y="143"/>
                    <a:pt x="214" y="143"/>
                  </a:cubicBezTo>
                  <a:cubicBezTo>
                    <a:pt x="205" y="143"/>
                    <a:pt x="202" y="150"/>
                    <a:pt x="208" y="149"/>
                  </a:cubicBezTo>
                  <a:cubicBezTo>
                    <a:pt x="214" y="147"/>
                    <a:pt x="221" y="147"/>
                    <a:pt x="216" y="149"/>
                  </a:cubicBezTo>
                  <a:cubicBezTo>
                    <a:pt x="212" y="150"/>
                    <a:pt x="200" y="151"/>
                    <a:pt x="201" y="153"/>
                  </a:cubicBezTo>
                  <a:cubicBezTo>
                    <a:pt x="202" y="155"/>
                    <a:pt x="207" y="155"/>
                    <a:pt x="212" y="156"/>
                  </a:cubicBezTo>
                  <a:cubicBezTo>
                    <a:pt x="217" y="158"/>
                    <a:pt x="220" y="159"/>
                    <a:pt x="224" y="155"/>
                  </a:cubicBezTo>
                  <a:cubicBezTo>
                    <a:pt x="227" y="151"/>
                    <a:pt x="232" y="147"/>
                    <a:pt x="230" y="153"/>
                  </a:cubicBezTo>
                  <a:cubicBezTo>
                    <a:pt x="229" y="158"/>
                    <a:pt x="236" y="154"/>
                    <a:pt x="246" y="154"/>
                  </a:cubicBezTo>
                  <a:cubicBezTo>
                    <a:pt x="257" y="153"/>
                    <a:pt x="245" y="160"/>
                    <a:pt x="234" y="160"/>
                  </a:cubicBezTo>
                  <a:cubicBezTo>
                    <a:pt x="224" y="161"/>
                    <a:pt x="226" y="166"/>
                    <a:pt x="234" y="168"/>
                  </a:cubicBezTo>
                  <a:cubicBezTo>
                    <a:pt x="242" y="170"/>
                    <a:pt x="260" y="163"/>
                    <a:pt x="264" y="159"/>
                  </a:cubicBezTo>
                  <a:cubicBezTo>
                    <a:pt x="268" y="155"/>
                    <a:pt x="271" y="161"/>
                    <a:pt x="276" y="158"/>
                  </a:cubicBezTo>
                  <a:cubicBezTo>
                    <a:pt x="280" y="155"/>
                    <a:pt x="288" y="159"/>
                    <a:pt x="295" y="157"/>
                  </a:cubicBezTo>
                  <a:cubicBezTo>
                    <a:pt x="302" y="156"/>
                    <a:pt x="303" y="142"/>
                    <a:pt x="298" y="140"/>
                  </a:cubicBezTo>
                  <a:cubicBezTo>
                    <a:pt x="292" y="138"/>
                    <a:pt x="292" y="143"/>
                    <a:pt x="288" y="143"/>
                  </a:cubicBezTo>
                  <a:cubicBezTo>
                    <a:pt x="284" y="144"/>
                    <a:pt x="282" y="139"/>
                    <a:pt x="279" y="135"/>
                  </a:cubicBezTo>
                  <a:cubicBezTo>
                    <a:pt x="275" y="132"/>
                    <a:pt x="277" y="126"/>
                    <a:pt x="273" y="127"/>
                  </a:cubicBezTo>
                  <a:cubicBezTo>
                    <a:pt x="268" y="127"/>
                    <a:pt x="257" y="135"/>
                    <a:pt x="264" y="136"/>
                  </a:cubicBezTo>
                  <a:cubicBezTo>
                    <a:pt x="270" y="137"/>
                    <a:pt x="268" y="140"/>
                    <a:pt x="264" y="141"/>
                  </a:cubicBezTo>
                  <a:cubicBezTo>
                    <a:pt x="261" y="143"/>
                    <a:pt x="272" y="146"/>
                    <a:pt x="271" y="148"/>
                  </a:cubicBezTo>
                  <a:cubicBezTo>
                    <a:pt x="269" y="150"/>
                    <a:pt x="252" y="148"/>
                    <a:pt x="251" y="144"/>
                  </a:cubicBezTo>
                  <a:cubicBezTo>
                    <a:pt x="251" y="141"/>
                    <a:pt x="237" y="134"/>
                    <a:pt x="232" y="135"/>
                  </a:cubicBezTo>
                  <a:cubicBezTo>
                    <a:pt x="226" y="137"/>
                    <a:pt x="228" y="131"/>
                    <a:pt x="223" y="131"/>
                  </a:cubicBezTo>
                  <a:cubicBezTo>
                    <a:pt x="217" y="130"/>
                    <a:pt x="219" y="135"/>
                    <a:pt x="214" y="136"/>
                  </a:cubicBezTo>
                  <a:close/>
                  <a:moveTo>
                    <a:pt x="233" y="109"/>
                  </a:moveTo>
                  <a:cubicBezTo>
                    <a:pt x="235" y="104"/>
                    <a:pt x="221" y="105"/>
                    <a:pt x="222" y="107"/>
                  </a:cubicBezTo>
                  <a:cubicBezTo>
                    <a:pt x="224" y="110"/>
                    <a:pt x="231" y="113"/>
                    <a:pt x="233" y="109"/>
                  </a:cubicBezTo>
                  <a:close/>
                  <a:moveTo>
                    <a:pt x="264" y="107"/>
                  </a:moveTo>
                  <a:cubicBezTo>
                    <a:pt x="269" y="106"/>
                    <a:pt x="267" y="103"/>
                    <a:pt x="259" y="104"/>
                  </a:cubicBezTo>
                  <a:cubicBezTo>
                    <a:pt x="251" y="105"/>
                    <a:pt x="238" y="105"/>
                    <a:pt x="238" y="110"/>
                  </a:cubicBezTo>
                  <a:cubicBezTo>
                    <a:pt x="238" y="115"/>
                    <a:pt x="240" y="117"/>
                    <a:pt x="249" y="118"/>
                  </a:cubicBezTo>
                  <a:cubicBezTo>
                    <a:pt x="257" y="119"/>
                    <a:pt x="265" y="110"/>
                    <a:pt x="261" y="110"/>
                  </a:cubicBezTo>
                  <a:cubicBezTo>
                    <a:pt x="257" y="110"/>
                    <a:pt x="259" y="108"/>
                    <a:pt x="264" y="107"/>
                  </a:cubicBezTo>
                  <a:close/>
                  <a:moveTo>
                    <a:pt x="246" y="100"/>
                  </a:moveTo>
                  <a:cubicBezTo>
                    <a:pt x="249" y="101"/>
                    <a:pt x="253" y="97"/>
                    <a:pt x="256" y="99"/>
                  </a:cubicBezTo>
                  <a:cubicBezTo>
                    <a:pt x="258" y="101"/>
                    <a:pt x="270" y="103"/>
                    <a:pt x="270" y="97"/>
                  </a:cubicBezTo>
                  <a:cubicBezTo>
                    <a:pt x="270" y="91"/>
                    <a:pt x="255" y="90"/>
                    <a:pt x="252" y="93"/>
                  </a:cubicBezTo>
                  <a:cubicBezTo>
                    <a:pt x="248" y="95"/>
                    <a:pt x="231" y="96"/>
                    <a:pt x="236" y="99"/>
                  </a:cubicBezTo>
                  <a:cubicBezTo>
                    <a:pt x="239" y="102"/>
                    <a:pt x="242" y="98"/>
                    <a:pt x="246" y="100"/>
                  </a:cubicBezTo>
                  <a:close/>
                  <a:moveTo>
                    <a:pt x="308" y="88"/>
                  </a:moveTo>
                  <a:cubicBezTo>
                    <a:pt x="313" y="85"/>
                    <a:pt x="321" y="90"/>
                    <a:pt x="319" y="94"/>
                  </a:cubicBezTo>
                  <a:cubicBezTo>
                    <a:pt x="318" y="97"/>
                    <a:pt x="305" y="93"/>
                    <a:pt x="306" y="96"/>
                  </a:cubicBezTo>
                  <a:cubicBezTo>
                    <a:pt x="306" y="97"/>
                    <a:pt x="308" y="101"/>
                    <a:pt x="317" y="99"/>
                  </a:cubicBezTo>
                  <a:cubicBezTo>
                    <a:pt x="326" y="96"/>
                    <a:pt x="333" y="98"/>
                    <a:pt x="339" y="103"/>
                  </a:cubicBezTo>
                  <a:cubicBezTo>
                    <a:pt x="345" y="108"/>
                    <a:pt x="351" y="110"/>
                    <a:pt x="355" y="105"/>
                  </a:cubicBezTo>
                  <a:cubicBezTo>
                    <a:pt x="359" y="100"/>
                    <a:pt x="350" y="99"/>
                    <a:pt x="351" y="96"/>
                  </a:cubicBezTo>
                  <a:cubicBezTo>
                    <a:pt x="353" y="92"/>
                    <a:pt x="345" y="90"/>
                    <a:pt x="341" y="90"/>
                  </a:cubicBezTo>
                  <a:cubicBezTo>
                    <a:pt x="337" y="90"/>
                    <a:pt x="336" y="82"/>
                    <a:pt x="332" y="84"/>
                  </a:cubicBezTo>
                  <a:cubicBezTo>
                    <a:pt x="329" y="85"/>
                    <a:pt x="327" y="88"/>
                    <a:pt x="327" y="83"/>
                  </a:cubicBezTo>
                  <a:cubicBezTo>
                    <a:pt x="327" y="78"/>
                    <a:pt x="307" y="78"/>
                    <a:pt x="302" y="79"/>
                  </a:cubicBezTo>
                  <a:cubicBezTo>
                    <a:pt x="298" y="81"/>
                    <a:pt x="304" y="91"/>
                    <a:pt x="308" y="88"/>
                  </a:cubicBezTo>
                  <a:close/>
                  <a:moveTo>
                    <a:pt x="311" y="120"/>
                  </a:moveTo>
                  <a:cubicBezTo>
                    <a:pt x="314" y="116"/>
                    <a:pt x="299" y="104"/>
                    <a:pt x="298" y="110"/>
                  </a:cubicBezTo>
                  <a:cubicBezTo>
                    <a:pt x="297" y="115"/>
                    <a:pt x="308" y="124"/>
                    <a:pt x="311" y="120"/>
                  </a:cubicBezTo>
                  <a:close/>
                  <a:moveTo>
                    <a:pt x="359" y="71"/>
                  </a:moveTo>
                  <a:cubicBezTo>
                    <a:pt x="362" y="66"/>
                    <a:pt x="344" y="63"/>
                    <a:pt x="348" y="67"/>
                  </a:cubicBezTo>
                  <a:cubicBezTo>
                    <a:pt x="351" y="69"/>
                    <a:pt x="357" y="75"/>
                    <a:pt x="359" y="71"/>
                  </a:cubicBezTo>
                  <a:close/>
                  <a:moveTo>
                    <a:pt x="317" y="156"/>
                  </a:moveTo>
                  <a:cubicBezTo>
                    <a:pt x="320" y="153"/>
                    <a:pt x="311" y="146"/>
                    <a:pt x="309" y="152"/>
                  </a:cubicBezTo>
                  <a:cubicBezTo>
                    <a:pt x="307" y="157"/>
                    <a:pt x="314" y="159"/>
                    <a:pt x="317" y="156"/>
                  </a:cubicBezTo>
                  <a:close/>
                  <a:moveTo>
                    <a:pt x="359" y="129"/>
                  </a:moveTo>
                  <a:cubicBezTo>
                    <a:pt x="359" y="133"/>
                    <a:pt x="350" y="129"/>
                    <a:pt x="344" y="126"/>
                  </a:cubicBezTo>
                  <a:cubicBezTo>
                    <a:pt x="337" y="124"/>
                    <a:pt x="341" y="131"/>
                    <a:pt x="346" y="136"/>
                  </a:cubicBezTo>
                  <a:cubicBezTo>
                    <a:pt x="351" y="140"/>
                    <a:pt x="344" y="138"/>
                    <a:pt x="336" y="133"/>
                  </a:cubicBezTo>
                  <a:cubicBezTo>
                    <a:pt x="329" y="128"/>
                    <a:pt x="330" y="137"/>
                    <a:pt x="333" y="139"/>
                  </a:cubicBezTo>
                  <a:cubicBezTo>
                    <a:pt x="337" y="142"/>
                    <a:pt x="333" y="146"/>
                    <a:pt x="328" y="140"/>
                  </a:cubicBezTo>
                  <a:cubicBezTo>
                    <a:pt x="324" y="134"/>
                    <a:pt x="322" y="127"/>
                    <a:pt x="314" y="127"/>
                  </a:cubicBezTo>
                  <a:cubicBezTo>
                    <a:pt x="307" y="127"/>
                    <a:pt x="311" y="134"/>
                    <a:pt x="313" y="137"/>
                  </a:cubicBezTo>
                  <a:cubicBezTo>
                    <a:pt x="317" y="142"/>
                    <a:pt x="321" y="143"/>
                    <a:pt x="327" y="147"/>
                  </a:cubicBezTo>
                  <a:cubicBezTo>
                    <a:pt x="333" y="150"/>
                    <a:pt x="342" y="145"/>
                    <a:pt x="347" y="146"/>
                  </a:cubicBezTo>
                  <a:cubicBezTo>
                    <a:pt x="351" y="147"/>
                    <a:pt x="342" y="153"/>
                    <a:pt x="345" y="157"/>
                  </a:cubicBezTo>
                  <a:cubicBezTo>
                    <a:pt x="348" y="160"/>
                    <a:pt x="356" y="158"/>
                    <a:pt x="363" y="157"/>
                  </a:cubicBezTo>
                  <a:cubicBezTo>
                    <a:pt x="369" y="157"/>
                    <a:pt x="366" y="153"/>
                    <a:pt x="370" y="151"/>
                  </a:cubicBezTo>
                  <a:cubicBezTo>
                    <a:pt x="373" y="148"/>
                    <a:pt x="366" y="149"/>
                    <a:pt x="369" y="142"/>
                  </a:cubicBezTo>
                  <a:cubicBezTo>
                    <a:pt x="372" y="136"/>
                    <a:pt x="360" y="126"/>
                    <a:pt x="359" y="129"/>
                  </a:cubicBezTo>
                  <a:close/>
                  <a:moveTo>
                    <a:pt x="375" y="107"/>
                  </a:moveTo>
                  <a:cubicBezTo>
                    <a:pt x="381" y="107"/>
                    <a:pt x="385" y="107"/>
                    <a:pt x="390" y="105"/>
                  </a:cubicBezTo>
                  <a:cubicBezTo>
                    <a:pt x="395" y="103"/>
                    <a:pt x="387" y="103"/>
                    <a:pt x="391" y="98"/>
                  </a:cubicBezTo>
                  <a:cubicBezTo>
                    <a:pt x="394" y="94"/>
                    <a:pt x="382" y="94"/>
                    <a:pt x="382" y="95"/>
                  </a:cubicBezTo>
                  <a:cubicBezTo>
                    <a:pt x="381" y="97"/>
                    <a:pt x="366" y="86"/>
                    <a:pt x="364" y="90"/>
                  </a:cubicBezTo>
                  <a:cubicBezTo>
                    <a:pt x="362" y="93"/>
                    <a:pt x="369" y="107"/>
                    <a:pt x="375" y="107"/>
                  </a:cubicBezTo>
                  <a:close/>
                  <a:moveTo>
                    <a:pt x="405" y="109"/>
                  </a:moveTo>
                  <a:cubicBezTo>
                    <a:pt x="404" y="107"/>
                    <a:pt x="376" y="110"/>
                    <a:pt x="381" y="114"/>
                  </a:cubicBezTo>
                  <a:cubicBezTo>
                    <a:pt x="388" y="119"/>
                    <a:pt x="406" y="112"/>
                    <a:pt x="405" y="109"/>
                  </a:cubicBezTo>
                  <a:close/>
                  <a:moveTo>
                    <a:pt x="401" y="164"/>
                  </a:moveTo>
                  <a:cubicBezTo>
                    <a:pt x="408" y="163"/>
                    <a:pt x="404" y="155"/>
                    <a:pt x="397" y="150"/>
                  </a:cubicBezTo>
                  <a:cubicBezTo>
                    <a:pt x="389" y="144"/>
                    <a:pt x="373" y="156"/>
                    <a:pt x="376" y="158"/>
                  </a:cubicBezTo>
                  <a:cubicBezTo>
                    <a:pt x="379" y="160"/>
                    <a:pt x="394" y="164"/>
                    <a:pt x="401" y="164"/>
                  </a:cubicBezTo>
                  <a:close/>
                  <a:moveTo>
                    <a:pt x="353" y="216"/>
                  </a:moveTo>
                  <a:cubicBezTo>
                    <a:pt x="361" y="222"/>
                    <a:pt x="359" y="212"/>
                    <a:pt x="368" y="212"/>
                  </a:cubicBezTo>
                  <a:cubicBezTo>
                    <a:pt x="378" y="212"/>
                    <a:pt x="378" y="197"/>
                    <a:pt x="379" y="191"/>
                  </a:cubicBezTo>
                  <a:cubicBezTo>
                    <a:pt x="381" y="186"/>
                    <a:pt x="372" y="186"/>
                    <a:pt x="374" y="190"/>
                  </a:cubicBezTo>
                  <a:cubicBezTo>
                    <a:pt x="376" y="194"/>
                    <a:pt x="374" y="199"/>
                    <a:pt x="373" y="194"/>
                  </a:cubicBezTo>
                  <a:cubicBezTo>
                    <a:pt x="372" y="189"/>
                    <a:pt x="365" y="193"/>
                    <a:pt x="363" y="190"/>
                  </a:cubicBezTo>
                  <a:cubicBezTo>
                    <a:pt x="360" y="186"/>
                    <a:pt x="371" y="186"/>
                    <a:pt x="373" y="181"/>
                  </a:cubicBezTo>
                  <a:cubicBezTo>
                    <a:pt x="376" y="176"/>
                    <a:pt x="365" y="177"/>
                    <a:pt x="367" y="173"/>
                  </a:cubicBezTo>
                  <a:cubicBezTo>
                    <a:pt x="370" y="169"/>
                    <a:pt x="351" y="173"/>
                    <a:pt x="357" y="175"/>
                  </a:cubicBezTo>
                  <a:cubicBezTo>
                    <a:pt x="362" y="178"/>
                    <a:pt x="357" y="181"/>
                    <a:pt x="352" y="177"/>
                  </a:cubicBezTo>
                  <a:cubicBezTo>
                    <a:pt x="347" y="173"/>
                    <a:pt x="332" y="179"/>
                    <a:pt x="337" y="184"/>
                  </a:cubicBezTo>
                  <a:cubicBezTo>
                    <a:pt x="341" y="187"/>
                    <a:pt x="354" y="181"/>
                    <a:pt x="347" y="191"/>
                  </a:cubicBezTo>
                  <a:cubicBezTo>
                    <a:pt x="339" y="201"/>
                    <a:pt x="336" y="188"/>
                    <a:pt x="330" y="190"/>
                  </a:cubicBezTo>
                  <a:cubicBezTo>
                    <a:pt x="323" y="191"/>
                    <a:pt x="326" y="199"/>
                    <a:pt x="336" y="202"/>
                  </a:cubicBezTo>
                  <a:cubicBezTo>
                    <a:pt x="346" y="205"/>
                    <a:pt x="345" y="211"/>
                    <a:pt x="353" y="216"/>
                  </a:cubicBezTo>
                  <a:close/>
                  <a:moveTo>
                    <a:pt x="414" y="156"/>
                  </a:moveTo>
                  <a:cubicBezTo>
                    <a:pt x="417" y="164"/>
                    <a:pt x="420" y="159"/>
                    <a:pt x="424" y="162"/>
                  </a:cubicBezTo>
                  <a:cubicBezTo>
                    <a:pt x="428" y="165"/>
                    <a:pt x="434" y="166"/>
                    <a:pt x="438" y="163"/>
                  </a:cubicBezTo>
                  <a:cubicBezTo>
                    <a:pt x="441" y="160"/>
                    <a:pt x="443" y="158"/>
                    <a:pt x="444" y="161"/>
                  </a:cubicBezTo>
                  <a:cubicBezTo>
                    <a:pt x="445" y="165"/>
                    <a:pt x="454" y="166"/>
                    <a:pt x="472" y="166"/>
                  </a:cubicBezTo>
                  <a:cubicBezTo>
                    <a:pt x="490" y="166"/>
                    <a:pt x="485" y="159"/>
                    <a:pt x="490" y="162"/>
                  </a:cubicBezTo>
                  <a:cubicBezTo>
                    <a:pt x="496" y="165"/>
                    <a:pt x="508" y="165"/>
                    <a:pt x="513" y="163"/>
                  </a:cubicBezTo>
                  <a:cubicBezTo>
                    <a:pt x="518" y="162"/>
                    <a:pt x="521" y="154"/>
                    <a:pt x="520" y="150"/>
                  </a:cubicBezTo>
                  <a:cubicBezTo>
                    <a:pt x="520" y="146"/>
                    <a:pt x="480" y="143"/>
                    <a:pt x="473" y="147"/>
                  </a:cubicBezTo>
                  <a:cubicBezTo>
                    <a:pt x="466" y="151"/>
                    <a:pt x="454" y="145"/>
                    <a:pt x="449" y="148"/>
                  </a:cubicBezTo>
                  <a:cubicBezTo>
                    <a:pt x="443" y="151"/>
                    <a:pt x="445" y="144"/>
                    <a:pt x="435" y="144"/>
                  </a:cubicBezTo>
                  <a:cubicBezTo>
                    <a:pt x="425" y="143"/>
                    <a:pt x="436" y="138"/>
                    <a:pt x="438" y="136"/>
                  </a:cubicBezTo>
                  <a:cubicBezTo>
                    <a:pt x="440" y="134"/>
                    <a:pt x="422" y="128"/>
                    <a:pt x="415" y="129"/>
                  </a:cubicBezTo>
                  <a:cubicBezTo>
                    <a:pt x="408" y="131"/>
                    <a:pt x="404" y="127"/>
                    <a:pt x="397" y="124"/>
                  </a:cubicBezTo>
                  <a:cubicBezTo>
                    <a:pt x="391" y="121"/>
                    <a:pt x="372" y="122"/>
                    <a:pt x="376" y="127"/>
                  </a:cubicBezTo>
                  <a:cubicBezTo>
                    <a:pt x="379" y="131"/>
                    <a:pt x="400" y="138"/>
                    <a:pt x="403" y="135"/>
                  </a:cubicBezTo>
                  <a:cubicBezTo>
                    <a:pt x="405" y="131"/>
                    <a:pt x="410" y="139"/>
                    <a:pt x="414" y="143"/>
                  </a:cubicBezTo>
                  <a:cubicBezTo>
                    <a:pt x="417" y="147"/>
                    <a:pt x="412" y="149"/>
                    <a:pt x="414" y="156"/>
                  </a:cubicBezTo>
                  <a:close/>
                  <a:moveTo>
                    <a:pt x="433" y="112"/>
                  </a:moveTo>
                  <a:cubicBezTo>
                    <a:pt x="426" y="109"/>
                    <a:pt x="418" y="116"/>
                    <a:pt x="425" y="119"/>
                  </a:cubicBezTo>
                  <a:cubicBezTo>
                    <a:pt x="431" y="121"/>
                    <a:pt x="440" y="116"/>
                    <a:pt x="433" y="112"/>
                  </a:cubicBezTo>
                  <a:close/>
                  <a:moveTo>
                    <a:pt x="379" y="70"/>
                  </a:moveTo>
                  <a:cubicBezTo>
                    <a:pt x="385" y="73"/>
                    <a:pt x="382" y="77"/>
                    <a:pt x="388" y="79"/>
                  </a:cubicBezTo>
                  <a:cubicBezTo>
                    <a:pt x="394" y="82"/>
                    <a:pt x="411" y="76"/>
                    <a:pt x="412" y="80"/>
                  </a:cubicBezTo>
                  <a:cubicBezTo>
                    <a:pt x="414" y="84"/>
                    <a:pt x="395" y="85"/>
                    <a:pt x="397" y="87"/>
                  </a:cubicBezTo>
                  <a:cubicBezTo>
                    <a:pt x="400" y="90"/>
                    <a:pt x="411" y="94"/>
                    <a:pt x="409" y="96"/>
                  </a:cubicBezTo>
                  <a:cubicBezTo>
                    <a:pt x="408" y="98"/>
                    <a:pt x="427" y="105"/>
                    <a:pt x="429" y="102"/>
                  </a:cubicBezTo>
                  <a:cubicBezTo>
                    <a:pt x="431" y="99"/>
                    <a:pt x="436" y="100"/>
                    <a:pt x="441" y="101"/>
                  </a:cubicBezTo>
                  <a:cubicBezTo>
                    <a:pt x="446" y="103"/>
                    <a:pt x="446" y="90"/>
                    <a:pt x="450" y="92"/>
                  </a:cubicBezTo>
                  <a:cubicBezTo>
                    <a:pt x="453" y="94"/>
                    <a:pt x="453" y="87"/>
                    <a:pt x="458" y="85"/>
                  </a:cubicBezTo>
                  <a:cubicBezTo>
                    <a:pt x="464" y="83"/>
                    <a:pt x="472" y="83"/>
                    <a:pt x="472" y="80"/>
                  </a:cubicBezTo>
                  <a:cubicBezTo>
                    <a:pt x="473" y="78"/>
                    <a:pt x="471" y="76"/>
                    <a:pt x="464" y="76"/>
                  </a:cubicBezTo>
                  <a:cubicBezTo>
                    <a:pt x="457" y="77"/>
                    <a:pt x="453" y="75"/>
                    <a:pt x="456" y="71"/>
                  </a:cubicBezTo>
                  <a:cubicBezTo>
                    <a:pt x="459" y="67"/>
                    <a:pt x="449" y="66"/>
                    <a:pt x="452" y="63"/>
                  </a:cubicBezTo>
                  <a:cubicBezTo>
                    <a:pt x="456" y="60"/>
                    <a:pt x="445" y="57"/>
                    <a:pt x="446" y="62"/>
                  </a:cubicBezTo>
                  <a:cubicBezTo>
                    <a:pt x="447" y="66"/>
                    <a:pt x="440" y="62"/>
                    <a:pt x="438" y="58"/>
                  </a:cubicBezTo>
                  <a:cubicBezTo>
                    <a:pt x="437" y="54"/>
                    <a:pt x="422" y="52"/>
                    <a:pt x="412" y="43"/>
                  </a:cubicBezTo>
                  <a:cubicBezTo>
                    <a:pt x="402" y="34"/>
                    <a:pt x="391" y="40"/>
                    <a:pt x="397" y="41"/>
                  </a:cubicBezTo>
                  <a:cubicBezTo>
                    <a:pt x="403" y="42"/>
                    <a:pt x="403" y="45"/>
                    <a:pt x="398" y="45"/>
                  </a:cubicBezTo>
                  <a:cubicBezTo>
                    <a:pt x="393" y="45"/>
                    <a:pt x="385" y="45"/>
                    <a:pt x="392" y="48"/>
                  </a:cubicBezTo>
                  <a:cubicBezTo>
                    <a:pt x="400" y="51"/>
                    <a:pt x="392" y="53"/>
                    <a:pt x="385" y="53"/>
                  </a:cubicBezTo>
                  <a:cubicBezTo>
                    <a:pt x="379" y="53"/>
                    <a:pt x="379" y="61"/>
                    <a:pt x="387" y="62"/>
                  </a:cubicBezTo>
                  <a:cubicBezTo>
                    <a:pt x="395" y="63"/>
                    <a:pt x="389" y="68"/>
                    <a:pt x="382" y="66"/>
                  </a:cubicBezTo>
                  <a:cubicBezTo>
                    <a:pt x="376" y="64"/>
                    <a:pt x="373" y="68"/>
                    <a:pt x="379" y="70"/>
                  </a:cubicBezTo>
                  <a:close/>
                  <a:moveTo>
                    <a:pt x="425" y="34"/>
                  </a:moveTo>
                  <a:cubicBezTo>
                    <a:pt x="430" y="30"/>
                    <a:pt x="434" y="32"/>
                    <a:pt x="429" y="35"/>
                  </a:cubicBezTo>
                  <a:cubicBezTo>
                    <a:pt x="425" y="37"/>
                    <a:pt x="426" y="38"/>
                    <a:pt x="433" y="38"/>
                  </a:cubicBezTo>
                  <a:cubicBezTo>
                    <a:pt x="439" y="38"/>
                    <a:pt x="430" y="40"/>
                    <a:pt x="430" y="44"/>
                  </a:cubicBezTo>
                  <a:cubicBezTo>
                    <a:pt x="430" y="47"/>
                    <a:pt x="438" y="45"/>
                    <a:pt x="438" y="49"/>
                  </a:cubicBezTo>
                  <a:cubicBezTo>
                    <a:pt x="438" y="53"/>
                    <a:pt x="454" y="54"/>
                    <a:pt x="459" y="50"/>
                  </a:cubicBezTo>
                  <a:cubicBezTo>
                    <a:pt x="464" y="45"/>
                    <a:pt x="462" y="51"/>
                    <a:pt x="462" y="54"/>
                  </a:cubicBezTo>
                  <a:cubicBezTo>
                    <a:pt x="462" y="57"/>
                    <a:pt x="485" y="59"/>
                    <a:pt x="486" y="56"/>
                  </a:cubicBezTo>
                  <a:cubicBezTo>
                    <a:pt x="487" y="52"/>
                    <a:pt x="490" y="53"/>
                    <a:pt x="495" y="54"/>
                  </a:cubicBezTo>
                  <a:cubicBezTo>
                    <a:pt x="499" y="56"/>
                    <a:pt x="521" y="50"/>
                    <a:pt x="522" y="46"/>
                  </a:cubicBezTo>
                  <a:cubicBezTo>
                    <a:pt x="522" y="41"/>
                    <a:pt x="529" y="48"/>
                    <a:pt x="522" y="53"/>
                  </a:cubicBezTo>
                  <a:cubicBezTo>
                    <a:pt x="515" y="58"/>
                    <a:pt x="500" y="57"/>
                    <a:pt x="494" y="59"/>
                  </a:cubicBezTo>
                  <a:cubicBezTo>
                    <a:pt x="488" y="61"/>
                    <a:pt x="498" y="65"/>
                    <a:pt x="505" y="70"/>
                  </a:cubicBezTo>
                  <a:cubicBezTo>
                    <a:pt x="511" y="75"/>
                    <a:pt x="496" y="72"/>
                    <a:pt x="490" y="66"/>
                  </a:cubicBezTo>
                  <a:cubicBezTo>
                    <a:pt x="484" y="60"/>
                    <a:pt x="471" y="60"/>
                    <a:pt x="464" y="60"/>
                  </a:cubicBezTo>
                  <a:cubicBezTo>
                    <a:pt x="457" y="60"/>
                    <a:pt x="459" y="73"/>
                    <a:pt x="464" y="73"/>
                  </a:cubicBezTo>
                  <a:cubicBezTo>
                    <a:pt x="469" y="73"/>
                    <a:pt x="475" y="75"/>
                    <a:pt x="480" y="84"/>
                  </a:cubicBezTo>
                  <a:cubicBezTo>
                    <a:pt x="485" y="92"/>
                    <a:pt x="496" y="90"/>
                    <a:pt x="496" y="94"/>
                  </a:cubicBezTo>
                  <a:cubicBezTo>
                    <a:pt x="496" y="97"/>
                    <a:pt x="482" y="91"/>
                    <a:pt x="474" y="89"/>
                  </a:cubicBezTo>
                  <a:cubicBezTo>
                    <a:pt x="465" y="88"/>
                    <a:pt x="452" y="93"/>
                    <a:pt x="452" y="99"/>
                  </a:cubicBezTo>
                  <a:cubicBezTo>
                    <a:pt x="451" y="105"/>
                    <a:pt x="464" y="104"/>
                    <a:pt x="472" y="99"/>
                  </a:cubicBezTo>
                  <a:cubicBezTo>
                    <a:pt x="480" y="94"/>
                    <a:pt x="474" y="101"/>
                    <a:pt x="470" y="104"/>
                  </a:cubicBezTo>
                  <a:cubicBezTo>
                    <a:pt x="466" y="108"/>
                    <a:pt x="480" y="111"/>
                    <a:pt x="480" y="116"/>
                  </a:cubicBezTo>
                  <a:cubicBezTo>
                    <a:pt x="480" y="120"/>
                    <a:pt x="470" y="119"/>
                    <a:pt x="469" y="115"/>
                  </a:cubicBezTo>
                  <a:cubicBezTo>
                    <a:pt x="468" y="110"/>
                    <a:pt x="464" y="106"/>
                    <a:pt x="454" y="107"/>
                  </a:cubicBezTo>
                  <a:cubicBezTo>
                    <a:pt x="444" y="108"/>
                    <a:pt x="447" y="115"/>
                    <a:pt x="453" y="115"/>
                  </a:cubicBezTo>
                  <a:cubicBezTo>
                    <a:pt x="459" y="116"/>
                    <a:pt x="459" y="121"/>
                    <a:pt x="453" y="121"/>
                  </a:cubicBezTo>
                  <a:cubicBezTo>
                    <a:pt x="446" y="121"/>
                    <a:pt x="431" y="125"/>
                    <a:pt x="435" y="129"/>
                  </a:cubicBezTo>
                  <a:cubicBezTo>
                    <a:pt x="441" y="134"/>
                    <a:pt x="460" y="129"/>
                    <a:pt x="463" y="132"/>
                  </a:cubicBezTo>
                  <a:cubicBezTo>
                    <a:pt x="466" y="135"/>
                    <a:pt x="476" y="136"/>
                    <a:pt x="478" y="133"/>
                  </a:cubicBezTo>
                  <a:cubicBezTo>
                    <a:pt x="480" y="129"/>
                    <a:pt x="488" y="131"/>
                    <a:pt x="495" y="131"/>
                  </a:cubicBezTo>
                  <a:cubicBezTo>
                    <a:pt x="503" y="131"/>
                    <a:pt x="505" y="132"/>
                    <a:pt x="508" y="135"/>
                  </a:cubicBezTo>
                  <a:cubicBezTo>
                    <a:pt x="511" y="138"/>
                    <a:pt x="517" y="137"/>
                    <a:pt x="521" y="134"/>
                  </a:cubicBezTo>
                  <a:cubicBezTo>
                    <a:pt x="525" y="131"/>
                    <a:pt x="525" y="131"/>
                    <a:pt x="531" y="131"/>
                  </a:cubicBezTo>
                  <a:cubicBezTo>
                    <a:pt x="536" y="131"/>
                    <a:pt x="537" y="128"/>
                    <a:pt x="534" y="124"/>
                  </a:cubicBezTo>
                  <a:cubicBezTo>
                    <a:pt x="532" y="119"/>
                    <a:pt x="525" y="127"/>
                    <a:pt x="524" y="124"/>
                  </a:cubicBezTo>
                  <a:cubicBezTo>
                    <a:pt x="523" y="120"/>
                    <a:pt x="517" y="119"/>
                    <a:pt x="507" y="120"/>
                  </a:cubicBezTo>
                  <a:cubicBezTo>
                    <a:pt x="496" y="122"/>
                    <a:pt x="501" y="113"/>
                    <a:pt x="507" y="115"/>
                  </a:cubicBezTo>
                  <a:cubicBezTo>
                    <a:pt x="513" y="117"/>
                    <a:pt x="522" y="116"/>
                    <a:pt x="529" y="115"/>
                  </a:cubicBezTo>
                  <a:cubicBezTo>
                    <a:pt x="536" y="113"/>
                    <a:pt x="531" y="109"/>
                    <a:pt x="531" y="106"/>
                  </a:cubicBezTo>
                  <a:cubicBezTo>
                    <a:pt x="531" y="103"/>
                    <a:pt x="540" y="105"/>
                    <a:pt x="546" y="105"/>
                  </a:cubicBezTo>
                  <a:cubicBezTo>
                    <a:pt x="553" y="105"/>
                    <a:pt x="563" y="94"/>
                    <a:pt x="563" y="88"/>
                  </a:cubicBezTo>
                  <a:cubicBezTo>
                    <a:pt x="564" y="82"/>
                    <a:pt x="548" y="83"/>
                    <a:pt x="541" y="83"/>
                  </a:cubicBezTo>
                  <a:cubicBezTo>
                    <a:pt x="533" y="83"/>
                    <a:pt x="546" y="78"/>
                    <a:pt x="560" y="78"/>
                  </a:cubicBezTo>
                  <a:cubicBezTo>
                    <a:pt x="574" y="79"/>
                    <a:pt x="568" y="73"/>
                    <a:pt x="570" y="70"/>
                  </a:cubicBezTo>
                  <a:cubicBezTo>
                    <a:pt x="573" y="68"/>
                    <a:pt x="580" y="73"/>
                    <a:pt x="587" y="72"/>
                  </a:cubicBezTo>
                  <a:cubicBezTo>
                    <a:pt x="594" y="70"/>
                    <a:pt x="589" y="64"/>
                    <a:pt x="594" y="64"/>
                  </a:cubicBezTo>
                  <a:cubicBezTo>
                    <a:pt x="597" y="64"/>
                    <a:pt x="605" y="59"/>
                    <a:pt x="620" y="50"/>
                  </a:cubicBezTo>
                  <a:cubicBezTo>
                    <a:pt x="636" y="42"/>
                    <a:pt x="648" y="43"/>
                    <a:pt x="648" y="38"/>
                  </a:cubicBezTo>
                  <a:cubicBezTo>
                    <a:pt x="649" y="34"/>
                    <a:pt x="627" y="38"/>
                    <a:pt x="623" y="37"/>
                  </a:cubicBezTo>
                  <a:cubicBezTo>
                    <a:pt x="620" y="35"/>
                    <a:pt x="639" y="31"/>
                    <a:pt x="643" y="32"/>
                  </a:cubicBezTo>
                  <a:cubicBezTo>
                    <a:pt x="648" y="34"/>
                    <a:pt x="654" y="32"/>
                    <a:pt x="669" y="25"/>
                  </a:cubicBezTo>
                  <a:cubicBezTo>
                    <a:pt x="684" y="17"/>
                    <a:pt x="677" y="16"/>
                    <a:pt x="671" y="17"/>
                  </a:cubicBezTo>
                  <a:cubicBezTo>
                    <a:pt x="665" y="18"/>
                    <a:pt x="658" y="16"/>
                    <a:pt x="658" y="11"/>
                  </a:cubicBezTo>
                  <a:cubicBezTo>
                    <a:pt x="658" y="7"/>
                    <a:pt x="649" y="11"/>
                    <a:pt x="648" y="9"/>
                  </a:cubicBezTo>
                  <a:cubicBezTo>
                    <a:pt x="648" y="7"/>
                    <a:pt x="639" y="8"/>
                    <a:pt x="629" y="11"/>
                  </a:cubicBezTo>
                  <a:cubicBezTo>
                    <a:pt x="620" y="15"/>
                    <a:pt x="628" y="8"/>
                    <a:pt x="633" y="6"/>
                  </a:cubicBezTo>
                  <a:cubicBezTo>
                    <a:pt x="637" y="5"/>
                    <a:pt x="608" y="6"/>
                    <a:pt x="603" y="3"/>
                  </a:cubicBezTo>
                  <a:cubicBezTo>
                    <a:pt x="598" y="0"/>
                    <a:pt x="593" y="8"/>
                    <a:pt x="588" y="4"/>
                  </a:cubicBezTo>
                  <a:cubicBezTo>
                    <a:pt x="584" y="0"/>
                    <a:pt x="572" y="3"/>
                    <a:pt x="574" y="7"/>
                  </a:cubicBezTo>
                  <a:cubicBezTo>
                    <a:pt x="575" y="10"/>
                    <a:pt x="572" y="10"/>
                    <a:pt x="567" y="6"/>
                  </a:cubicBezTo>
                  <a:cubicBezTo>
                    <a:pt x="563" y="3"/>
                    <a:pt x="554" y="7"/>
                    <a:pt x="546" y="6"/>
                  </a:cubicBezTo>
                  <a:cubicBezTo>
                    <a:pt x="539" y="4"/>
                    <a:pt x="542" y="12"/>
                    <a:pt x="533" y="8"/>
                  </a:cubicBezTo>
                  <a:cubicBezTo>
                    <a:pt x="525" y="4"/>
                    <a:pt x="515" y="6"/>
                    <a:pt x="518" y="7"/>
                  </a:cubicBezTo>
                  <a:cubicBezTo>
                    <a:pt x="521" y="8"/>
                    <a:pt x="517" y="11"/>
                    <a:pt x="513" y="10"/>
                  </a:cubicBezTo>
                  <a:cubicBezTo>
                    <a:pt x="510" y="8"/>
                    <a:pt x="506" y="10"/>
                    <a:pt x="508" y="14"/>
                  </a:cubicBezTo>
                  <a:cubicBezTo>
                    <a:pt x="510" y="17"/>
                    <a:pt x="494" y="13"/>
                    <a:pt x="494" y="17"/>
                  </a:cubicBezTo>
                  <a:cubicBezTo>
                    <a:pt x="494" y="21"/>
                    <a:pt x="489" y="23"/>
                    <a:pt x="484" y="19"/>
                  </a:cubicBezTo>
                  <a:cubicBezTo>
                    <a:pt x="480" y="16"/>
                    <a:pt x="466" y="14"/>
                    <a:pt x="470" y="18"/>
                  </a:cubicBezTo>
                  <a:cubicBezTo>
                    <a:pt x="474" y="21"/>
                    <a:pt x="457" y="19"/>
                    <a:pt x="462" y="23"/>
                  </a:cubicBezTo>
                  <a:cubicBezTo>
                    <a:pt x="466" y="26"/>
                    <a:pt x="456" y="29"/>
                    <a:pt x="456" y="27"/>
                  </a:cubicBezTo>
                  <a:cubicBezTo>
                    <a:pt x="456" y="25"/>
                    <a:pt x="447" y="22"/>
                    <a:pt x="443" y="25"/>
                  </a:cubicBezTo>
                  <a:cubicBezTo>
                    <a:pt x="439" y="28"/>
                    <a:pt x="438" y="32"/>
                    <a:pt x="436" y="30"/>
                  </a:cubicBezTo>
                  <a:cubicBezTo>
                    <a:pt x="434" y="28"/>
                    <a:pt x="426" y="29"/>
                    <a:pt x="418" y="32"/>
                  </a:cubicBezTo>
                  <a:cubicBezTo>
                    <a:pt x="410" y="35"/>
                    <a:pt x="419" y="37"/>
                    <a:pt x="425" y="34"/>
                  </a:cubicBezTo>
                  <a:close/>
                  <a:moveTo>
                    <a:pt x="519" y="356"/>
                  </a:moveTo>
                  <a:cubicBezTo>
                    <a:pt x="521" y="355"/>
                    <a:pt x="527" y="346"/>
                    <a:pt x="520" y="346"/>
                  </a:cubicBezTo>
                  <a:cubicBezTo>
                    <a:pt x="513" y="347"/>
                    <a:pt x="515" y="356"/>
                    <a:pt x="519" y="356"/>
                  </a:cubicBezTo>
                  <a:close/>
                  <a:moveTo>
                    <a:pt x="486" y="348"/>
                  </a:moveTo>
                  <a:cubicBezTo>
                    <a:pt x="492" y="351"/>
                    <a:pt x="501" y="341"/>
                    <a:pt x="500" y="338"/>
                  </a:cubicBezTo>
                  <a:cubicBezTo>
                    <a:pt x="499" y="335"/>
                    <a:pt x="479" y="343"/>
                    <a:pt x="486" y="348"/>
                  </a:cubicBezTo>
                  <a:close/>
                  <a:moveTo>
                    <a:pt x="513" y="327"/>
                  </a:moveTo>
                  <a:cubicBezTo>
                    <a:pt x="513" y="323"/>
                    <a:pt x="500" y="322"/>
                    <a:pt x="501" y="318"/>
                  </a:cubicBezTo>
                  <a:cubicBezTo>
                    <a:pt x="502" y="314"/>
                    <a:pt x="489" y="310"/>
                    <a:pt x="485" y="308"/>
                  </a:cubicBezTo>
                  <a:cubicBezTo>
                    <a:pt x="481" y="306"/>
                    <a:pt x="474" y="305"/>
                    <a:pt x="474" y="300"/>
                  </a:cubicBezTo>
                  <a:cubicBezTo>
                    <a:pt x="474" y="296"/>
                    <a:pt x="465" y="299"/>
                    <a:pt x="465" y="306"/>
                  </a:cubicBezTo>
                  <a:cubicBezTo>
                    <a:pt x="465" y="312"/>
                    <a:pt x="461" y="311"/>
                    <a:pt x="463" y="317"/>
                  </a:cubicBezTo>
                  <a:cubicBezTo>
                    <a:pt x="465" y="324"/>
                    <a:pt x="454" y="325"/>
                    <a:pt x="456" y="329"/>
                  </a:cubicBezTo>
                  <a:cubicBezTo>
                    <a:pt x="457" y="332"/>
                    <a:pt x="462" y="328"/>
                    <a:pt x="466" y="328"/>
                  </a:cubicBezTo>
                  <a:cubicBezTo>
                    <a:pt x="471" y="328"/>
                    <a:pt x="465" y="334"/>
                    <a:pt x="471" y="335"/>
                  </a:cubicBezTo>
                  <a:cubicBezTo>
                    <a:pt x="475" y="335"/>
                    <a:pt x="483" y="330"/>
                    <a:pt x="485" y="327"/>
                  </a:cubicBezTo>
                  <a:cubicBezTo>
                    <a:pt x="487" y="324"/>
                    <a:pt x="490" y="323"/>
                    <a:pt x="496" y="327"/>
                  </a:cubicBezTo>
                  <a:cubicBezTo>
                    <a:pt x="501" y="330"/>
                    <a:pt x="512" y="331"/>
                    <a:pt x="513" y="327"/>
                  </a:cubicBezTo>
                  <a:close/>
                  <a:moveTo>
                    <a:pt x="635" y="294"/>
                  </a:moveTo>
                  <a:cubicBezTo>
                    <a:pt x="639" y="295"/>
                    <a:pt x="640" y="300"/>
                    <a:pt x="647" y="306"/>
                  </a:cubicBezTo>
                  <a:cubicBezTo>
                    <a:pt x="654" y="312"/>
                    <a:pt x="655" y="308"/>
                    <a:pt x="656" y="304"/>
                  </a:cubicBezTo>
                  <a:cubicBezTo>
                    <a:pt x="657" y="300"/>
                    <a:pt x="665" y="303"/>
                    <a:pt x="665" y="299"/>
                  </a:cubicBezTo>
                  <a:cubicBezTo>
                    <a:pt x="664" y="295"/>
                    <a:pt x="671" y="290"/>
                    <a:pt x="676" y="288"/>
                  </a:cubicBezTo>
                  <a:cubicBezTo>
                    <a:pt x="680" y="286"/>
                    <a:pt x="672" y="282"/>
                    <a:pt x="666" y="282"/>
                  </a:cubicBezTo>
                  <a:cubicBezTo>
                    <a:pt x="660" y="283"/>
                    <a:pt x="659" y="278"/>
                    <a:pt x="659" y="276"/>
                  </a:cubicBezTo>
                  <a:cubicBezTo>
                    <a:pt x="659" y="273"/>
                    <a:pt x="648" y="267"/>
                    <a:pt x="644" y="268"/>
                  </a:cubicBezTo>
                  <a:cubicBezTo>
                    <a:pt x="640" y="269"/>
                    <a:pt x="634" y="263"/>
                    <a:pt x="629" y="263"/>
                  </a:cubicBezTo>
                  <a:cubicBezTo>
                    <a:pt x="624" y="262"/>
                    <a:pt x="617" y="259"/>
                    <a:pt x="618" y="253"/>
                  </a:cubicBezTo>
                  <a:cubicBezTo>
                    <a:pt x="618" y="248"/>
                    <a:pt x="627" y="255"/>
                    <a:pt x="629" y="251"/>
                  </a:cubicBezTo>
                  <a:cubicBezTo>
                    <a:pt x="631" y="247"/>
                    <a:pt x="620" y="249"/>
                    <a:pt x="620" y="246"/>
                  </a:cubicBezTo>
                  <a:cubicBezTo>
                    <a:pt x="619" y="243"/>
                    <a:pt x="622" y="244"/>
                    <a:pt x="624" y="242"/>
                  </a:cubicBezTo>
                  <a:cubicBezTo>
                    <a:pt x="627" y="240"/>
                    <a:pt x="623" y="237"/>
                    <a:pt x="620" y="235"/>
                  </a:cubicBezTo>
                  <a:cubicBezTo>
                    <a:pt x="617" y="234"/>
                    <a:pt x="617" y="238"/>
                    <a:pt x="614" y="238"/>
                  </a:cubicBezTo>
                  <a:cubicBezTo>
                    <a:pt x="611" y="238"/>
                    <a:pt x="614" y="234"/>
                    <a:pt x="615" y="231"/>
                  </a:cubicBezTo>
                  <a:cubicBezTo>
                    <a:pt x="617" y="229"/>
                    <a:pt x="607" y="226"/>
                    <a:pt x="602" y="227"/>
                  </a:cubicBezTo>
                  <a:cubicBezTo>
                    <a:pt x="598" y="229"/>
                    <a:pt x="596" y="226"/>
                    <a:pt x="596" y="223"/>
                  </a:cubicBezTo>
                  <a:cubicBezTo>
                    <a:pt x="596" y="220"/>
                    <a:pt x="589" y="223"/>
                    <a:pt x="586" y="225"/>
                  </a:cubicBezTo>
                  <a:cubicBezTo>
                    <a:pt x="583" y="228"/>
                    <a:pt x="579" y="223"/>
                    <a:pt x="583" y="223"/>
                  </a:cubicBezTo>
                  <a:cubicBezTo>
                    <a:pt x="586" y="222"/>
                    <a:pt x="591" y="219"/>
                    <a:pt x="590" y="216"/>
                  </a:cubicBezTo>
                  <a:cubicBezTo>
                    <a:pt x="589" y="213"/>
                    <a:pt x="579" y="212"/>
                    <a:pt x="577" y="217"/>
                  </a:cubicBezTo>
                  <a:cubicBezTo>
                    <a:pt x="575" y="221"/>
                    <a:pt x="567" y="212"/>
                    <a:pt x="567" y="209"/>
                  </a:cubicBezTo>
                  <a:cubicBezTo>
                    <a:pt x="567" y="205"/>
                    <a:pt x="555" y="208"/>
                    <a:pt x="557" y="203"/>
                  </a:cubicBezTo>
                  <a:cubicBezTo>
                    <a:pt x="558" y="197"/>
                    <a:pt x="543" y="196"/>
                    <a:pt x="539" y="196"/>
                  </a:cubicBezTo>
                  <a:cubicBezTo>
                    <a:pt x="535" y="196"/>
                    <a:pt x="529" y="199"/>
                    <a:pt x="530" y="203"/>
                  </a:cubicBezTo>
                  <a:cubicBezTo>
                    <a:pt x="530" y="206"/>
                    <a:pt x="525" y="205"/>
                    <a:pt x="524" y="201"/>
                  </a:cubicBezTo>
                  <a:cubicBezTo>
                    <a:pt x="524" y="197"/>
                    <a:pt x="513" y="205"/>
                    <a:pt x="510" y="205"/>
                  </a:cubicBezTo>
                  <a:cubicBezTo>
                    <a:pt x="508" y="205"/>
                    <a:pt x="512" y="194"/>
                    <a:pt x="511" y="191"/>
                  </a:cubicBezTo>
                  <a:cubicBezTo>
                    <a:pt x="509" y="188"/>
                    <a:pt x="507" y="187"/>
                    <a:pt x="505" y="181"/>
                  </a:cubicBezTo>
                  <a:cubicBezTo>
                    <a:pt x="503" y="175"/>
                    <a:pt x="491" y="178"/>
                    <a:pt x="488" y="181"/>
                  </a:cubicBezTo>
                  <a:cubicBezTo>
                    <a:pt x="485" y="184"/>
                    <a:pt x="476" y="183"/>
                    <a:pt x="471" y="188"/>
                  </a:cubicBezTo>
                  <a:cubicBezTo>
                    <a:pt x="465" y="193"/>
                    <a:pt x="471" y="199"/>
                    <a:pt x="473" y="200"/>
                  </a:cubicBezTo>
                  <a:cubicBezTo>
                    <a:pt x="475" y="202"/>
                    <a:pt x="465" y="205"/>
                    <a:pt x="469" y="208"/>
                  </a:cubicBezTo>
                  <a:cubicBezTo>
                    <a:pt x="472" y="211"/>
                    <a:pt x="477" y="210"/>
                    <a:pt x="478" y="215"/>
                  </a:cubicBezTo>
                  <a:cubicBezTo>
                    <a:pt x="478" y="219"/>
                    <a:pt x="465" y="213"/>
                    <a:pt x="463" y="209"/>
                  </a:cubicBezTo>
                  <a:cubicBezTo>
                    <a:pt x="462" y="205"/>
                    <a:pt x="464" y="201"/>
                    <a:pt x="462" y="198"/>
                  </a:cubicBezTo>
                  <a:cubicBezTo>
                    <a:pt x="459" y="195"/>
                    <a:pt x="461" y="191"/>
                    <a:pt x="466" y="186"/>
                  </a:cubicBezTo>
                  <a:cubicBezTo>
                    <a:pt x="471" y="181"/>
                    <a:pt x="475" y="182"/>
                    <a:pt x="475" y="179"/>
                  </a:cubicBezTo>
                  <a:cubicBezTo>
                    <a:pt x="475" y="176"/>
                    <a:pt x="454" y="176"/>
                    <a:pt x="441" y="187"/>
                  </a:cubicBezTo>
                  <a:cubicBezTo>
                    <a:pt x="429" y="198"/>
                    <a:pt x="433" y="213"/>
                    <a:pt x="434" y="216"/>
                  </a:cubicBezTo>
                  <a:cubicBezTo>
                    <a:pt x="434" y="219"/>
                    <a:pt x="445" y="218"/>
                    <a:pt x="451" y="219"/>
                  </a:cubicBezTo>
                  <a:cubicBezTo>
                    <a:pt x="458" y="221"/>
                    <a:pt x="454" y="224"/>
                    <a:pt x="450" y="223"/>
                  </a:cubicBezTo>
                  <a:cubicBezTo>
                    <a:pt x="445" y="222"/>
                    <a:pt x="437" y="221"/>
                    <a:pt x="437" y="224"/>
                  </a:cubicBezTo>
                  <a:cubicBezTo>
                    <a:pt x="437" y="228"/>
                    <a:pt x="447" y="234"/>
                    <a:pt x="453" y="233"/>
                  </a:cubicBezTo>
                  <a:cubicBezTo>
                    <a:pt x="459" y="231"/>
                    <a:pt x="459" y="231"/>
                    <a:pt x="462" y="234"/>
                  </a:cubicBezTo>
                  <a:cubicBezTo>
                    <a:pt x="465" y="238"/>
                    <a:pt x="472" y="237"/>
                    <a:pt x="479" y="237"/>
                  </a:cubicBezTo>
                  <a:cubicBezTo>
                    <a:pt x="486" y="237"/>
                    <a:pt x="494" y="240"/>
                    <a:pt x="497" y="240"/>
                  </a:cubicBezTo>
                  <a:cubicBezTo>
                    <a:pt x="501" y="241"/>
                    <a:pt x="505" y="239"/>
                    <a:pt x="506" y="237"/>
                  </a:cubicBezTo>
                  <a:cubicBezTo>
                    <a:pt x="507" y="235"/>
                    <a:pt x="521" y="240"/>
                    <a:pt x="525" y="239"/>
                  </a:cubicBezTo>
                  <a:cubicBezTo>
                    <a:pt x="529" y="239"/>
                    <a:pt x="527" y="235"/>
                    <a:pt x="524" y="234"/>
                  </a:cubicBezTo>
                  <a:cubicBezTo>
                    <a:pt x="521" y="233"/>
                    <a:pt x="522" y="228"/>
                    <a:pt x="526" y="230"/>
                  </a:cubicBezTo>
                  <a:cubicBezTo>
                    <a:pt x="529" y="232"/>
                    <a:pt x="535" y="233"/>
                    <a:pt x="536" y="236"/>
                  </a:cubicBezTo>
                  <a:cubicBezTo>
                    <a:pt x="537" y="239"/>
                    <a:pt x="540" y="238"/>
                    <a:pt x="540" y="240"/>
                  </a:cubicBezTo>
                  <a:cubicBezTo>
                    <a:pt x="541" y="243"/>
                    <a:pt x="553" y="246"/>
                    <a:pt x="553" y="249"/>
                  </a:cubicBezTo>
                  <a:cubicBezTo>
                    <a:pt x="553" y="252"/>
                    <a:pt x="541" y="253"/>
                    <a:pt x="545" y="256"/>
                  </a:cubicBezTo>
                  <a:cubicBezTo>
                    <a:pt x="548" y="259"/>
                    <a:pt x="553" y="253"/>
                    <a:pt x="558" y="252"/>
                  </a:cubicBezTo>
                  <a:cubicBezTo>
                    <a:pt x="562" y="252"/>
                    <a:pt x="562" y="262"/>
                    <a:pt x="566" y="261"/>
                  </a:cubicBezTo>
                  <a:cubicBezTo>
                    <a:pt x="570" y="259"/>
                    <a:pt x="574" y="262"/>
                    <a:pt x="578" y="269"/>
                  </a:cubicBezTo>
                  <a:cubicBezTo>
                    <a:pt x="583" y="275"/>
                    <a:pt x="578" y="281"/>
                    <a:pt x="578" y="283"/>
                  </a:cubicBezTo>
                  <a:cubicBezTo>
                    <a:pt x="579" y="286"/>
                    <a:pt x="587" y="285"/>
                    <a:pt x="592" y="282"/>
                  </a:cubicBezTo>
                  <a:cubicBezTo>
                    <a:pt x="597" y="280"/>
                    <a:pt x="602" y="285"/>
                    <a:pt x="605" y="289"/>
                  </a:cubicBezTo>
                  <a:cubicBezTo>
                    <a:pt x="609" y="292"/>
                    <a:pt x="592" y="298"/>
                    <a:pt x="593" y="295"/>
                  </a:cubicBezTo>
                  <a:cubicBezTo>
                    <a:pt x="595" y="292"/>
                    <a:pt x="583" y="283"/>
                    <a:pt x="572" y="287"/>
                  </a:cubicBezTo>
                  <a:cubicBezTo>
                    <a:pt x="561" y="291"/>
                    <a:pt x="568" y="297"/>
                    <a:pt x="569" y="301"/>
                  </a:cubicBezTo>
                  <a:cubicBezTo>
                    <a:pt x="571" y="305"/>
                    <a:pt x="560" y="308"/>
                    <a:pt x="550" y="305"/>
                  </a:cubicBezTo>
                  <a:cubicBezTo>
                    <a:pt x="540" y="302"/>
                    <a:pt x="543" y="307"/>
                    <a:pt x="539" y="307"/>
                  </a:cubicBezTo>
                  <a:cubicBezTo>
                    <a:pt x="534" y="307"/>
                    <a:pt x="530" y="314"/>
                    <a:pt x="534" y="318"/>
                  </a:cubicBezTo>
                  <a:cubicBezTo>
                    <a:pt x="537" y="322"/>
                    <a:pt x="546" y="318"/>
                    <a:pt x="552" y="318"/>
                  </a:cubicBezTo>
                  <a:cubicBezTo>
                    <a:pt x="559" y="319"/>
                    <a:pt x="560" y="321"/>
                    <a:pt x="561" y="317"/>
                  </a:cubicBezTo>
                  <a:cubicBezTo>
                    <a:pt x="561" y="313"/>
                    <a:pt x="568" y="315"/>
                    <a:pt x="573" y="316"/>
                  </a:cubicBezTo>
                  <a:cubicBezTo>
                    <a:pt x="578" y="317"/>
                    <a:pt x="577" y="324"/>
                    <a:pt x="583" y="325"/>
                  </a:cubicBezTo>
                  <a:cubicBezTo>
                    <a:pt x="589" y="326"/>
                    <a:pt x="584" y="332"/>
                    <a:pt x="588" y="336"/>
                  </a:cubicBezTo>
                  <a:cubicBezTo>
                    <a:pt x="592" y="340"/>
                    <a:pt x="603" y="337"/>
                    <a:pt x="608" y="342"/>
                  </a:cubicBezTo>
                  <a:cubicBezTo>
                    <a:pt x="612" y="346"/>
                    <a:pt x="631" y="355"/>
                    <a:pt x="634" y="352"/>
                  </a:cubicBezTo>
                  <a:cubicBezTo>
                    <a:pt x="637" y="348"/>
                    <a:pt x="618" y="331"/>
                    <a:pt x="612" y="330"/>
                  </a:cubicBezTo>
                  <a:cubicBezTo>
                    <a:pt x="606" y="328"/>
                    <a:pt x="618" y="326"/>
                    <a:pt x="625" y="332"/>
                  </a:cubicBezTo>
                  <a:cubicBezTo>
                    <a:pt x="632" y="337"/>
                    <a:pt x="642" y="340"/>
                    <a:pt x="648" y="333"/>
                  </a:cubicBezTo>
                  <a:cubicBezTo>
                    <a:pt x="653" y="327"/>
                    <a:pt x="643" y="329"/>
                    <a:pt x="643" y="324"/>
                  </a:cubicBezTo>
                  <a:cubicBezTo>
                    <a:pt x="643" y="319"/>
                    <a:pt x="640" y="312"/>
                    <a:pt x="634" y="312"/>
                  </a:cubicBezTo>
                  <a:cubicBezTo>
                    <a:pt x="629" y="312"/>
                    <a:pt x="616" y="302"/>
                    <a:pt x="621" y="299"/>
                  </a:cubicBezTo>
                  <a:cubicBezTo>
                    <a:pt x="626" y="297"/>
                    <a:pt x="619" y="294"/>
                    <a:pt x="623" y="290"/>
                  </a:cubicBezTo>
                  <a:cubicBezTo>
                    <a:pt x="627" y="286"/>
                    <a:pt x="630" y="294"/>
                    <a:pt x="635" y="294"/>
                  </a:cubicBezTo>
                  <a:close/>
                  <a:moveTo>
                    <a:pt x="556" y="276"/>
                  </a:moveTo>
                  <a:cubicBezTo>
                    <a:pt x="561" y="276"/>
                    <a:pt x="560" y="269"/>
                    <a:pt x="557" y="265"/>
                  </a:cubicBezTo>
                  <a:cubicBezTo>
                    <a:pt x="555" y="262"/>
                    <a:pt x="550" y="262"/>
                    <a:pt x="546" y="262"/>
                  </a:cubicBezTo>
                  <a:cubicBezTo>
                    <a:pt x="542" y="263"/>
                    <a:pt x="535" y="269"/>
                    <a:pt x="539" y="276"/>
                  </a:cubicBezTo>
                  <a:cubicBezTo>
                    <a:pt x="543" y="282"/>
                    <a:pt x="552" y="277"/>
                    <a:pt x="556" y="276"/>
                  </a:cubicBezTo>
                  <a:close/>
                  <a:moveTo>
                    <a:pt x="509" y="179"/>
                  </a:moveTo>
                  <a:cubicBezTo>
                    <a:pt x="507" y="184"/>
                    <a:pt x="514" y="184"/>
                    <a:pt x="515" y="190"/>
                  </a:cubicBezTo>
                  <a:cubicBezTo>
                    <a:pt x="515" y="195"/>
                    <a:pt x="522" y="197"/>
                    <a:pt x="527" y="194"/>
                  </a:cubicBezTo>
                  <a:cubicBezTo>
                    <a:pt x="533" y="190"/>
                    <a:pt x="547" y="195"/>
                    <a:pt x="547" y="190"/>
                  </a:cubicBezTo>
                  <a:cubicBezTo>
                    <a:pt x="547" y="186"/>
                    <a:pt x="532" y="179"/>
                    <a:pt x="526" y="180"/>
                  </a:cubicBezTo>
                  <a:cubicBezTo>
                    <a:pt x="521" y="181"/>
                    <a:pt x="512" y="174"/>
                    <a:pt x="509" y="179"/>
                  </a:cubicBezTo>
                  <a:close/>
                  <a:moveTo>
                    <a:pt x="649" y="497"/>
                  </a:moveTo>
                  <a:cubicBezTo>
                    <a:pt x="650" y="500"/>
                    <a:pt x="672" y="509"/>
                    <a:pt x="673" y="505"/>
                  </a:cubicBezTo>
                  <a:cubicBezTo>
                    <a:pt x="673" y="501"/>
                    <a:pt x="649" y="494"/>
                    <a:pt x="649" y="497"/>
                  </a:cubicBezTo>
                  <a:close/>
                  <a:moveTo>
                    <a:pt x="744" y="519"/>
                  </a:moveTo>
                  <a:cubicBezTo>
                    <a:pt x="743" y="522"/>
                    <a:pt x="740" y="517"/>
                    <a:pt x="744" y="515"/>
                  </a:cubicBezTo>
                  <a:cubicBezTo>
                    <a:pt x="747" y="512"/>
                    <a:pt x="743" y="511"/>
                    <a:pt x="740" y="513"/>
                  </a:cubicBezTo>
                  <a:cubicBezTo>
                    <a:pt x="737" y="514"/>
                    <a:pt x="738" y="506"/>
                    <a:pt x="741" y="505"/>
                  </a:cubicBezTo>
                  <a:cubicBezTo>
                    <a:pt x="743" y="503"/>
                    <a:pt x="734" y="500"/>
                    <a:pt x="734" y="503"/>
                  </a:cubicBezTo>
                  <a:cubicBezTo>
                    <a:pt x="734" y="506"/>
                    <a:pt x="727" y="504"/>
                    <a:pt x="726" y="501"/>
                  </a:cubicBezTo>
                  <a:cubicBezTo>
                    <a:pt x="726" y="499"/>
                    <a:pt x="721" y="498"/>
                    <a:pt x="723" y="496"/>
                  </a:cubicBezTo>
                  <a:cubicBezTo>
                    <a:pt x="724" y="495"/>
                    <a:pt x="717" y="494"/>
                    <a:pt x="716" y="497"/>
                  </a:cubicBezTo>
                  <a:cubicBezTo>
                    <a:pt x="716" y="500"/>
                    <a:pt x="713" y="495"/>
                    <a:pt x="717" y="491"/>
                  </a:cubicBezTo>
                  <a:cubicBezTo>
                    <a:pt x="721" y="487"/>
                    <a:pt x="719" y="483"/>
                    <a:pt x="723" y="481"/>
                  </a:cubicBezTo>
                  <a:cubicBezTo>
                    <a:pt x="726" y="479"/>
                    <a:pt x="723" y="477"/>
                    <a:pt x="719" y="478"/>
                  </a:cubicBezTo>
                  <a:cubicBezTo>
                    <a:pt x="715" y="480"/>
                    <a:pt x="705" y="494"/>
                    <a:pt x="705" y="497"/>
                  </a:cubicBezTo>
                  <a:cubicBezTo>
                    <a:pt x="705" y="501"/>
                    <a:pt x="705" y="506"/>
                    <a:pt x="702" y="505"/>
                  </a:cubicBezTo>
                  <a:cubicBezTo>
                    <a:pt x="698" y="505"/>
                    <a:pt x="694" y="508"/>
                    <a:pt x="697" y="510"/>
                  </a:cubicBezTo>
                  <a:cubicBezTo>
                    <a:pt x="700" y="512"/>
                    <a:pt x="690" y="518"/>
                    <a:pt x="694" y="520"/>
                  </a:cubicBezTo>
                  <a:cubicBezTo>
                    <a:pt x="698" y="522"/>
                    <a:pt x="703" y="520"/>
                    <a:pt x="707" y="520"/>
                  </a:cubicBezTo>
                  <a:cubicBezTo>
                    <a:pt x="712" y="521"/>
                    <a:pt x="716" y="521"/>
                    <a:pt x="719" y="518"/>
                  </a:cubicBezTo>
                  <a:cubicBezTo>
                    <a:pt x="723" y="516"/>
                    <a:pt x="723" y="521"/>
                    <a:pt x="727" y="520"/>
                  </a:cubicBezTo>
                  <a:cubicBezTo>
                    <a:pt x="731" y="520"/>
                    <a:pt x="725" y="523"/>
                    <a:pt x="725" y="526"/>
                  </a:cubicBezTo>
                  <a:cubicBezTo>
                    <a:pt x="725" y="529"/>
                    <a:pt x="729" y="525"/>
                    <a:pt x="732" y="523"/>
                  </a:cubicBezTo>
                  <a:cubicBezTo>
                    <a:pt x="735" y="522"/>
                    <a:pt x="739" y="523"/>
                    <a:pt x="737" y="526"/>
                  </a:cubicBezTo>
                  <a:cubicBezTo>
                    <a:pt x="736" y="528"/>
                    <a:pt x="746" y="531"/>
                    <a:pt x="748" y="527"/>
                  </a:cubicBezTo>
                  <a:cubicBezTo>
                    <a:pt x="750" y="523"/>
                    <a:pt x="746" y="517"/>
                    <a:pt x="744" y="519"/>
                  </a:cubicBezTo>
                  <a:close/>
                  <a:moveTo>
                    <a:pt x="69" y="451"/>
                  </a:moveTo>
                  <a:cubicBezTo>
                    <a:pt x="62" y="454"/>
                    <a:pt x="79" y="471"/>
                    <a:pt x="82" y="469"/>
                  </a:cubicBezTo>
                  <a:cubicBezTo>
                    <a:pt x="84" y="468"/>
                    <a:pt x="78" y="460"/>
                    <a:pt x="78" y="456"/>
                  </a:cubicBezTo>
                  <a:cubicBezTo>
                    <a:pt x="78" y="452"/>
                    <a:pt x="76" y="447"/>
                    <a:pt x="69" y="451"/>
                  </a:cubicBezTo>
                  <a:close/>
                  <a:moveTo>
                    <a:pt x="685" y="536"/>
                  </a:moveTo>
                  <a:cubicBezTo>
                    <a:pt x="682" y="536"/>
                    <a:pt x="684" y="532"/>
                    <a:pt x="684" y="530"/>
                  </a:cubicBezTo>
                  <a:cubicBezTo>
                    <a:pt x="685" y="528"/>
                    <a:pt x="679" y="531"/>
                    <a:pt x="679" y="533"/>
                  </a:cubicBezTo>
                  <a:cubicBezTo>
                    <a:pt x="678" y="536"/>
                    <a:pt x="674" y="537"/>
                    <a:pt x="674" y="538"/>
                  </a:cubicBezTo>
                  <a:cubicBezTo>
                    <a:pt x="674" y="543"/>
                    <a:pt x="674" y="540"/>
                    <a:pt x="671" y="542"/>
                  </a:cubicBezTo>
                  <a:cubicBezTo>
                    <a:pt x="668" y="543"/>
                    <a:pt x="656" y="542"/>
                    <a:pt x="656" y="539"/>
                  </a:cubicBezTo>
                  <a:cubicBezTo>
                    <a:pt x="655" y="537"/>
                    <a:pt x="647" y="535"/>
                    <a:pt x="647" y="532"/>
                  </a:cubicBezTo>
                  <a:cubicBezTo>
                    <a:pt x="646" y="528"/>
                    <a:pt x="642" y="527"/>
                    <a:pt x="645" y="523"/>
                  </a:cubicBezTo>
                  <a:cubicBezTo>
                    <a:pt x="649" y="519"/>
                    <a:pt x="645" y="517"/>
                    <a:pt x="642" y="520"/>
                  </a:cubicBezTo>
                  <a:cubicBezTo>
                    <a:pt x="639" y="523"/>
                    <a:pt x="637" y="519"/>
                    <a:pt x="641" y="517"/>
                  </a:cubicBezTo>
                  <a:cubicBezTo>
                    <a:pt x="645" y="515"/>
                    <a:pt x="653" y="514"/>
                    <a:pt x="649" y="506"/>
                  </a:cubicBezTo>
                  <a:cubicBezTo>
                    <a:pt x="645" y="499"/>
                    <a:pt x="619" y="508"/>
                    <a:pt x="613" y="512"/>
                  </a:cubicBezTo>
                  <a:cubicBezTo>
                    <a:pt x="606" y="516"/>
                    <a:pt x="598" y="528"/>
                    <a:pt x="595" y="528"/>
                  </a:cubicBezTo>
                  <a:cubicBezTo>
                    <a:pt x="591" y="528"/>
                    <a:pt x="601" y="521"/>
                    <a:pt x="602" y="519"/>
                  </a:cubicBezTo>
                  <a:cubicBezTo>
                    <a:pt x="604" y="517"/>
                    <a:pt x="602" y="514"/>
                    <a:pt x="604" y="515"/>
                  </a:cubicBezTo>
                  <a:cubicBezTo>
                    <a:pt x="606" y="516"/>
                    <a:pt x="612" y="507"/>
                    <a:pt x="616" y="504"/>
                  </a:cubicBezTo>
                  <a:cubicBezTo>
                    <a:pt x="620" y="501"/>
                    <a:pt x="624" y="504"/>
                    <a:pt x="624" y="501"/>
                  </a:cubicBezTo>
                  <a:cubicBezTo>
                    <a:pt x="625" y="499"/>
                    <a:pt x="627" y="497"/>
                    <a:pt x="631" y="494"/>
                  </a:cubicBezTo>
                  <a:cubicBezTo>
                    <a:pt x="634" y="491"/>
                    <a:pt x="679" y="491"/>
                    <a:pt x="683" y="491"/>
                  </a:cubicBezTo>
                  <a:cubicBezTo>
                    <a:pt x="688" y="492"/>
                    <a:pt x="696" y="486"/>
                    <a:pt x="698" y="482"/>
                  </a:cubicBezTo>
                  <a:cubicBezTo>
                    <a:pt x="701" y="478"/>
                    <a:pt x="704" y="478"/>
                    <a:pt x="710" y="479"/>
                  </a:cubicBezTo>
                  <a:cubicBezTo>
                    <a:pt x="716" y="479"/>
                    <a:pt x="719" y="474"/>
                    <a:pt x="722" y="472"/>
                  </a:cubicBezTo>
                  <a:cubicBezTo>
                    <a:pt x="725" y="470"/>
                    <a:pt x="724" y="469"/>
                    <a:pt x="721" y="468"/>
                  </a:cubicBezTo>
                  <a:cubicBezTo>
                    <a:pt x="718" y="467"/>
                    <a:pt x="716" y="466"/>
                    <a:pt x="718" y="466"/>
                  </a:cubicBezTo>
                  <a:cubicBezTo>
                    <a:pt x="721" y="465"/>
                    <a:pt x="722" y="464"/>
                    <a:pt x="724" y="461"/>
                  </a:cubicBezTo>
                  <a:cubicBezTo>
                    <a:pt x="725" y="457"/>
                    <a:pt x="723" y="459"/>
                    <a:pt x="719" y="454"/>
                  </a:cubicBezTo>
                  <a:cubicBezTo>
                    <a:pt x="716" y="449"/>
                    <a:pt x="714" y="456"/>
                    <a:pt x="710" y="455"/>
                  </a:cubicBezTo>
                  <a:cubicBezTo>
                    <a:pt x="707" y="455"/>
                    <a:pt x="713" y="450"/>
                    <a:pt x="710" y="448"/>
                  </a:cubicBezTo>
                  <a:cubicBezTo>
                    <a:pt x="707" y="447"/>
                    <a:pt x="701" y="448"/>
                    <a:pt x="696" y="452"/>
                  </a:cubicBezTo>
                  <a:cubicBezTo>
                    <a:pt x="692" y="455"/>
                    <a:pt x="692" y="451"/>
                    <a:pt x="688" y="455"/>
                  </a:cubicBezTo>
                  <a:cubicBezTo>
                    <a:pt x="685" y="459"/>
                    <a:pt x="685" y="453"/>
                    <a:pt x="686" y="452"/>
                  </a:cubicBezTo>
                  <a:cubicBezTo>
                    <a:pt x="688" y="450"/>
                    <a:pt x="690" y="452"/>
                    <a:pt x="691" y="450"/>
                  </a:cubicBezTo>
                  <a:cubicBezTo>
                    <a:pt x="693" y="447"/>
                    <a:pt x="695" y="450"/>
                    <a:pt x="699" y="447"/>
                  </a:cubicBezTo>
                  <a:cubicBezTo>
                    <a:pt x="703" y="444"/>
                    <a:pt x="707" y="445"/>
                    <a:pt x="708" y="443"/>
                  </a:cubicBezTo>
                  <a:cubicBezTo>
                    <a:pt x="710" y="441"/>
                    <a:pt x="706" y="439"/>
                    <a:pt x="702" y="439"/>
                  </a:cubicBezTo>
                  <a:cubicBezTo>
                    <a:pt x="698" y="440"/>
                    <a:pt x="695" y="434"/>
                    <a:pt x="693" y="436"/>
                  </a:cubicBezTo>
                  <a:cubicBezTo>
                    <a:pt x="690" y="438"/>
                    <a:pt x="690" y="433"/>
                    <a:pt x="688" y="435"/>
                  </a:cubicBezTo>
                  <a:cubicBezTo>
                    <a:pt x="685" y="437"/>
                    <a:pt x="683" y="434"/>
                    <a:pt x="682" y="431"/>
                  </a:cubicBezTo>
                  <a:cubicBezTo>
                    <a:pt x="680" y="427"/>
                    <a:pt x="672" y="421"/>
                    <a:pt x="667" y="420"/>
                  </a:cubicBezTo>
                  <a:cubicBezTo>
                    <a:pt x="662" y="418"/>
                    <a:pt x="666" y="416"/>
                    <a:pt x="668" y="418"/>
                  </a:cubicBezTo>
                  <a:cubicBezTo>
                    <a:pt x="671" y="419"/>
                    <a:pt x="674" y="416"/>
                    <a:pt x="675" y="414"/>
                  </a:cubicBezTo>
                  <a:cubicBezTo>
                    <a:pt x="676" y="412"/>
                    <a:pt x="673" y="410"/>
                    <a:pt x="672" y="410"/>
                  </a:cubicBezTo>
                  <a:cubicBezTo>
                    <a:pt x="670" y="410"/>
                    <a:pt x="670" y="408"/>
                    <a:pt x="671" y="406"/>
                  </a:cubicBezTo>
                  <a:cubicBezTo>
                    <a:pt x="671" y="404"/>
                    <a:pt x="665" y="401"/>
                    <a:pt x="665" y="399"/>
                  </a:cubicBezTo>
                  <a:cubicBezTo>
                    <a:pt x="665" y="398"/>
                    <a:pt x="662" y="396"/>
                    <a:pt x="662" y="395"/>
                  </a:cubicBezTo>
                  <a:cubicBezTo>
                    <a:pt x="662" y="393"/>
                    <a:pt x="659" y="391"/>
                    <a:pt x="659" y="388"/>
                  </a:cubicBezTo>
                  <a:cubicBezTo>
                    <a:pt x="659" y="386"/>
                    <a:pt x="653" y="382"/>
                    <a:pt x="653" y="379"/>
                  </a:cubicBezTo>
                  <a:cubicBezTo>
                    <a:pt x="653" y="376"/>
                    <a:pt x="650" y="374"/>
                    <a:pt x="649" y="371"/>
                  </a:cubicBezTo>
                  <a:cubicBezTo>
                    <a:pt x="648" y="368"/>
                    <a:pt x="646" y="370"/>
                    <a:pt x="645" y="374"/>
                  </a:cubicBezTo>
                  <a:cubicBezTo>
                    <a:pt x="644" y="379"/>
                    <a:pt x="640" y="378"/>
                    <a:pt x="641" y="380"/>
                  </a:cubicBezTo>
                  <a:cubicBezTo>
                    <a:pt x="643" y="383"/>
                    <a:pt x="642" y="383"/>
                    <a:pt x="640" y="385"/>
                  </a:cubicBezTo>
                  <a:cubicBezTo>
                    <a:pt x="638" y="387"/>
                    <a:pt x="641" y="390"/>
                    <a:pt x="638" y="390"/>
                  </a:cubicBezTo>
                  <a:cubicBezTo>
                    <a:pt x="635" y="390"/>
                    <a:pt x="637" y="395"/>
                    <a:pt x="635" y="393"/>
                  </a:cubicBezTo>
                  <a:cubicBezTo>
                    <a:pt x="634" y="390"/>
                    <a:pt x="630" y="391"/>
                    <a:pt x="630" y="394"/>
                  </a:cubicBezTo>
                  <a:cubicBezTo>
                    <a:pt x="630" y="396"/>
                    <a:pt x="624" y="399"/>
                    <a:pt x="622" y="398"/>
                  </a:cubicBezTo>
                  <a:cubicBezTo>
                    <a:pt x="619" y="398"/>
                    <a:pt x="619" y="393"/>
                    <a:pt x="617" y="395"/>
                  </a:cubicBezTo>
                  <a:cubicBezTo>
                    <a:pt x="615" y="396"/>
                    <a:pt x="616" y="390"/>
                    <a:pt x="612" y="391"/>
                  </a:cubicBezTo>
                  <a:cubicBezTo>
                    <a:pt x="609" y="391"/>
                    <a:pt x="607" y="390"/>
                    <a:pt x="608" y="388"/>
                  </a:cubicBezTo>
                  <a:cubicBezTo>
                    <a:pt x="609" y="385"/>
                    <a:pt x="603" y="383"/>
                    <a:pt x="605" y="382"/>
                  </a:cubicBezTo>
                  <a:cubicBezTo>
                    <a:pt x="607" y="380"/>
                    <a:pt x="604" y="377"/>
                    <a:pt x="604" y="372"/>
                  </a:cubicBezTo>
                  <a:cubicBezTo>
                    <a:pt x="603" y="367"/>
                    <a:pt x="606" y="367"/>
                    <a:pt x="606" y="365"/>
                  </a:cubicBezTo>
                  <a:cubicBezTo>
                    <a:pt x="606" y="363"/>
                    <a:pt x="604" y="363"/>
                    <a:pt x="602" y="365"/>
                  </a:cubicBezTo>
                  <a:cubicBezTo>
                    <a:pt x="600" y="366"/>
                    <a:pt x="600" y="363"/>
                    <a:pt x="597" y="363"/>
                  </a:cubicBezTo>
                  <a:cubicBezTo>
                    <a:pt x="595" y="363"/>
                    <a:pt x="588" y="363"/>
                    <a:pt x="587" y="359"/>
                  </a:cubicBezTo>
                  <a:cubicBezTo>
                    <a:pt x="587" y="356"/>
                    <a:pt x="584" y="358"/>
                    <a:pt x="583" y="354"/>
                  </a:cubicBezTo>
                  <a:cubicBezTo>
                    <a:pt x="582" y="351"/>
                    <a:pt x="579" y="354"/>
                    <a:pt x="579" y="352"/>
                  </a:cubicBezTo>
                  <a:cubicBezTo>
                    <a:pt x="579" y="349"/>
                    <a:pt x="578" y="348"/>
                    <a:pt x="576" y="348"/>
                  </a:cubicBezTo>
                  <a:cubicBezTo>
                    <a:pt x="573" y="348"/>
                    <a:pt x="573" y="346"/>
                    <a:pt x="570" y="345"/>
                  </a:cubicBezTo>
                  <a:cubicBezTo>
                    <a:pt x="567" y="345"/>
                    <a:pt x="563" y="347"/>
                    <a:pt x="561" y="348"/>
                  </a:cubicBezTo>
                  <a:cubicBezTo>
                    <a:pt x="560" y="349"/>
                    <a:pt x="555" y="345"/>
                    <a:pt x="554" y="347"/>
                  </a:cubicBezTo>
                  <a:cubicBezTo>
                    <a:pt x="552" y="348"/>
                    <a:pt x="552" y="346"/>
                    <a:pt x="547" y="344"/>
                  </a:cubicBezTo>
                  <a:cubicBezTo>
                    <a:pt x="542" y="343"/>
                    <a:pt x="536" y="343"/>
                    <a:pt x="536" y="344"/>
                  </a:cubicBezTo>
                  <a:cubicBezTo>
                    <a:pt x="535" y="346"/>
                    <a:pt x="532" y="347"/>
                    <a:pt x="532" y="351"/>
                  </a:cubicBezTo>
                  <a:cubicBezTo>
                    <a:pt x="533" y="354"/>
                    <a:pt x="537" y="354"/>
                    <a:pt x="538" y="356"/>
                  </a:cubicBezTo>
                  <a:cubicBezTo>
                    <a:pt x="539" y="359"/>
                    <a:pt x="536" y="358"/>
                    <a:pt x="536" y="360"/>
                  </a:cubicBezTo>
                  <a:cubicBezTo>
                    <a:pt x="535" y="363"/>
                    <a:pt x="533" y="363"/>
                    <a:pt x="533" y="364"/>
                  </a:cubicBezTo>
                  <a:cubicBezTo>
                    <a:pt x="533" y="366"/>
                    <a:pt x="535" y="366"/>
                    <a:pt x="536" y="369"/>
                  </a:cubicBezTo>
                  <a:cubicBezTo>
                    <a:pt x="536" y="372"/>
                    <a:pt x="538" y="372"/>
                    <a:pt x="539" y="377"/>
                  </a:cubicBezTo>
                  <a:cubicBezTo>
                    <a:pt x="539" y="381"/>
                    <a:pt x="537" y="380"/>
                    <a:pt x="536" y="381"/>
                  </a:cubicBezTo>
                  <a:cubicBezTo>
                    <a:pt x="534" y="381"/>
                    <a:pt x="536" y="384"/>
                    <a:pt x="533" y="387"/>
                  </a:cubicBezTo>
                  <a:cubicBezTo>
                    <a:pt x="530" y="390"/>
                    <a:pt x="528" y="393"/>
                    <a:pt x="530" y="395"/>
                  </a:cubicBezTo>
                  <a:cubicBezTo>
                    <a:pt x="532" y="396"/>
                    <a:pt x="540" y="400"/>
                    <a:pt x="543" y="405"/>
                  </a:cubicBezTo>
                  <a:cubicBezTo>
                    <a:pt x="546" y="410"/>
                    <a:pt x="546" y="418"/>
                    <a:pt x="545" y="423"/>
                  </a:cubicBezTo>
                  <a:cubicBezTo>
                    <a:pt x="544" y="429"/>
                    <a:pt x="538" y="430"/>
                    <a:pt x="533" y="435"/>
                  </a:cubicBezTo>
                  <a:cubicBezTo>
                    <a:pt x="528" y="440"/>
                    <a:pt x="523" y="439"/>
                    <a:pt x="521" y="439"/>
                  </a:cubicBezTo>
                  <a:cubicBezTo>
                    <a:pt x="519" y="439"/>
                    <a:pt x="520" y="444"/>
                    <a:pt x="523" y="447"/>
                  </a:cubicBezTo>
                  <a:cubicBezTo>
                    <a:pt x="527" y="451"/>
                    <a:pt x="524" y="452"/>
                    <a:pt x="526" y="456"/>
                  </a:cubicBezTo>
                  <a:cubicBezTo>
                    <a:pt x="527" y="460"/>
                    <a:pt x="526" y="463"/>
                    <a:pt x="528" y="466"/>
                  </a:cubicBezTo>
                  <a:cubicBezTo>
                    <a:pt x="530" y="469"/>
                    <a:pt x="529" y="471"/>
                    <a:pt x="526" y="473"/>
                  </a:cubicBezTo>
                  <a:cubicBezTo>
                    <a:pt x="523" y="475"/>
                    <a:pt x="527" y="474"/>
                    <a:pt x="527" y="477"/>
                  </a:cubicBezTo>
                  <a:cubicBezTo>
                    <a:pt x="528" y="481"/>
                    <a:pt x="526" y="479"/>
                    <a:pt x="524" y="477"/>
                  </a:cubicBezTo>
                  <a:cubicBezTo>
                    <a:pt x="521" y="475"/>
                    <a:pt x="519" y="480"/>
                    <a:pt x="519" y="482"/>
                  </a:cubicBezTo>
                  <a:cubicBezTo>
                    <a:pt x="519" y="484"/>
                    <a:pt x="513" y="479"/>
                    <a:pt x="512" y="480"/>
                  </a:cubicBezTo>
                  <a:cubicBezTo>
                    <a:pt x="511" y="480"/>
                    <a:pt x="512" y="476"/>
                    <a:pt x="509" y="474"/>
                  </a:cubicBezTo>
                  <a:cubicBezTo>
                    <a:pt x="506" y="471"/>
                    <a:pt x="503" y="471"/>
                    <a:pt x="503" y="468"/>
                  </a:cubicBezTo>
                  <a:cubicBezTo>
                    <a:pt x="503" y="465"/>
                    <a:pt x="497" y="464"/>
                    <a:pt x="497" y="461"/>
                  </a:cubicBezTo>
                  <a:cubicBezTo>
                    <a:pt x="497" y="458"/>
                    <a:pt x="498" y="450"/>
                    <a:pt x="497" y="448"/>
                  </a:cubicBezTo>
                  <a:cubicBezTo>
                    <a:pt x="495" y="445"/>
                    <a:pt x="496" y="443"/>
                    <a:pt x="498" y="441"/>
                  </a:cubicBezTo>
                  <a:cubicBezTo>
                    <a:pt x="499" y="439"/>
                    <a:pt x="496" y="436"/>
                    <a:pt x="493" y="436"/>
                  </a:cubicBezTo>
                  <a:cubicBezTo>
                    <a:pt x="490" y="436"/>
                    <a:pt x="485" y="435"/>
                    <a:pt x="480" y="435"/>
                  </a:cubicBezTo>
                  <a:cubicBezTo>
                    <a:pt x="476" y="435"/>
                    <a:pt x="473" y="435"/>
                    <a:pt x="471" y="433"/>
                  </a:cubicBezTo>
                  <a:cubicBezTo>
                    <a:pt x="470" y="432"/>
                    <a:pt x="466" y="429"/>
                    <a:pt x="460" y="428"/>
                  </a:cubicBezTo>
                  <a:cubicBezTo>
                    <a:pt x="454" y="426"/>
                    <a:pt x="451" y="423"/>
                    <a:pt x="451" y="422"/>
                  </a:cubicBezTo>
                  <a:cubicBezTo>
                    <a:pt x="450" y="420"/>
                    <a:pt x="445" y="419"/>
                    <a:pt x="443" y="417"/>
                  </a:cubicBezTo>
                  <a:cubicBezTo>
                    <a:pt x="442" y="415"/>
                    <a:pt x="436" y="414"/>
                    <a:pt x="434" y="415"/>
                  </a:cubicBezTo>
                  <a:cubicBezTo>
                    <a:pt x="432" y="415"/>
                    <a:pt x="426" y="410"/>
                    <a:pt x="423" y="410"/>
                  </a:cubicBezTo>
                  <a:cubicBezTo>
                    <a:pt x="420" y="410"/>
                    <a:pt x="412" y="414"/>
                    <a:pt x="410" y="414"/>
                  </a:cubicBezTo>
                  <a:cubicBezTo>
                    <a:pt x="409" y="414"/>
                    <a:pt x="411" y="411"/>
                    <a:pt x="412" y="410"/>
                  </a:cubicBezTo>
                  <a:cubicBezTo>
                    <a:pt x="412" y="408"/>
                    <a:pt x="409" y="403"/>
                    <a:pt x="408" y="399"/>
                  </a:cubicBezTo>
                  <a:cubicBezTo>
                    <a:pt x="407" y="395"/>
                    <a:pt x="406" y="391"/>
                    <a:pt x="402" y="392"/>
                  </a:cubicBezTo>
                  <a:cubicBezTo>
                    <a:pt x="398" y="392"/>
                    <a:pt x="393" y="390"/>
                    <a:pt x="392" y="390"/>
                  </a:cubicBezTo>
                  <a:cubicBezTo>
                    <a:pt x="391" y="389"/>
                    <a:pt x="391" y="378"/>
                    <a:pt x="392" y="374"/>
                  </a:cubicBezTo>
                  <a:cubicBezTo>
                    <a:pt x="393" y="369"/>
                    <a:pt x="398" y="363"/>
                    <a:pt x="398" y="360"/>
                  </a:cubicBezTo>
                  <a:cubicBezTo>
                    <a:pt x="398" y="357"/>
                    <a:pt x="401" y="356"/>
                    <a:pt x="404" y="355"/>
                  </a:cubicBezTo>
                  <a:cubicBezTo>
                    <a:pt x="406" y="354"/>
                    <a:pt x="404" y="349"/>
                    <a:pt x="407" y="348"/>
                  </a:cubicBezTo>
                  <a:cubicBezTo>
                    <a:pt x="410" y="348"/>
                    <a:pt x="410" y="347"/>
                    <a:pt x="411" y="345"/>
                  </a:cubicBezTo>
                  <a:cubicBezTo>
                    <a:pt x="411" y="342"/>
                    <a:pt x="415" y="344"/>
                    <a:pt x="413" y="342"/>
                  </a:cubicBezTo>
                  <a:cubicBezTo>
                    <a:pt x="411" y="340"/>
                    <a:pt x="412" y="340"/>
                    <a:pt x="417" y="340"/>
                  </a:cubicBezTo>
                  <a:cubicBezTo>
                    <a:pt x="421" y="340"/>
                    <a:pt x="427" y="338"/>
                    <a:pt x="426" y="334"/>
                  </a:cubicBezTo>
                  <a:cubicBezTo>
                    <a:pt x="425" y="329"/>
                    <a:pt x="414" y="333"/>
                    <a:pt x="414" y="329"/>
                  </a:cubicBezTo>
                  <a:cubicBezTo>
                    <a:pt x="414" y="326"/>
                    <a:pt x="400" y="325"/>
                    <a:pt x="401" y="323"/>
                  </a:cubicBezTo>
                  <a:cubicBezTo>
                    <a:pt x="402" y="321"/>
                    <a:pt x="415" y="325"/>
                    <a:pt x="420" y="327"/>
                  </a:cubicBezTo>
                  <a:cubicBezTo>
                    <a:pt x="425" y="329"/>
                    <a:pt x="426" y="328"/>
                    <a:pt x="430" y="328"/>
                  </a:cubicBezTo>
                  <a:cubicBezTo>
                    <a:pt x="434" y="328"/>
                    <a:pt x="431" y="323"/>
                    <a:pt x="432" y="321"/>
                  </a:cubicBezTo>
                  <a:cubicBezTo>
                    <a:pt x="433" y="319"/>
                    <a:pt x="440" y="324"/>
                    <a:pt x="445" y="323"/>
                  </a:cubicBezTo>
                  <a:cubicBezTo>
                    <a:pt x="449" y="322"/>
                    <a:pt x="453" y="313"/>
                    <a:pt x="457" y="311"/>
                  </a:cubicBezTo>
                  <a:cubicBezTo>
                    <a:pt x="460" y="308"/>
                    <a:pt x="457" y="306"/>
                    <a:pt x="450" y="307"/>
                  </a:cubicBezTo>
                  <a:cubicBezTo>
                    <a:pt x="443" y="307"/>
                    <a:pt x="439" y="304"/>
                    <a:pt x="435" y="302"/>
                  </a:cubicBezTo>
                  <a:cubicBezTo>
                    <a:pt x="432" y="299"/>
                    <a:pt x="432" y="297"/>
                    <a:pt x="436" y="297"/>
                  </a:cubicBezTo>
                  <a:cubicBezTo>
                    <a:pt x="440" y="297"/>
                    <a:pt x="449" y="305"/>
                    <a:pt x="453" y="305"/>
                  </a:cubicBezTo>
                  <a:cubicBezTo>
                    <a:pt x="456" y="305"/>
                    <a:pt x="463" y="298"/>
                    <a:pt x="465" y="296"/>
                  </a:cubicBezTo>
                  <a:cubicBezTo>
                    <a:pt x="468" y="294"/>
                    <a:pt x="463" y="293"/>
                    <a:pt x="461" y="291"/>
                  </a:cubicBezTo>
                  <a:cubicBezTo>
                    <a:pt x="459" y="290"/>
                    <a:pt x="464" y="288"/>
                    <a:pt x="467" y="288"/>
                  </a:cubicBezTo>
                  <a:cubicBezTo>
                    <a:pt x="470" y="288"/>
                    <a:pt x="471" y="291"/>
                    <a:pt x="473" y="292"/>
                  </a:cubicBezTo>
                  <a:cubicBezTo>
                    <a:pt x="474" y="294"/>
                    <a:pt x="479" y="291"/>
                    <a:pt x="482" y="291"/>
                  </a:cubicBezTo>
                  <a:cubicBezTo>
                    <a:pt x="484" y="291"/>
                    <a:pt x="481" y="287"/>
                    <a:pt x="477" y="285"/>
                  </a:cubicBezTo>
                  <a:cubicBezTo>
                    <a:pt x="473" y="284"/>
                    <a:pt x="477" y="281"/>
                    <a:pt x="478" y="283"/>
                  </a:cubicBezTo>
                  <a:cubicBezTo>
                    <a:pt x="480" y="286"/>
                    <a:pt x="483" y="285"/>
                    <a:pt x="484" y="288"/>
                  </a:cubicBezTo>
                  <a:cubicBezTo>
                    <a:pt x="486" y="293"/>
                    <a:pt x="488" y="290"/>
                    <a:pt x="491" y="288"/>
                  </a:cubicBezTo>
                  <a:cubicBezTo>
                    <a:pt x="495" y="287"/>
                    <a:pt x="497" y="285"/>
                    <a:pt x="499" y="283"/>
                  </a:cubicBezTo>
                  <a:cubicBezTo>
                    <a:pt x="501" y="280"/>
                    <a:pt x="502" y="283"/>
                    <a:pt x="504" y="279"/>
                  </a:cubicBezTo>
                  <a:cubicBezTo>
                    <a:pt x="506" y="276"/>
                    <a:pt x="503" y="273"/>
                    <a:pt x="500" y="270"/>
                  </a:cubicBezTo>
                  <a:cubicBezTo>
                    <a:pt x="497" y="268"/>
                    <a:pt x="500" y="266"/>
                    <a:pt x="497" y="264"/>
                  </a:cubicBezTo>
                  <a:cubicBezTo>
                    <a:pt x="494" y="263"/>
                    <a:pt x="494" y="260"/>
                    <a:pt x="497" y="261"/>
                  </a:cubicBezTo>
                  <a:cubicBezTo>
                    <a:pt x="501" y="261"/>
                    <a:pt x="504" y="260"/>
                    <a:pt x="506" y="258"/>
                  </a:cubicBezTo>
                  <a:cubicBezTo>
                    <a:pt x="507" y="255"/>
                    <a:pt x="500" y="255"/>
                    <a:pt x="503" y="253"/>
                  </a:cubicBezTo>
                  <a:cubicBezTo>
                    <a:pt x="507" y="251"/>
                    <a:pt x="504" y="249"/>
                    <a:pt x="501" y="249"/>
                  </a:cubicBezTo>
                  <a:cubicBezTo>
                    <a:pt x="497" y="249"/>
                    <a:pt x="494" y="247"/>
                    <a:pt x="494" y="245"/>
                  </a:cubicBezTo>
                  <a:cubicBezTo>
                    <a:pt x="494" y="242"/>
                    <a:pt x="488" y="244"/>
                    <a:pt x="485" y="242"/>
                  </a:cubicBezTo>
                  <a:cubicBezTo>
                    <a:pt x="481" y="240"/>
                    <a:pt x="473" y="241"/>
                    <a:pt x="471" y="241"/>
                  </a:cubicBezTo>
                  <a:cubicBezTo>
                    <a:pt x="470" y="241"/>
                    <a:pt x="469" y="249"/>
                    <a:pt x="472" y="249"/>
                  </a:cubicBezTo>
                  <a:cubicBezTo>
                    <a:pt x="475" y="249"/>
                    <a:pt x="477" y="252"/>
                    <a:pt x="475" y="253"/>
                  </a:cubicBezTo>
                  <a:cubicBezTo>
                    <a:pt x="472" y="254"/>
                    <a:pt x="475" y="257"/>
                    <a:pt x="473" y="257"/>
                  </a:cubicBezTo>
                  <a:cubicBezTo>
                    <a:pt x="471" y="256"/>
                    <a:pt x="468" y="256"/>
                    <a:pt x="468" y="260"/>
                  </a:cubicBezTo>
                  <a:cubicBezTo>
                    <a:pt x="467" y="265"/>
                    <a:pt x="467" y="267"/>
                    <a:pt x="464" y="269"/>
                  </a:cubicBezTo>
                  <a:cubicBezTo>
                    <a:pt x="461" y="270"/>
                    <a:pt x="463" y="263"/>
                    <a:pt x="460" y="264"/>
                  </a:cubicBezTo>
                  <a:cubicBezTo>
                    <a:pt x="457" y="264"/>
                    <a:pt x="457" y="270"/>
                    <a:pt x="459" y="270"/>
                  </a:cubicBezTo>
                  <a:cubicBezTo>
                    <a:pt x="461" y="271"/>
                    <a:pt x="462" y="273"/>
                    <a:pt x="462" y="275"/>
                  </a:cubicBezTo>
                  <a:cubicBezTo>
                    <a:pt x="463" y="278"/>
                    <a:pt x="458" y="276"/>
                    <a:pt x="456" y="279"/>
                  </a:cubicBezTo>
                  <a:cubicBezTo>
                    <a:pt x="454" y="283"/>
                    <a:pt x="454" y="278"/>
                    <a:pt x="451" y="276"/>
                  </a:cubicBezTo>
                  <a:cubicBezTo>
                    <a:pt x="449" y="273"/>
                    <a:pt x="446" y="270"/>
                    <a:pt x="446" y="267"/>
                  </a:cubicBezTo>
                  <a:cubicBezTo>
                    <a:pt x="446" y="264"/>
                    <a:pt x="447" y="264"/>
                    <a:pt x="449" y="263"/>
                  </a:cubicBezTo>
                  <a:cubicBezTo>
                    <a:pt x="451" y="263"/>
                    <a:pt x="449" y="261"/>
                    <a:pt x="449" y="258"/>
                  </a:cubicBezTo>
                  <a:cubicBezTo>
                    <a:pt x="449" y="254"/>
                    <a:pt x="447" y="255"/>
                    <a:pt x="444" y="252"/>
                  </a:cubicBezTo>
                  <a:cubicBezTo>
                    <a:pt x="441" y="248"/>
                    <a:pt x="437" y="248"/>
                    <a:pt x="436" y="250"/>
                  </a:cubicBezTo>
                  <a:cubicBezTo>
                    <a:pt x="434" y="252"/>
                    <a:pt x="435" y="255"/>
                    <a:pt x="433" y="256"/>
                  </a:cubicBezTo>
                  <a:cubicBezTo>
                    <a:pt x="430" y="257"/>
                    <a:pt x="431" y="262"/>
                    <a:pt x="429" y="263"/>
                  </a:cubicBezTo>
                  <a:cubicBezTo>
                    <a:pt x="427" y="263"/>
                    <a:pt x="428" y="253"/>
                    <a:pt x="426" y="253"/>
                  </a:cubicBezTo>
                  <a:cubicBezTo>
                    <a:pt x="424" y="252"/>
                    <a:pt x="424" y="249"/>
                    <a:pt x="427" y="249"/>
                  </a:cubicBezTo>
                  <a:cubicBezTo>
                    <a:pt x="430" y="249"/>
                    <a:pt x="432" y="246"/>
                    <a:pt x="429" y="246"/>
                  </a:cubicBezTo>
                  <a:cubicBezTo>
                    <a:pt x="427" y="246"/>
                    <a:pt x="423" y="243"/>
                    <a:pt x="421" y="242"/>
                  </a:cubicBezTo>
                  <a:cubicBezTo>
                    <a:pt x="419" y="242"/>
                    <a:pt x="416" y="245"/>
                    <a:pt x="415" y="244"/>
                  </a:cubicBezTo>
                  <a:cubicBezTo>
                    <a:pt x="413" y="242"/>
                    <a:pt x="415" y="239"/>
                    <a:pt x="415" y="237"/>
                  </a:cubicBezTo>
                  <a:cubicBezTo>
                    <a:pt x="415" y="235"/>
                    <a:pt x="418" y="238"/>
                    <a:pt x="420" y="235"/>
                  </a:cubicBezTo>
                  <a:cubicBezTo>
                    <a:pt x="422" y="232"/>
                    <a:pt x="415" y="232"/>
                    <a:pt x="415" y="230"/>
                  </a:cubicBezTo>
                  <a:cubicBezTo>
                    <a:pt x="415" y="227"/>
                    <a:pt x="409" y="226"/>
                    <a:pt x="407" y="225"/>
                  </a:cubicBezTo>
                  <a:cubicBezTo>
                    <a:pt x="405" y="224"/>
                    <a:pt x="408" y="219"/>
                    <a:pt x="407" y="218"/>
                  </a:cubicBezTo>
                  <a:cubicBezTo>
                    <a:pt x="406" y="216"/>
                    <a:pt x="400" y="210"/>
                    <a:pt x="397" y="210"/>
                  </a:cubicBezTo>
                  <a:cubicBezTo>
                    <a:pt x="394" y="211"/>
                    <a:pt x="393" y="206"/>
                    <a:pt x="395" y="206"/>
                  </a:cubicBezTo>
                  <a:cubicBezTo>
                    <a:pt x="396" y="207"/>
                    <a:pt x="398" y="205"/>
                    <a:pt x="401" y="202"/>
                  </a:cubicBezTo>
                  <a:cubicBezTo>
                    <a:pt x="404" y="198"/>
                    <a:pt x="404" y="197"/>
                    <a:pt x="402" y="197"/>
                  </a:cubicBezTo>
                  <a:cubicBezTo>
                    <a:pt x="400" y="196"/>
                    <a:pt x="399" y="194"/>
                    <a:pt x="403" y="194"/>
                  </a:cubicBezTo>
                  <a:cubicBezTo>
                    <a:pt x="406" y="194"/>
                    <a:pt x="413" y="197"/>
                    <a:pt x="416" y="195"/>
                  </a:cubicBezTo>
                  <a:cubicBezTo>
                    <a:pt x="418" y="193"/>
                    <a:pt x="425" y="182"/>
                    <a:pt x="428" y="178"/>
                  </a:cubicBezTo>
                  <a:cubicBezTo>
                    <a:pt x="431" y="174"/>
                    <a:pt x="426" y="174"/>
                    <a:pt x="419" y="174"/>
                  </a:cubicBezTo>
                  <a:cubicBezTo>
                    <a:pt x="412" y="175"/>
                    <a:pt x="411" y="172"/>
                    <a:pt x="405" y="172"/>
                  </a:cubicBezTo>
                  <a:cubicBezTo>
                    <a:pt x="400" y="171"/>
                    <a:pt x="389" y="173"/>
                    <a:pt x="388" y="174"/>
                  </a:cubicBezTo>
                  <a:cubicBezTo>
                    <a:pt x="386" y="176"/>
                    <a:pt x="390" y="177"/>
                    <a:pt x="390" y="179"/>
                  </a:cubicBezTo>
                  <a:cubicBezTo>
                    <a:pt x="389" y="181"/>
                    <a:pt x="386" y="178"/>
                    <a:pt x="384" y="179"/>
                  </a:cubicBezTo>
                  <a:cubicBezTo>
                    <a:pt x="383" y="180"/>
                    <a:pt x="385" y="182"/>
                    <a:pt x="384" y="188"/>
                  </a:cubicBezTo>
                  <a:cubicBezTo>
                    <a:pt x="384" y="195"/>
                    <a:pt x="386" y="195"/>
                    <a:pt x="388" y="198"/>
                  </a:cubicBezTo>
                  <a:cubicBezTo>
                    <a:pt x="389" y="200"/>
                    <a:pt x="389" y="203"/>
                    <a:pt x="389" y="208"/>
                  </a:cubicBezTo>
                  <a:cubicBezTo>
                    <a:pt x="389" y="212"/>
                    <a:pt x="385" y="211"/>
                    <a:pt x="384" y="212"/>
                  </a:cubicBezTo>
                  <a:cubicBezTo>
                    <a:pt x="383" y="213"/>
                    <a:pt x="387" y="215"/>
                    <a:pt x="387" y="217"/>
                  </a:cubicBezTo>
                  <a:cubicBezTo>
                    <a:pt x="386" y="220"/>
                    <a:pt x="382" y="216"/>
                    <a:pt x="380" y="217"/>
                  </a:cubicBezTo>
                  <a:cubicBezTo>
                    <a:pt x="377" y="217"/>
                    <a:pt x="375" y="224"/>
                    <a:pt x="378" y="226"/>
                  </a:cubicBezTo>
                  <a:cubicBezTo>
                    <a:pt x="380" y="228"/>
                    <a:pt x="381" y="228"/>
                    <a:pt x="379" y="230"/>
                  </a:cubicBezTo>
                  <a:cubicBezTo>
                    <a:pt x="378" y="232"/>
                    <a:pt x="375" y="236"/>
                    <a:pt x="380" y="239"/>
                  </a:cubicBezTo>
                  <a:cubicBezTo>
                    <a:pt x="384" y="243"/>
                    <a:pt x="393" y="243"/>
                    <a:pt x="397" y="245"/>
                  </a:cubicBezTo>
                  <a:cubicBezTo>
                    <a:pt x="401" y="248"/>
                    <a:pt x="395" y="247"/>
                    <a:pt x="397" y="250"/>
                  </a:cubicBezTo>
                  <a:cubicBezTo>
                    <a:pt x="398" y="253"/>
                    <a:pt x="394" y="254"/>
                    <a:pt x="394" y="256"/>
                  </a:cubicBezTo>
                  <a:cubicBezTo>
                    <a:pt x="394" y="259"/>
                    <a:pt x="396" y="258"/>
                    <a:pt x="398" y="253"/>
                  </a:cubicBezTo>
                  <a:cubicBezTo>
                    <a:pt x="401" y="249"/>
                    <a:pt x="402" y="255"/>
                    <a:pt x="402" y="258"/>
                  </a:cubicBezTo>
                  <a:cubicBezTo>
                    <a:pt x="402" y="262"/>
                    <a:pt x="399" y="260"/>
                    <a:pt x="396" y="263"/>
                  </a:cubicBezTo>
                  <a:cubicBezTo>
                    <a:pt x="394" y="267"/>
                    <a:pt x="392" y="267"/>
                    <a:pt x="388" y="267"/>
                  </a:cubicBezTo>
                  <a:cubicBezTo>
                    <a:pt x="384" y="266"/>
                    <a:pt x="387" y="272"/>
                    <a:pt x="388" y="275"/>
                  </a:cubicBezTo>
                  <a:cubicBezTo>
                    <a:pt x="389" y="278"/>
                    <a:pt x="388" y="279"/>
                    <a:pt x="384" y="278"/>
                  </a:cubicBezTo>
                  <a:cubicBezTo>
                    <a:pt x="379" y="277"/>
                    <a:pt x="377" y="274"/>
                    <a:pt x="379" y="271"/>
                  </a:cubicBezTo>
                  <a:cubicBezTo>
                    <a:pt x="381" y="268"/>
                    <a:pt x="383" y="264"/>
                    <a:pt x="380" y="264"/>
                  </a:cubicBezTo>
                  <a:cubicBezTo>
                    <a:pt x="378" y="265"/>
                    <a:pt x="372" y="264"/>
                    <a:pt x="370" y="262"/>
                  </a:cubicBezTo>
                  <a:cubicBezTo>
                    <a:pt x="369" y="259"/>
                    <a:pt x="372" y="260"/>
                    <a:pt x="377" y="261"/>
                  </a:cubicBezTo>
                  <a:cubicBezTo>
                    <a:pt x="382" y="261"/>
                    <a:pt x="377" y="257"/>
                    <a:pt x="381" y="257"/>
                  </a:cubicBezTo>
                  <a:cubicBezTo>
                    <a:pt x="385" y="257"/>
                    <a:pt x="388" y="259"/>
                    <a:pt x="391" y="257"/>
                  </a:cubicBezTo>
                  <a:cubicBezTo>
                    <a:pt x="394" y="254"/>
                    <a:pt x="389" y="248"/>
                    <a:pt x="386" y="249"/>
                  </a:cubicBezTo>
                  <a:cubicBezTo>
                    <a:pt x="384" y="250"/>
                    <a:pt x="379" y="251"/>
                    <a:pt x="379" y="249"/>
                  </a:cubicBezTo>
                  <a:cubicBezTo>
                    <a:pt x="379" y="246"/>
                    <a:pt x="384" y="248"/>
                    <a:pt x="386" y="247"/>
                  </a:cubicBezTo>
                  <a:cubicBezTo>
                    <a:pt x="389" y="247"/>
                    <a:pt x="385" y="244"/>
                    <a:pt x="381" y="245"/>
                  </a:cubicBezTo>
                  <a:cubicBezTo>
                    <a:pt x="378" y="245"/>
                    <a:pt x="375" y="246"/>
                    <a:pt x="372" y="242"/>
                  </a:cubicBezTo>
                  <a:cubicBezTo>
                    <a:pt x="369" y="239"/>
                    <a:pt x="364" y="237"/>
                    <a:pt x="362" y="245"/>
                  </a:cubicBezTo>
                  <a:cubicBezTo>
                    <a:pt x="361" y="252"/>
                    <a:pt x="356" y="248"/>
                    <a:pt x="354" y="250"/>
                  </a:cubicBezTo>
                  <a:cubicBezTo>
                    <a:pt x="352" y="253"/>
                    <a:pt x="356" y="255"/>
                    <a:pt x="361" y="255"/>
                  </a:cubicBezTo>
                  <a:cubicBezTo>
                    <a:pt x="366" y="255"/>
                    <a:pt x="370" y="260"/>
                    <a:pt x="367" y="260"/>
                  </a:cubicBezTo>
                  <a:cubicBezTo>
                    <a:pt x="365" y="260"/>
                    <a:pt x="366" y="263"/>
                    <a:pt x="364" y="262"/>
                  </a:cubicBezTo>
                  <a:cubicBezTo>
                    <a:pt x="361" y="261"/>
                    <a:pt x="358" y="262"/>
                    <a:pt x="360" y="264"/>
                  </a:cubicBezTo>
                  <a:cubicBezTo>
                    <a:pt x="362" y="266"/>
                    <a:pt x="359" y="267"/>
                    <a:pt x="360" y="270"/>
                  </a:cubicBezTo>
                  <a:cubicBezTo>
                    <a:pt x="360" y="272"/>
                    <a:pt x="356" y="270"/>
                    <a:pt x="352" y="269"/>
                  </a:cubicBezTo>
                  <a:cubicBezTo>
                    <a:pt x="348" y="269"/>
                    <a:pt x="341" y="270"/>
                    <a:pt x="335" y="271"/>
                  </a:cubicBezTo>
                  <a:cubicBezTo>
                    <a:pt x="330" y="273"/>
                    <a:pt x="324" y="271"/>
                    <a:pt x="322" y="268"/>
                  </a:cubicBezTo>
                  <a:cubicBezTo>
                    <a:pt x="320" y="266"/>
                    <a:pt x="317" y="266"/>
                    <a:pt x="313" y="266"/>
                  </a:cubicBezTo>
                  <a:cubicBezTo>
                    <a:pt x="309" y="266"/>
                    <a:pt x="311" y="263"/>
                    <a:pt x="306" y="262"/>
                  </a:cubicBezTo>
                  <a:cubicBezTo>
                    <a:pt x="301" y="262"/>
                    <a:pt x="302" y="258"/>
                    <a:pt x="301" y="256"/>
                  </a:cubicBezTo>
                  <a:cubicBezTo>
                    <a:pt x="301" y="253"/>
                    <a:pt x="291" y="254"/>
                    <a:pt x="288" y="256"/>
                  </a:cubicBezTo>
                  <a:cubicBezTo>
                    <a:pt x="284" y="259"/>
                    <a:pt x="277" y="258"/>
                    <a:pt x="275" y="262"/>
                  </a:cubicBezTo>
                  <a:cubicBezTo>
                    <a:pt x="273" y="266"/>
                    <a:pt x="277" y="265"/>
                    <a:pt x="279" y="265"/>
                  </a:cubicBezTo>
                  <a:cubicBezTo>
                    <a:pt x="282" y="265"/>
                    <a:pt x="282" y="262"/>
                    <a:pt x="287" y="263"/>
                  </a:cubicBezTo>
                  <a:cubicBezTo>
                    <a:pt x="292" y="263"/>
                    <a:pt x="296" y="257"/>
                    <a:pt x="298" y="259"/>
                  </a:cubicBezTo>
                  <a:cubicBezTo>
                    <a:pt x="300" y="262"/>
                    <a:pt x="289" y="266"/>
                    <a:pt x="284" y="267"/>
                  </a:cubicBezTo>
                  <a:cubicBezTo>
                    <a:pt x="279" y="267"/>
                    <a:pt x="280" y="271"/>
                    <a:pt x="285" y="278"/>
                  </a:cubicBezTo>
                  <a:cubicBezTo>
                    <a:pt x="290" y="285"/>
                    <a:pt x="283" y="281"/>
                    <a:pt x="283" y="285"/>
                  </a:cubicBezTo>
                  <a:cubicBezTo>
                    <a:pt x="283" y="288"/>
                    <a:pt x="274" y="284"/>
                    <a:pt x="278" y="282"/>
                  </a:cubicBezTo>
                  <a:cubicBezTo>
                    <a:pt x="281" y="281"/>
                    <a:pt x="280" y="278"/>
                    <a:pt x="277" y="276"/>
                  </a:cubicBezTo>
                  <a:cubicBezTo>
                    <a:pt x="274" y="273"/>
                    <a:pt x="272" y="276"/>
                    <a:pt x="273" y="273"/>
                  </a:cubicBezTo>
                  <a:cubicBezTo>
                    <a:pt x="273" y="271"/>
                    <a:pt x="270" y="273"/>
                    <a:pt x="267" y="271"/>
                  </a:cubicBezTo>
                  <a:cubicBezTo>
                    <a:pt x="264" y="269"/>
                    <a:pt x="263" y="267"/>
                    <a:pt x="260" y="269"/>
                  </a:cubicBezTo>
                  <a:cubicBezTo>
                    <a:pt x="256" y="271"/>
                    <a:pt x="252" y="271"/>
                    <a:pt x="244" y="272"/>
                  </a:cubicBezTo>
                  <a:cubicBezTo>
                    <a:pt x="236" y="273"/>
                    <a:pt x="222" y="273"/>
                    <a:pt x="219" y="270"/>
                  </a:cubicBezTo>
                  <a:cubicBezTo>
                    <a:pt x="217" y="268"/>
                    <a:pt x="226" y="263"/>
                    <a:pt x="229" y="264"/>
                  </a:cubicBezTo>
                  <a:cubicBezTo>
                    <a:pt x="231" y="264"/>
                    <a:pt x="230" y="261"/>
                    <a:pt x="226" y="257"/>
                  </a:cubicBezTo>
                  <a:cubicBezTo>
                    <a:pt x="221" y="254"/>
                    <a:pt x="212" y="252"/>
                    <a:pt x="212" y="254"/>
                  </a:cubicBezTo>
                  <a:cubicBezTo>
                    <a:pt x="212" y="256"/>
                    <a:pt x="207" y="254"/>
                    <a:pt x="200" y="253"/>
                  </a:cubicBezTo>
                  <a:cubicBezTo>
                    <a:pt x="193" y="252"/>
                    <a:pt x="192" y="249"/>
                    <a:pt x="187" y="249"/>
                  </a:cubicBezTo>
                  <a:cubicBezTo>
                    <a:pt x="183" y="249"/>
                    <a:pt x="176" y="247"/>
                    <a:pt x="171" y="243"/>
                  </a:cubicBezTo>
                  <a:cubicBezTo>
                    <a:pt x="166" y="239"/>
                    <a:pt x="153" y="240"/>
                    <a:pt x="152" y="244"/>
                  </a:cubicBezTo>
                  <a:cubicBezTo>
                    <a:pt x="150" y="248"/>
                    <a:pt x="146" y="248"/>
                    <a:pt x="142" y="248"/>
                  </a:cubicBezTo>
                  <a:cubicBezTo>
                    <a:pt x="138" y="248"/>
                    <a:pt x="144" y="243"/>
                    <a:pt x="142" y="242"/>
                  </a:cubicBezTo>
                  <a:cubicBezTo>
                    <a:pt x="141" y="241"/>
                    <a:pt x="143" y="236"/>
                    <a:pt x="140" y="236"/>
                  </a:cubicBezTo>
                  <a:cubicBezTo>
                    <a:pt x="137" y="235"/>
                    <a:pt x="134" y="248"/>
                    <a:pt x="128" y="248"/>
                  </a:cubicBezTo>
                  <a:cubicBezTo>
                    <a:pt x="123" y="247"/>
                    <a:pt x="120" y="234"/>
                    <a:pt x="116" y="231"/>
                  </a:cubicBezTo>
                  <a:cubicBezTo>
                    <a:pt x="111" y="228"/>
                    <a:pt x="107" y="227"/>
                    <a:pt x="111" y="232"/>
                  </a:cubicBezTo>
                  <a:cubicBezTo>
                    <a:pt x="114" y="237"/>
                    <a:pt x="107" y="234"/>
                    <a:pt x="108" y="237"/>
                  </a:cubicBezTo>
                  <a:cubicBezTo>
                    <a:pt x="108" y="241"/>
                    <a:pt x="101" y="245"/>
                    <a:pt x="101" y="243"/>
                  </a:cubicBezTo>
                  <a:cubicBezTo>
                    <a:pt x="102" y="241"/>
                    <a:pt x="98" y="239"/>
                    <a:pt x="93" y="244"/>
                  </a:cubicBezTo>
                  <a:cubicBezTo>
                    <a:pt x="89" y="249"/>
                    <a:pt x="86" y="248"/>
                    <a:pt x="85" y="247"/>
                  </a:cubicBezTo>
                  <a:cubicBezTo>
                    <a:pt x="85" y="245"/>
                    <a:pt x="72" y="251"/>
                    <a:pt x="72" y="254"/>
                  </a:cubicBezTo>
                  <a:cubicBezTo>
                    <a:pt x="73" y="256"/>
                    <a:pt x="70" y="258"/>
                    <a:pt x="66" y="257"/>
                  </a:cubicBezTo>
                  <a:cubicBezTo>
                    <a:pt x="63" y="257"/>
                    <a:pt x="66" y="254"/>
                    <a:pt x="69" y="253"/>
                  </a:cubicBezTo>
                  <a:cubicBezTo>
                    <a:pt x="72" y="251"/>
                    <a:pt x="80" y="244"/>
                    <a:pt x="85" y="243"/>
                  </a:cubicBezTo>
                  <a:cubicBezTo>
                    <a:pt x="89" y="243"/>
                    <a:pt x="98" y="239"/>
                    <a:pt x="98" y="237"/>
                  </a:cubicBezTo>
                  <a:cubicBezTo>
                    <a:pt x="98" y="235"/>
                    <a:pt x="94" y="237"/>
                    <a:pt x="91" y="236"/>
                  </a:cubicBezTo>
                  <a:cubicBezTo>
                    <a:pt x="88" y="236"/>
                    <a:pt x="83" y="239"/>
                    <a:pt x="77" y="241"/>
                  </a:cubicBezTo>
                  <a:cubicBezTo>
                    <a:pt x="72" y="243"/>
                    <a:pt x="67" y="243"/>
                    <a:pt x="68" y="246"/>
                  </a:cubicBezTo>
                  <a:cubicBezTo>
                    <a:pt x="70" y="249"/>
                    <a:pt x="63" y="245"/>
                    <a:pt x="62" y="247"/>
                  </a:cubicBezTo>
                  <a:cubicBezTo>
                    <a:pt x="61" y="249"/>
                    <a:pt x="58" y="247"/>
                    <a:pt x="60" y="246"/>
                  </a:cubicBezTo>
                  <a:cubicBezTo>
                    <a:pt x="62" y="245"/>
                    <a:pt x="56" y="243"/>
                    <a:pt x="56" y="244"/>
                  </a:cubicBezTo>
                  <a:cubicBezTo>
                    <a:pt x="56" y="245"/>
                    <a:pt x="55" y="247"/>
                    <a:pt x="50" y="247"/>
                  </a:cubicBezTo>
                  <a:cubicBezTo>
                    <a:pt x="46" y="247"/>
                    <a:pt x="41" y="250"/>
                    <a:pt x="44" y="253"/>
                  </a:cubicBezTo>
                  <a:cubicBezTo>
                    <a:pt x="47" y="255"/>
                    <a:pt x="49" y="256"/>
                    <a:pt x="48" y="257"/>
                  </a:cubicBezTo>
                  <a:cubicBezTo>
                    <a:pt x="46" y="259"/>
                    <a:pt x="41" y="253"/>
                    <a:pt x="35" y="254"/>
                  </a:cubicBezTo>
                  <a:cubicBezTo>
                    <a:pt x="28" y="255"/>
                    <a:pt x="15" y="247"/>
                    <a:pt x="15" y="245"/>
                  </a:cubicBezTo>
                  <a:cubicBezTo>
                    <a:pt x="15" y="243"/>
                    <a:pt x="6" y="244"/>
                    <a:pt x="0" y="244"/>
                  </a:cubicBezTo>
                  <a:cubicBezTo>
                    <a:pt x="0" y="373"/>
                    <a:pt x="0" y="373"/>
                    <a:pt x="0" y="373"/>
                  </a:cubicBezTo>
                  <a:cubicBezTo>
                    <a:pt x="0" y="373"/>
                    <a:pt x="3" y="375"/>
                    <a:pt x="4" y="374"/>
                  </a:cubicBezTo>
                  <a:cubicBezTo>
                    <a:pt x="5" y="372"/>
                    <a:pt x="8" y="374"/>
                    <a:pt x="12" y="372"/>
                  </a:cubicBezTo>
                  <a:cubicBezTo>
                    <a:pt x="16" y="370"/>
                    <a:pt x="18" y="374"/>
                    <a:pt x="18" y="376"/>
                  </a:cubicBezTo>
                  <a:cubicBezTo>
                    <a:pt x="18" y="378"/>
                    <a:pt x="24" y="382"/>
                    <a:pt x="26" y="385"/>
                  </a:cubicBezTo>
                  <a:cubicBezTo>
                    <a:pt x="29" y="388"/>
                    <a:pt x="30" y="391"/>
                    <a:pt x="33" y="389"/>
                  </a:cubicBezTo>
                  <a:cubicBezTo>
                    <a:pt x="35" y="387"/>
                    <a:pt x="40" y="386"/>
                    <a:pt x="40" y="383"/>
                  </a:cubicBezTo>
                  <a:cubicBezTo>
                    <a:pt x="40" y="380"/>
                    <a:pt x="52" y="379"/>
                    <a:pt x="52" y="384"/>
                  </a:cubicBezTo>
                  <a:cubicBezTo>
                    <a:pt x="52" y="388"/>
                    <a:pt x="63" y="393"/>
                    <a:pt x="70" y="404"/>
                  </a:cubicBezTo>
                  <a:cubicBezTo>
                    <a:pt x="76" y="416"/>
                    <a:pt x="75" y="418"/>
                    <a:pt x="85" y="422"/>
                  </a:cubicBezTo>
                  <a:cubicBezTo>
                    <a:pt x="94" y="426"/>
                    <a:pt x="94" y="428"/>
                    <a:pt x="93" y="431"/>
                  </a:cubicBezTo>
                  <a:cubicBezTo>
                    <a:pt x="92" y="434"/>
                    <a:pt x="99" y="436"/>
                    <a:pt x="95" y="439"/>
                  </a:cubicBezTo>
                  <a:cubicBezTo>
                    <a:pt x="93" y="440"/>
                    <a:pt x="91" y="441"/>
                    <a:pt x="89" y="443"/>
                  </a:cubicBezTo>
                  <a:cubicBezTo>
                    <a:pt x="89" y="444"/>
                    <a:pt x="91" y="445"/>
                    <a:pt x="92" y="447"/>
                  </a:cubicBezTo>
                  <a:cubicBezTo>
                    <a:pt x="95" y="449"/>
                    <a:pt x="88" y="449"/>
                    <a:pt x="90" y="450"/>
                  </a:cubicBezTo>
                  <a:cubicBezTo>
                    <a:pt x="92" y="452"/>
                    <a:pt x="90" y="455"/>
                    <a:pt x="92" y="457"/>
                  </a:cubicBezTo>
                  <a:cubicBezTo>
                    <a:pt x="94" y="459"/>
                    <a:pt x="97" y="458"/>
                    <a:pt x="99" y="456"/>
                  </a:cubicBezTo>
                  <a:cubicBezTo>
                    <a:pt x="101" y="455"/>
                    <a:pt x="103" y="458"/>
                    <a:pt x="101" y="461"/>
                  </a:cubicBezTo>
                  <a:cubicBezTo>
                    <a:pt x="99" y="464"/>
                    <a:pt x="103" y="466"/>
                    <a:pt x="104" y="464"/>
                  </a:cubicBezTo>
                  <a:cubicBezTo>
                    <a:pt x="106" y="462"/>
                    <a:pt x="110" y="467"/>
                    <a:pt x="111" y="468"/>
                  </a:cubicBezTo>
                  <a:cubicBezTo>
                    <a:pt x="113" y="469"/>
                    <a:pt x="115" y="472"/>
                    <a:pt x="112" y="472"/>
                  </a:cubicBezTo>
                  <a:cubicBezTo>
                    <a:pt x="109" y="472"/>
                    <a:pt x="109" y="477"/>
                    <a:pt x="111" y="477"/>
                  </a:cubicBezTo>
                  <a:cubicBezTo>
                    <a:pt x="114" y="477"/>
                    <a:pt x="113" y="480"/>
                    <a:pt x="113" y="482"/>
                  </a:cubicBezTo>
                  <a:cubicBezTo>
                    <a:pt x="113" y="483"/>
                    <a:pt x="120" y="486"/>
                    <a:pt x="122" y="485"/>
                  </a:cubicBezTo>
                  <a:cubicBezTo>
                    <a:pt x="125" y="484"/>
                    <a:pt x="127" y="486"/>
                    <a:pt x="128" y="489"/>
                  </a:cubicBezTo>
                  <a:cubicBezTo>
                    <a:pt x="129" y="491"/>
                    <a:pt x="134" y="492"/>
                    <a:pt x="135" y="491"/>
                  </a:cubicBezTo>
                  <a:cubicBezTo>
                    <a:pt x="137" y="489"/>
                    <a:pt x="138" y="493"/>
                    <a:pt x="139" y="496"/>
                  </a:cubicBezTo>
                  <a:cubicBezTo>
                    <a:pt x="139" y="498"/>
                    <a:pt x="143" y="497"/>
                    <a:pt x="145" y="497"/>
                  </a:cubicBezTo>
                  <a:cubicBezTo>
                    <a:pt x="147" y="497"/>
                    <a:pt x="148" y="500"/>
                    <a:pt x="150" y="499"/>
                  </a:cubicBezTo>
                  <a:cubicBezTo>
                    <a:pt x="153" y="498"/>
                    <a:pt x="154" y="504"/>
                    <a:pt x="156" y="507"/>
                  </a:cubicBezTo>
                  <a:cubicBezTo>
                    <a:pt x="388" y="506"/>
                    <a:pt x="388" y="506"/>
                    <a:pt x="388" y="506"/>
                  </a:cubicBezTo>
                  <a:cubicBezTo>
                    <a:pt x="388" y="506"/>
                    <a:pt x="389" y="500"/>
                    <a:pt x="391" y="502"/>
                  </a:cubicBezTo>
                  <a:cubicBezTo>
                    <a:pt x="394" y="504"/>
                    <a:pt x="392" y="507"/>
                    <a:pt x="395" y="509"/>
                  </a:cubicBezTo>
                  <a:cubicBezTo>
                    <a:pt x="398" y="510"/>
                    <a:pt x="400" y="512"/>
                    <a:pt x="402" y="511"/>
                  </a:cubicBezTo>
                  <a:cubicBezTo>
                    <a:pt x="404" y="510"/>
                    <a:pt x="407" y="508"/>
                    <a:pt x="410" y="511"/>
                  </a:cubicBezTo>
                  <a:cubicBezTo>
                    <a:pt x="413" y="515"/>
                    <a:pt x="415" y="512"/>
                    <a:pt x="417" y="514"/>
                  </a:cubicBezTo>
                  <a:cubicBezTo>
                    <a:pt x="419" y="516"/>
                    <a:pt x="422" y="518"/>
                    <a:pt x="424" y="515"/>
                  </a:cubicBezTo>
                  <a:cubicBezTo>
                    <a:pt x="426" y="513"/>
                    <a:pt x="433" y="516"/>
                    <a:pt x="436" y="517"/>
                  </a:cubicBezTo>
                  <a:cubicBezTo>
                    <a:pt x="440" y="514"/>
                    <a:pt x="443" y="507"/>
                    <a:pt x="447" y="507"/>
                  </a:cubicBezTo>
                  <a:cubicBezTo>
                    <a:pt x="452" y="507"/>
                    <a:pt x="464" y="508"/>
                    <a:pt x="465" y="514"/>
                  </a:cubicBezTo>
                  <a:cubicBezTo>
                    <a:pt x="466" y="520"/>
                    <a:pt x="473" y="515"/>
                    <a:pt x="474" y="520"/>
                  </a:cubicBezTo>
                  <a:cubicBezTo>
                    <a:pt x="475" y="526"/>
                    <a:pt x="479" y="530"/>
                    <a:pt x="479" y="532"/>
                  </a:cubicBezTo>
                  <a:cubicBezTo>
                    <a:pt x="480" y="533"/>
                    <a:pt x="482" y="534"/>
                    <a:pt x="483" y="536"/>
                  </a:cubicBezTo>
                  <a:cubicBezTo>
                    <a:pt x="486" y="535"/>
                    <a:pt x="492" y="536"/>
                    <a:pt x="496" y="537"/>
                  </a:cubicBezTo>
                  <a:cubicBezTo>
                    <a:pt x="502" y="539"/>
                    <a:pt x="509" y="535"/>
                    <a:pt x="512" y="541"/>
                  </a:cubicBezTo>
                  <a:cubicBezTo>
                    <a:pt x="515" y="548"/>
                    <a:pt x="521" y="553"/>
                    <a:pt x="515" y="553"/>
                  </a:cubicBezTo>
                  <a:cubicBezTo>
                    <a:pt x="510" y="553"/>
                    <a:pt x="504" y="547"/>
                    <a:pt x="504" y="550"/>
                  </a:cubicBezTo>
                  <a:cubicBezTo>
                    <a:pt x="505" y="554"/>
                    <a:pt x="502" y="552"/>
                    <a:pt x="502" y="558"/>
                  </a:cubicBezTo>
                  <a:cubicBezTo>
                    <a:pt x="502" y="563"/>
                    <a:pt x="498" y="571"/>
                    <a:pt x="496" y="571"/>
                  </a:cubicBezTo>
                  <a:cubicBezTo>
                    <a:pt x="495" y="571"/>
                    <a:pt x="495" y="571"/>
                    <a:pt x="495" y="571"/>
                  </a:cubicBezTo>
                  <a:cubicBezTo>
                    <a:pt x="495" y="573"/>
                    <a:pt x="495" y="576"/>
                    <a:pt x="497" y="577"/>
                  </a:cubicBezTo>
                  <a:cubicBezTo>
                    <a:pt x="500" y="575"/>
                    <a:pt x="504" y="572"/>
                    <a:pt x="507" y="572"/>
                  </a:cubicBezTo>
                  <a:cubicBezTo>
                    <a:pt x="513" y="572"/>
                    <a:pt x="514" y="576"/>
                    <a:pt x="518" y="573"/>
                  </a:cubicBezTo>
                  <a:cubicBezTo>
                    <a:pt x="522" y="571"/>
                    <a:pt x="522" y="569"/>
                    <a:pt x="523" y="571"/>
                  </a:cubicBezTo>
                  <a:cubicBezTo>
                    <a:pt x="523" y="572"/>
                    <a:pt x="523" y="572"/>
                    <a:pt x="523" y="572"/>
                  </a:cubicBezTo>
                  <a:cubicBezTo>
                    <a:pt x="524" y="571"/>
                    <a:pt x="525" y="571"/>
                    <a:pt x="526" y="570"/>
                  </a:cubicBezTo>
                  <a:cubicBezTo>
                    <a:pt x="526" y="569"/>
                    <a:pt x="525" y="568"/>
                    <a:pt x="525" y="567"/>
                  </a:cubicBezTo>
                  <a:cubicBezTo>
                    <a:pt x="521" y="567"/>
                    <a:pt x="520" y="568"/>
                    <a:pt x="519" y="565"/>
                  </a:cubicBezTo>
                  <a:cubicBezTo>
                    <a:pt x="518" y="561"/>
                    <a:pt x="530" y="557"/>
                    <a:pt x="536" y="558"/>
                  </a:cubicBezTo>
                  <a:cubicBezTo>
                    <a:pt x="542" y="559"/>
                    <a:pt x="546" y="555"/>
                    <a:pt x="548" y="557"/>
                  </a:cubicBezTo>
                  <a:cubicBezTo>
                    <a:pt x="551" y="554"/>
                    <a:pt x="558" y="549"/>
                    <a:pt x="559" y="549"/>
                  </a:cubicBezTo>
                  <a:cubicBezTo>
                    <a:pt x="561" y="549"/>
                    <a:pt x="588" y="549"/>
                    <a:pt x="588" y="549"/>
                  </a:cubicBezTo>
                  <a:cubicBezTo>
                    <a:pt x="588" y="549"/>
                    <a:pt x="597" y="543"/>
                    <a:pt x="599" y="538"/>
                  </a:cubicBezTo>
                  <a:cubicBezTo>
                    <a:pt x="600" y="532"/>
                    <a:pt x="606" y="520"/>
                    <a:pt x="609" y="523"/>
                  </a:cubicBezTo>
                  <a:cubicBezTo>
                    <a:pt x="613" y="525"/>
                    <a:pt x="620" y="523"/>
                    <a:pt x="620" y="526"/>
                  </a:cubicBezTo>
                  <a:cubicBezTo>
                    <a:pt x="621" y="528"/>
                    <a:pt x="618" y="537"/>
                    <a:pt x="628" y="549"/>
                  </a:cubicBezTo>
                  <a:cubicBezTo>
                    <a:pt x="631" y="547"/>
                    <a:pt x="634" y="546"/>
                    <a:pt x="636" y="546"/>
                  </a:cubicBezTo>
                  <a:cubicBezTo>
                    <a:pt x="640" y="546"/>
                    <a:pt x="645" y="541"/>
                    <a:pt x="646" y="539"/>
                  </a:cubicBezTo>
                  <a:cubicBezTo>
                    <a:pt x="648" y="536"/>
                    <a:pt x="650" y="541"/>
                    <a:pt x="647" y="542"/>
                  </a:cubicBezTo>
                  <a:cubicBezTo>
                    <a:pt x="644" y="543"/>
                    <a:pt x="649" y="545"/>
                    <a:pt x="654" y="545"/>
                  </a:cubicBezTo>
                  <a:cubicBezTo>
                    <a:pt x="660" y="545"/>
                    <a:pt x="652" y="547"/>
                    <a:pt x="648" y="547"/>
                  </a:cubicBezTo>
                  <a:cubicBezTo>
                    <a:pt x="644" y="547"/>
                    <a:pt x="643" y="547"/>
                    <a:pt x="637" y="552"/>
                  </a:cubicBezTo>
                  <a:cubicBezTo>
                    <a:pt x="632" y="558"/>
                    <a:pt x="633" y="559"/>
                    <a:pt x="636" y="562"/>
                  </a:cubicBezTo>
                  <a:cubicBezTo>
                    <a:pt x="639" y="564"/>
                    <a:pt x="643" y="563"/>
                    <a:pt x="647" y="560"/>
                  </a:cubicBezTo>
                  <a:cubicBezTo>
                    <a:pt x="651" y="556"/>
                    <a:pt x="651" y="553"/>
                    <a:pt x="655" y="553"/>
                  </a:cubicBezTo>
                  <a:cubicBezTo>
                    <a:pt x="659" y="553"/>
                    <a:pt x="670" y="549"/>
                    <a:pt x="675" y="548"/>
                  </a:cubicBezTo>
                  <a:cubicBezTo>
                    <a:pt x="679" y="546"/>
                    <a:pt x="676" y="545"/>
                    <a:pt x="676" y="543"/>
                  </a:cubicBezTo>
                  <a:cubicBezTo>
                    <a:pt x="676" y="541"/>
                    <a:pt x="685" y="541"/>
                    <a:pt x="688" y="539"/>
                  </a:cubicBezTo>
                  <a:cubicBezTo>
                    <a:pt x="691" y="537"/>
                    <a:pt x="687" y="535"/>
                    <a:pt x="685" y="536"/>
                  </a:cubicBezTo>
                  <a:close/>
                  <a:moveTo>
                    <a:pt x="199" y="294"/>
                  </a:moveTo>
                  <a:cubicBezTo>
                    <a:pt x="194" y="300"/>
                    <a:pt x="192" y="301"/>
                    <a:pt x="187" y="300"/>
                  </a:cubicBezTo>
                  <a:cubicBezTo>
                    <a:pt x="182" y="299"/>
                    <a:pt x="179" y="302"/>
                    <a:pt x="181" y="303"/>
                  </a:cubicBezTo>
                  <a:cubicBezTo>
                    <a:pt x="184" y="305"/>
                    <a:pt x="184" y="307"/>
                    <a:pt x="179" y="308"/>
                  </a:cubicBezTo>
                  <a:cubicBezTo>
                    <a:pt x="174" y="309"/>
                    <a:pt x="170" y="313"/>
                    <a:pt x="168" y="312"/>
                  </a:cubicBezTo>
                  <a:cubicBezTo>
                    <a:pt x="166" y="312"/>
                    <a:pt x="177" y="304"/>
                    <a:pt x="174" y="302"/>
                  </a:cubicBezTo>
                  <a:cubicBezTo>
                    <a:pt x="171" y="300"/>
                    <a:pt x="164" y="306"/>
                    <a:pt x="164" y="308"/>
                  </a:cubicBezTo>
                  <a:cubicBezTo>
                    <a:pt x="164" y="311"/>
                    <a:pt x="159" y="311"/>
                    <a:pt x="157" y="311"/>
                  </a:cubicBezTo>
                  <a:cubicBezTo>
                    <a:pt x="154" y="311"/>
                    <a:pt x="150" y="308"/>
                    <a:pt x="153" y="308"/>
                  </a:cubicBezTo>
                  <a:cubicBezTo>
                    <a:pt x="156" y="307"/>
                    <a:pt x="154" y="304"/>
                    <a:pt x="158" y="303"/>
                  </a:cubicBezTo>
                  <a:cubicBezTo>
                    <a:pt x="162" y="301"/>
                    <a:pt x="157" y="299"/>
                    <a:pt x="158" y="297"/>
                  </a:cubicBezTo>
                  <a:cubicBezTo>
                    <a:pt x="159" y="296"/>
                    <a:pt x="167" y="299"/>
                    <a:pt x="167" y="296"/>
                  </a:cubicBezTo>
                  <a:cubicBezTo>
                    <a:pt x="167" y="293"/>
                    <a:pt x="159" y="291"/>
                    <a:pt x="157" y="292"/>
                  </a:cubicBezTo>
                  <a:cubicBezTo>
                    <a:pt x="154" y="294"/>
                    <a:pt x="148" y="298"/>
                    <a:pt x="140" y="295"/>
                  </a:cubicBezTo>
                  <a:cubicBezTo>
                    <a:pt x="138" y="294"/>
                    <a:pt x="159" y="292"/>
                    <a:pt x="163" y="288"/>
                  </a:cubicBezTo>
                  <a:cubicBezTo>
                    <a:pt x="166" y="285"/>
                    <a:pt x="182" y="281"/>
                    <a:pt x="184" y="284"/>
                  </a:cubicBezTo>
                  <a:cubicBezTo>
                    <a:pt x="185" y="287"/>
                    <a:pt x="175" y="289"/>
                    <a:pt x="180" y="292"/>
                  </a:cubicBezTo>
                  <a:cubicBezTo>
                    <a:pt x="184" y="295"/>
                    <a:pt x="192" y="293"/>
                    <a:pt x="194" y="290"/>
                  </a:cubicBezTo>
                  <a:cubicBezTo>
                    <a:pt x="196" y="287"/>
                    <a:pt x="203" y="288"/>
                    <a:pt x="199" y="294"/>
                  </a:cubicBezTo>
                  <a:close/>
                  <a:moveTo>
                    <a:pt x="246" y="354"/>
                  </a:moveTo>
                  <a:cubicBezTo>
                    <a:pt x="240" y="359"/>
                    <a:pt x="240" y="357"/>
                    <a:pt x="235" y="358"/>
                  </a:cubicBezTo>
                  <a:cubicBezTo>
                    <a:pt x="230" y="359"/>
                    <a:pt x="234" y="364"/>
                    <a:pt x="228" y="365"/>
                  </a:cubicBezTo>
                  <a:cubicBezTo>
                    <a:pt x="222" y="365"/>
                    <a:pt x="207" y="366"/>
                    <a:pt x="205" y="362"/>
                  </a:cubicBezTo>
                  <a:cubicBezTo>
                    <a:pt x="205" y="361"/>
                    <a:pt x="213" y="362"/>
                    <a:pt x="214" y="360"/>
                  </a:cubicBezTo>
                  <a:cubicBezTo>
                    <a:pt x="215" y="357"/>
                    <a:pt x="217" y="353"/>
                    <a:pt x="221" y="353"/>
                  </a:cubicBezTo>
                  <a:cubicBezTo>
                    <a:pt x="224" y="353"/>
                    <a:pt x="224" y="348"/>
                    <a:pt x="218" y="345"/>
                  </a:cubicBezTo>
                  <a:cubicBezTo>
                    <a:pt x="212" y="342"/>
                    <a:pt x="227" y="340"/>
                    <a:pt x="230" y="345"/>
                  </a:cubicBezTo>
                  <a:cubicBezTo>
                    <a:pt x="234" y="350"/>
                    <a:pt x="240" y="353"/>
                    <a:pt x="243" y="350"/>
                  </a:cubicBezTo>
                  <a:cubicBezTo>
                    <a:pt x="246" y="346"/>
                    <a:pt x="266" y="337"/>
                    <a:pt x="266" y="341"/>
                  </a:cubicBezTo>
                  <a:cubicBezTo>
                    <a:pt x="266" y="346"/>
                    <a:pt x="252" y="349"/>
                    <a:pt x="246" y="354"/>
                  </a:cubicBezTo>
                  <a:close/>
                  <a:moveTo>
                    <a:pt x="376" y="489"/>
                  </a:moveTo>
                  <a:cubicBezTo>
                    <a:pt x="372" y="490"/>
                    <a:pt x="376" y="479"/>
                    <a:pt x="369" y="475"/>
                  </a:cubicBezTo>
                  <a:cubicBezTo>
                    <a:pt x="360" y="470"/>
                    <a:pt x="356" y="461"/>
                    <a:pt x="356" y="456"/>
                  </a:cubicBezTo>
                  <a:cubicBezTo>
                    <a:pt x="356" y="451"/>
                    <a:pt x="363" y="449"/>
                    <a:pt x="366" y="453"/>
                  </a:cubicBezTo>
                  <a:cubicBezTo>
                    <a:pt x="369" y="456"/>
                    <a:pt x="374" y="472"/>
                    <a:pt x="376" y="476"/>
                  </a:cubicBezTo>
                  <a:cubicBezTo>
                    <a:pt x="379" y="481"/>
                    <a:pt x="379" y="489"/>
                    <a:pt x="376" y="48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 name="Google Shape;337;p4">
              <a:extLst>
                <a:ext uri="{FF2B5EF4-FFF2-40B4-BE49-F238E27FC236}">
                  <a16:creationId xmlns:a16="http://schemas.microsoft.com/office/drawing/2014/main" id="{7B8CF04F-9B91-BB94-BB78-E5A307C64F0B}"/>
                </a:ext>
              </a:extLst>
            </p:cNvPr>
            <p:cNvSpPr/>
            <p:nvPr/>
          </p:nvSpPr>
          <p:spPr>
            <a:xfrm>
              <a:off x="2298053" y="2623832"/>
              <a:ext cx="821292" cy="567284"/>
            </a:xfrm>
            <a:custGeom>
              <a:avLst/>
              <a:gdLst/>
              <a:ahLst/>
              <a:cxnLst/>
              <a:rect l="l" t="t" r="r" b="b"/>
              <a:pathLst>
                <a:path w="328" h="226" extrusionOk="0">
                  <a:moveTo>
                    <a:pt x="322" y="213"/>
                  </a:moveTo>
                  <a:cubicBezTo>
                    <a:pt x="323" y="210"/>
                    <a:pt x="323" y="208"/>
                    <a:pt x="314" y="204"/>
                  </a:cubicBezTo>
                  <a:cubicBezTo>
                    <a:pt x="304" y="200"/>
                    <a:pt x="305" y="198"/>
                    <a:pt x="299" y="186"/>
                  </a:cubicBezTo>
                  <a:cubicBezTo>
                    <a:pt x="292" y="175"/>
                    <a:pt x="281" y="170"/>
                    <a:pt x="281" y="166"/>
                  </a:cubicBezTo>
                  <a:cubicBezTo>
                    <a:pt x="281" y="161"/>
                    <a:pt x="269" y="162"/>
                    <a:pt x="269" y="165"/>
                  </a:cubicBezTo>
                  <a:cubicBezTo>
                    <a:pt x="269" y="168"/>
                    <a:pt x="264" y="169"/>
                    <a:pt x="262" y="171"/>
                  </a:cubicBezTo>
                  <a:cubicBezTo>
                    <a:pt x="259" y="173"/>
                    <a:pt x="258" y="170"/>
                    <a:pt x="255" y="167"/>
                  </a:cubicBezTo>
                  <a:cubicBezTo>
                    <a:pt x="253" y="164"/>
                    <a:pt x="247" y="160"/>
                    <a:pt x="247" y="158"/>
                  </a:cubicBezTo>
                  <a:cubicBezTo>
                    <a:pt x="247" y="156"/>
                    <a:pt x="245" y="152"/>
                    <a:pt x="241" y="154"/>
                  </a:cubicBezTo>
                  <a:cubicBezTo>
                    <a:pt x="237" y="156"/>
                    <a:pt x="234" y="154"/>
                    <a:pt x="233" y="156"/>
                  </a:cubicBezTo>
                  <a:cubicBezTo>
                    <a:pt x="232" y="157"/>
                    <a:pt x="229" y="155"/>
                    <a:pt x="229" y="155"/>
                  </a:cubicBezTo>
                  <a:cubicBezTo>
                    <a:pt x="229" y="26"/>
                    <a:pt x="229" y="26"/>
                    <a:pt x="229" y="26"/>
                  </a:cubicBezTo>
                  <a:cubicBezTo>
                    <a:pt x="227" y="25"/>
                    <a:pt x="226" y="25"/>
                    <a:pt x="225" y="25"/>
                  </a:cubicBezTo>
                  <a:cubicBezTo>
                    <a:pt x="219" y="23"/>
                    <a:pt x="211" y="19"/>
                    <a:pt x="207" y="20"/>
                  </a:cubicBezTo>
                  <a:cubicBezTo>
                    <a:pt x="203" y="21"/>
                    <a:pt x="194" y="22"/>
                    <a:pt x="191" y="21"/>
                  </a:cubicBezTo>
                  <a:cubicBezTo>
                    <a:pt x="188" y="19"/>
                    <a:pt x="184" y="18"/>
                    <a:pt x="178" y="19"/>
                  </a:cubicBezTo>
                  <a:cubicBezTo>
                    <a:pt x="172" y="20"/>
                    <a:pt x="168" y="15"/>
                    <a:pt x="160" y="13"/>
                  </a:cubicBezTo>
                  <a:cubicBezTo>
                    <a:pt x="152" y="12"/>
                    <a:pt x="141" y="14"/>
                    <a:pt x="139" y="15"/>
                  </a:cubicBezTo>
                  <a:cubicBezTo>
                    <a:pt x="136" y="16"/>
                    <a:pt x="137" y="12"/>
                    <a:pt x="133" y="13"/>
                  </a:cubicBezTo>
                  <a:cubicBezTo>
                    <a:pt x="130" y="13"/>
                    <a:pt x="132" y="11"/>
                    <a:pt x="131" y="8"/>
                  </a:cubicBezTo>
                  <a:cubicBezTo>
                    <a:pt x="129" y="5"/>
                    <a:pt x="119" y="8"/>
                    <a:pt x="116" y="8"/>
                  </a:cubicBezTo>
                  <a:cubicBezTo>
                    <a:pt x="113" y="9"/>
                    <a:pt x="112" y="7"/>
                    <a:pt x="112" y="5"/>
                  </a:cubicBezTo>
                  <a:cubicBezTo>
                    <a:pt x="112" y="3"/>
                    <a:pt x="109" y="4"/>
                    <a:pt x="108" y="6"/>
                  </a:cubicBezTo>
                  <a:cubicBezTo>
                    <a:pt x="106" y="8"/>
                    <a:pt x="103" y="9"/>
                    <a:pt x="101" y="7"/>
                  </a:cubicBezTo>
                  <a:cubicBezTo>
                    <a:pt x="100" y="6"/>
                    <a:pt x="104" y="5"/>
                    <a:pt x="104" y="4"/>
                  </a:cubicBezTo>
                  <a:cubicBezTo>
                    <a:pt x="105" y="2"/>
                    <a:pt x="100" y="1"/>
                    <a:pt x="98" y="0"/>
                  </a:cubicBezTo>
                  <a:cubicBezTo>
                    <a:pt x="96" y="0"/>
                    <a:pt x="93" y="2"/>
                    <a:pt x="89" y="6"/>
                  </a:cubicBezTo>
                  <a:cubicBezTo>
                    <a:pt x="85" y="9"/>
                    <a:pt x="79" y="9"/>
                    <a:pt x="76" y="9"/>
                  </a:cubicBezTo>
                  <a:cubicBezTo>
                    <a:pt x="72" y="8"/>
                    <a:pt x="68" y="9"/>
                    <a:pt x="68" y="11"/>
                  </a:cubicBezTo>
                  <a:cubicBezTo>
                    <a:pt x="68" y="13"/>
                    <a:pt x="72" y="13"/>
                    <a:pt x="70" y="15"/>
                  </a:cubicBezTo>
                  <a:cubicBezTo>
                    <a:pt x="67" y="18"/>
                    <a:pt x="66" y="12"/>
                    <a:pt x="64" y="15"/>
                  </a:cubicBezTo>
                  <a:cubicBezTo>
                    <a:pt x="61" y="18"/>
                    <a:pt x="53" y="17"/>
                    <a:pt x="51" y="17"/>
                  </a:cubicBezTo>
                  <a:cubicBezTo>
                    <a:pt x="49" y="17"/>
                    <a:pt x="43" y="23"/>
                    <a:pt x="41" y="25"/>
                  </a:cubicBezTo>
                  <a:cubicBezTo>
                    <a:pt x="39" y="27"/>
                    <a:pt x="43" y="29"/>
                    <a:pt x="38" y="34"/>
                  </a:cubicBezTo>
                  <a:cubicBezTo>
                    <a:pt x="33" y="40"/>
                    <a:pt x="19" y="38"/>
                    <a:pt x="17" y="38"/>
                  </a:cubicBezTo>
                  <a:cubicBezTo>
                    <a:pt x="14" y="38"/>
                    <a:pt x="16" y="42"/>
                    <a:pt x="14" y="44"/>
                  </a:cubicBezTo>
                  <a:cubicBezTo>
                    <a:pt x="13" y="46"/>
                    <a:pt x="16" y="48"/>
                    <a:pt x="24" y="50"/>
                  </a:cubicBezTo>
                  <a:cubicBezTo>
                    <a:pt x="31" y="52"/>
                    <a:pt x="37" y="62"/>
                    <a:pt x="37" y="64"/>
                  </a:cubicBezTo>
                  <a:cubicBezTo>
                    <a:pt x="38" y="67"/>
                    <a:pt x="48" y="64"/>
                    <a:pt x="52" y="65"/>
                  </a:cubicBezTo>
                  <a:cubicBezTo>
                    <a:pt x="55" y="65"/>
                    <a:pt x="51" y="70"/>
                    <a:pt x="54" y="72"/>
                  </a:cubicBezTo>
                  <a:cubicBezTo>
                    <a:pt x="58" y="73"/>
                    <a:pt x="62" y="71"/>
                    <a:pt x="63" y="74"/>
                  </a:cubicBezTo>
                  <a:cubicBezTo>
                    <a:pt x="64" y="76"/>
                    <a:pt x="57" y="74"/>
                    <a:pt x="53" y="77"/>
                  </a:cubicBezTo>
                  <a:cubicBezTo>
                    <a:pt x="50" y="79"/>
                    <a:pt x="48" y="81"/>
                    <a:pt x="46" y="79"/>
                  </a:cubicBezTo>
                  <a:cubicBezTo>
                    <a:pt x="45" y="77"/>
                    <a:pt x="39" y="78"/>
                    <a:pt x="35" y="78"/>
                  </a:cubicBezTo>
                  <a:cubicBezTo>
                    <a:pt x="32" y="79"/>
                    <a:pt x="35" y="74"/>
                    <a:pt x="35" y="72"/>
                  </a:cubicBezTo>
                  <a:cubicBezTo>
                    <a:pt x="36" y="71"/>
                    <a:pt x="31" y="69"/>
                    <a:pt x="25" y="73"/>
                  </a:cubicBezTo>
                  <a:cubicBezTo>
                    <a:pt x="19" y="76"/>
                    <a:pt x="21" y="75"/>
                    <a:pt x="20" y="78"/>
                  </a:cubicBezTo>
                  <a:cubicBezTo>
                    <a:pt x="20" y="81"/>
                    <a:pt x="17" y="76"/>
                    <a:pt x="13" y="79"/>
                  </a:cubicBezTo>
                  <a:cubicBezTo>
                    <a:pt x="9" y="81"/>
                    <a:pt x="3" y="83"/>
                    <a:pt x="2" y="85"/>
                  </a:cubicBezTo>
                  <a:cubicBezTo>
                    <a:pt x="0" y="88"/>
                    <a:pt x="10" y="89"/>
                    <a:pt x="14" y="90"/>
                  </a:cubicBezTo>
                  <a:cubicBezTo>
                    <a:pt x="17" y="91"/>
                    <a:pt x="9" y="93"/>
                    <a:pt x="12" y="94"/>
                  </a:cubicBezTo>
                  <a:cubicBezTo>
                    <a:pt x="15" y="95"/>
                    <a:pt x="14" y="98"/>
                    <a:pt x="19" y="100"/>
                  </a:cubicBezTo>
                  <a:cubicBezTo>
                    <a:pt x="23" y="103"/>
                    <a:pt x="34" y="100"/>
                    <a:pt x="37" y="100"/>
                  </a:cubicBezTo>
                  <a:cubicBezTo>
                    <a:pt x="39" y="100"/>
                    <a:pt x="42" y="104"/>
                    <a:pt x="44" y="101"/>
                  </a:cubicBezTo>
                  <a:cubicBezTo>
                    <a:pt x="46" y="99"/>
                    <a:pt x="55" y="92"/>
                    <a:pt x="59" y="96"/>
                  </a:cubicBezTo>
                  <a:cubicBezTo>
                    <a:pt x="63" y="100"/>
                    <a:pt x="54" y="99"/>
                    <a:pt x="57" y="102"/>
                  </a:cubicBezTo>
                  <a:cubicBezTo>
                    <a:pt x="59" y="104"/>
                    <a:pt x="62" y="110"/>
                    <a:pt x="58" y="113"/>
                  </a:cubicBezTo>
                  <a:cubicBezTo>
                    <a:pt x="53" y="116"/>
                    <a:pt x="50" y="114"/>
                    <a:pt x="47" y="114"/>
                  </a:cubicBezTo>
                  <a:cubicBezTo>
                    <a:pt x="45" y="114"/>
                    <a:pt x="46" y="118"/>
                    <a:pt x="43" y="121"/>
                  </a:cubicBezTo>
                  <a:cubicBezTo>
                    <a:pt x="39" y="123"/>
                    <a:pt x="37" y="118"/>
                    <a:pt x="32" y="118"/>
                  </a:cubicBezTo>
                  <a:cubicBezTo>
                    <a:pt x="28" y="118"/>
                    <a:pt x="29" y="123"/>
                    <a:pt x="29" y="126"/>
                  </a:cubicBezTo>
                  <a:cubicBezTo>
                    <a:pt x="29" y="129"/>
                    <a:pt x="22" y="126"/>
                    <a:pt x="20" y="132"/>
                  </a:cubicBezTo>
                  <a:cubicBezTo>
                    <a:pt x="19" y="139"/>
                    <a:pt x="12" y="133"/>
                    <a:pt x="16" y="140"/>
                  </a:cubicBezTo>
                  <a:cubicBezTo>
                    <a:pt x="21" y="146"/>
                    <a:pt x="20" y="142"/>
                    <a:pt x="24" y="145"/>
                  </a:cubicBezTo>
                  <a:cubicBezTo>
                    <a:pt x="28" y="148"/>
                    <a:pt x="20" y="152"/>
                    <a:pt x="24" y="153"/>
                  </a:cubicBezTo>
                  <a:cubicBezTo>
                    <a:pt x="27" y="154"/>
                    <a:pt x="31" y="160"/>
                    <a:pt x="34" y="163"/>
                  </a:cubicBezTo>
                  <a:cubicBezTo>
                    <a:pt x="37" y="165"/>
                    <a:pt x="40" y="162"/>
                    <a:pt x="44" y="161"/>
                  </a:cubicBezTo>
                  <a:cubicBezTo>
                    <a:pt x="48" y="161"/>
                    <a:pt x="46" y="156"/>
                    <a:pt x="48" y="158"/>
                  </a:cubicBezTo>
                  <a:cubicBezTo>
                    <a:pt x="51" y="160"/>
                    <a:pt x="54" y="166"/>
                    <a:pt x="52" y="167"/>
                  </a:cubicBezTo>
                  <a:cubicBezTo>
                    <a:pt x="50" y="169"/>
                    <a:pt x="51" y="173"/>
                    <a:pt x="51" y="176"/>
                  </a:cubicBezTo>
                  <a:cubicBezTo>
                    <a:pt x="51" y="178"/>
                    <a:pt x="59" y="177"/>
                    <a:pt x="60" y="175"/>
                  </a:cubicBezTo>
                  <a:cubicBezTo>
                    <a:pt x="61" y="172"/>
                    <a:pt x="68" y="171"/>
                    <a:pt x="72" y="176"/>
                  </a:cubicBezTo>
                  <a:cubicBezTo>
                    <a:pt x="76" y="180"/>
                    <a:pt x="77" y="181"/>
                    <a:pt x="77" y="177"/>
                  </a:cubicBezTo>
                  <a:cubicBezTo>
                    <a:pt x="77" y="174"/>
                    <a:pt x="80" y="170"/>
                    <a:pt x="80" y="173"/>
                  </a:cubicBezTo>
                  <a:cubicBezTo>
                    <a:pt x="81" y="176"/>
                    <a:pt x="84" y="176"/>
                    <a:pt x="90" y="174"/>
                  </a:cubicBezTo>
                  <a:cubicBezTo>
                    <a:pt x="95" y="171"/>
                    <a:pt x="93" y="174"/>
                    <a:pt x="90" y="178"/>
                  </a:cubicBezTo>
                  <a:cubicBezTo>
                    <a:pt x="86" y="183"/>
                    <a:pt x="90" y="190"/>
                    <a:pt x="87" y="191"/>
                  </a:cubicBezTo>
                  <a:cubicBezTo>
                    <a:pt x="84" y="192"/>
                    <a:pt x="81" y="200"/>
                    <a:pt x="76" y="200"/>
                  </a:cubicBezTo>
                  <a:cubicBezTo>
                    <a:pt x="72" y="201"/>
                    <a:pt x="63" y="210"/>
                    <a:pt x="62" y="211"/>
                  </a:cubicBezTo>
                  <a:cubicBezTo>
                    <a:pt x="61" y="213"/>
                    <a:pt x="51" y="208"/>
                    <a:pt x="49" y="213"/>
                  </a:cubicBezTo>
                  <a:cubicBezTo>
                    <a:pt x="48" y="217"/>
                    <a:pt x="41" y="220"/>
                    <a:pt x="43" y="222"/>
                  </a:cubicBezTo>
                  <a:cubicBezTo>
                    <a:pt x="44" y="223"/>
                    <a:pt x="53" y="219"/>
                    <a:pt x="53" y="216"/>
                  </a:cubicBezTo>
                  <a:cubicBezTo>
                    <a:pt x="53" y="214"/>
                    <a:pt x="55" y="215"/>
                    <a:pt x="56" y="216"/>
                  </a:cubicBezTo>
                  <a:cubicBezTo>
                    <a:pt x="58" y="218"/>
                    <a:pt x="61" y="215"/>
                    <a:pt x="63" y="214"/>
                  </a:cubicBezTo>
                  <a:cubicBezTo>
                    <a:pt x="65" y="212"/>
                    <a:pt x="67" y="213"/>
                    <a:pt x="69" y="213"/>
                  </a:cubicBezTo>
                  <a:cubicBezTo>
                    <a:pt x="71" y="213"/>
                    <a:pt x="72" y="211"/>
                    <a:pt x="77" y="210"/>
                  </a:cubicBezTo>
                  <a:cubicBezTo>
                    <a:pt x="82" y="209"/>
                    <a:pt x="81" y="208"/>
                    <a:pt x="82" y="205"/>
                  </a:cubicBezTo>
                  <a:cubicBezTo>
                    <a:pt x="83" y="203"/>
                    <a:pt x="95" y="197"/>
                    <a:pt x="97" y="196"/>
                  </a:cubicBezTo>
                  <a:cubicBezTo>
                    <a:pt x="99" y="196"/>
                    <a:pt x="98" y="192"/>
                    <a:pt x="100" y="192"/>
                  </a:cubicBezTo>
                  <a:cubicBezTo>
                    <a:pt x="103" y="192"/>
                    <a:pt x="107" y="189"/>
                    <a:pt x="110" y="186"/>
                  </a:cubicBezTo>
                  <a:cubicBezTo>
                    <a:pt x="113" y="184"/>
                    <a:pt x="114" y="185"/>
                    <a:pt x="116" y="184"/>
                  </a:cubicBezTo>
                  <a:cubicBezTo>
                    <a:pt x="118" y="183"/>
                    <a:pt x="117" y="178"/>
                    <a:pt x="119" y="178"/>
                  </a:cubicBezTo>
                  <a:cubicBezTo>
                    <a:pt x="121" y="177"/>
                    <a:pt x="123" y="175"/>
                    <a:pt x="123" y="173"/>
                  </a:cubicBezTo>
                  <a:cubicBezTo>
                    <a:pt x="123" y="171"/>
                    <a:pt x="117" y="171"/>
                    <a:pt x="117" y="170"/>
                  </a:cubicBezTo>
                  <a:cubicBezTo>
                    <a:pt x="116" y="169"/>
                    <a:pt x="121" y="164"/>
                    <a:pt x="124" y="164"/>
                  </a:cubicBezTo>
                  <a:cubicBezTo>
                    <a:pt x="126" y="164"/>
                    <a:pt x="129" y="162"/>
                    <a:pt x="129" y="159"/>
                  </a:cubicBezTo>
                  <a:cubicBezTo>
                    <a:pt x="129" y="156"/>
                    <a:pt x="132" y="155"/>
                    <a:pt x="135" y="153"/>
                  </a:cubicBezTo>
                  <a:cubicBezTo>
                    <a:pt x="137" y="150"/>
                    <a:pt x="137" y="148"/>
                    <a:pt x="139" y="148"/>
                  </a:cubicBezTo>
                  <a:cubicBezTo>
                    <a:pt x="141" y="148"/>
                    <a:pt x="144" y="144"/>
                    <a:pt x="146" y="143"/>
                  </a:cubicBezTo>
                  <a:cubicBezTo>
                    <a:pt x="149" y="141"/>
                    <a:pt x="146" y="145"/>
                    <a:pt x="151" y="145"/>
                  </a:cubicBezTo>
                  <a:cubicBezTo>
                    <a:pt x="156" y="145"/>
                    <a:pt x="155" y="150"/>
                    <a:pt x="152" y="148"/>
                  </a:cubicBezTo>
                  <a:cubicBezTo>
                    <a:pt x="148" y="146"/>
                    <a:pt x="146" y="146"/>
                    <a:pt x="143" y="150"/>
                  </a:cubicBezTo>
                  <a:cubicBezTo>
                    <a:pt x="139" y="153"/>
                    <a:pt x="142" y="154"/>
                    <a:pt x="139" y="157"/>
                  </a:cubicBezTo>
                  <a:cubicBezTo>
                    <a:pt x="137" y="161"/>
                    <a:pt x="137" y="163"/>
                    <a:pt x="140" y="163"/>
                  </a:cubicBezTo>
                  <a:cubicBezTo>
                    <a:pt x="143" y="164"/>
                    <a:pt x="140" y="166"/>
                    <a:pt x="137" y="167"/>
                  </a:cubicBezTo>
                  <a:cubicBezTo>
                    <a:pt x="134" y="168"/>
                    <a:pt x="136" y="170"/>
                    <a:pt x="140" y="170"/>
                  </a:cubicBezTo>
                  <a:cubicBezTo>
                    <a:pt x="145" y="170"/>
                    <a:pt x="151" y="164"/>
                    <a:pt x="157" y="161"/>
                  </a:cubicBezTo>
                  <a:cubicBezTo>
                    <a:pt x="163" y="158"/>
                    <a:pt x="167" y="161"/>
                    <a:pt x="169" y="160"/>
                  </a:cubicBezTo>
                  <a:cubicBezTo>
                    <a:pt x="171" y="160"/>
                    <a:pt x="167" y="157"/>
                    <a:pt x="169" y="156"/>
                  </a:cubicBezTo>
                  <a:cubicBezTo>
                    <a:pt x="171" y="155"/>
                    <a:pt x="167" y="154"/>
                    <a:pt x="166" y="151"/>
                  </a:cubicBezTo>
                  <a:cubicBezTo>
                    <a:pt x="164" y="147"/>
                    <a:pt x="168" y="150"/>
                    <a:pt x="168" y="147"/>
                  </a:cubicBezTo>
                  <a:cubicBezTo>
                    <a:pt x="169" y="144"/>
                    <a:pt x="171" y="145"/>
                    <a:pt x="173" y="146"/>
                  </a:cubicBezTo>
                  <a:cubicBezTo>
                    <a:pt x="175" y="148"/>
                    <a:pt x="177" y="145"/>
                    <a:pt x="179" y="149"/>
                  </a:cubicBezTo>
                  <a:cubicBezTo>
                    <a:pt x="181" y="152"/>
                    <a:pt x="183" y="148"/>
                    <a:pt x="186" y="150"/>
                  </a:cubicBezTo>
                  <a:cubicBezTo>
                    <a:pt x="189" y="153"/>
                    <a:pt x="185" y="152"/>
                    <a:pt x="182" y="153"/>
                  </a:cubicBezTo>
                  <a:cubicBezTo>
                    <a:pt x="179" y="154"/>
                    <a:pt x="180" y="158"/>
                    <a:pt x="183" y="156"/>
                  </a:cubicBezTo>
                  <a:cubicBezTo>
                    <a:pt x="185" y="154"/>
                    <a:pt x="187" y="153"/>
                    <a:pt x="190" y="155"/>
                  </a:cubicBezTo>
                  <a:cubicBezTo>
                    <a:pt x="192" y="157"/>
                    <a:pt x="193" y="156"/>
                    <a:pt x="195" y="154"/>
                  </a:cubicBezTo>
                  <a:cubicBezTo>
                    <a:pt x="197" y="152"/>
                    <a:pt x="197" y="154"/>
                    <a:pt x="197" y="156"/>
                  </a:cubicBezTo>
                  <a:cubicBezTo>
                    <a:pt x="197" y="157"/>
                    <a:pt x="200" y="158"/>
                    <a:pt x="206" y="159"/>
                  </a:cubicBezTo>
                  <a:cubicBezTo>
                    <a:pt x="212" y="159"/>
                    <a:pt x="222" y="158"/>
                    <a:pt x="224" y="158"/>
                  </a:cubicBezTo>
                  <a:cubicBezTo>
                    <a:pt x="227" y="158"/>
                    <a:pt x="226" y="162"/>
                    <a:pt x="232" y="163"/>
                  </a:cubicBezTo>
                  <a:cubicBezTo>
                    <a:pt x="238" y="164"/>
                    <a:pt x="239" y="157"/>
                    <a:pt x="242" y="160"/>
                  </a:cubicBezTo>
                  <a:cubicBezTo>
                    <a:pt x="245" y="162"/>
                    <a:pt x="242" y="163"/>
                    <a:pt x="240" y="165"/>
                  </a:cubicBezTo>
                  <a:cubicBezTo>
                    <a:pt x="239" y="167"/>
                    <a:pt x="242" y="167"/>
                    <a:pt x="245" y="168"/>
                  </a:cubicBezTo>
                  <a:cubicBezTo>
                    <a:pt x="247" y="169"/>
                    <a:pt x="252" y="170"/>
                    <a:pt x="254" y="173"/>
                  </a:cubicBezTo>
                  <a:cubicBezTo>
                    <a:pt x="257" y="175"/>
                    <a:pt x="258" y="178"/>
                    <a:pt x="264" y="181"/>
                  </a:cubicBezTo>
                  <a:cubicBezTo>
                    <a:pt x="270" y="184"/>
                    <a:pt x="264" y="173"/>
                    <a:pt x="269" y="177"/>
                  </a:cubicBezTo>
                  <a:cubicBezTo>
                    <a:pt x="274" y="180"/>
                    <a:pt x="272" y="177"/>
                    <a:pt x="276" y="180"/>
                  </a:cubicBezTo>
                  <a:cubicBezTo>
                    <a:pt x="280" y="184"/>
                    <a:pt x="278" y="179"/>
                    <a:pt x="277" y="173"/>
                  </a:cubicBezTo>
                  <a:cubicBezTo>
                    <a:pt x="275" y="167"/>
                    <a:pt x="278" y="171"/>
                    <a:pt x="280" y="174"/>
                  </a:cubicBezTo>
                  <a:cubicBezTo>
                    <a:pt x="282" y="176"/>
                    <a:pt x="282" y="181"/>
                    <a:pt x="281" y="185"/>
                  </a:cubicBezTo>
                  <a:cubicBezTo>
                    <a:pt x="279" y="188"/>
                    <a:pt x="274" y="185"/>
                    <a:pt x="274" y="184"/>
                  </a:cubicBezTo>
                  <a:cubicBezTo>
                    <a:pt x="275" y="182"/>
                    <a:pt x="269" y="182"/>
                    <a:pt x="269" y="185"/>
                  </a:cubicBezTo>
                  <a:cubicBezTo>
                    <a:pt x="268" y="188"/>
                    <a:pt x="273" y="193"/>
                    <a:pt x="276" y="193"/>
                  </a:cubicBezTo>
                  <a:cubicBezTo>
                    <a:pt x="278" y="194"/>
                    <a:pt x="276" y="198"/>
                    <a:pt x="278" y="199"/>
                  </a:cubicBezTo>
                  <a:cubicBezTo>
                    <a:pt x="281" y="200"/>
                    <a:pt x="281" y="205"/>
                    <a:pt x="282" y="204"/>
                  </a:cubicBezTo>
                  <a:cubicBezTo>
                    <a:pt x="284" y="203"/>
                    <a:pt x="283" y="197"/>
                    <a:pt x="281" y="195"/>
                  </a:cubicBezTo>
                  <a:cubicBezTo>
                    <a:pt x="280" y="192"/>
                    <a:pt x="280" y="188"/>
                    <a:pt x="283" y="189"/>
                  </a:cubicBezTo>
                  <a:cubicBezTo>
                    <a:pt x="285" y="190"/>
                    <a:pt x="283" y="194"/>
                    <a:pt x="284" y="195"/>
                  </a:cubicBezTo>
                  <a:cubicBezTo>
                    <a:pt x="285" y="196"/>
                    <a:pt x="286" y="194"/>
                    <a:pt x="289" y="192"/>
                  </a:cubicBezTo>
                  <a:cubicBezTo>
                    <a:pt x="291" y="191"/>
                    <a:pt x="288" y="187"/>
                    <a:pt x="289" y="184"/>
                  </a:cubicBezTo>
                  <a:cubicBezTo>
                    <a:pt x="290" y="182"/>
                    <a:pt x="292" y="186"/>
                    <a:pt x="294" y="190"/>
                  </a:cubicBezTo>
                  <a:cubicBezTo>
                    <a:pt x="295" y="194"/>
                    <a:pt x="291" y="194"/>
                    <a:pt x="291" y="196"/>
                  </a:cubicBezTo>
                  <a:cubicBezTo>
                    <a:pt x="291" y="198"/>
                    <a:pt x="287" y="197"/>
                    <a:pt x="286" y="198"/>
                  </a:cubicBezTo>
                  <a:cubicBezTo>
                    <a:pt x="285" y="199"/>
                    <a:pt x="286" y="207"/>
                    <a:pt x="287" y="207"/>
                  </a:cubicBezTo>
                  <a:cubicBezTo>
                    <a:pt x="289" y="207"/>
                    <a:pt x="290" y="201"/>
                    <a:pt x="290" y="204"/>
                  </a:cubicBezTo>
                  <a:cubicBezTo>
                    <a:pt x="291" y="207"/>
                    <a:pt x="295" y="200"/>
                    <a:pt x="296" y="203"/>
                  </a:cubicBezTo>
                  <a:cubicBezTo>
                    <a:pt x="297" y="206"/>
                    <a:pt x="301" y="209"/>
                    <a:pt x="303" y="208"/>
                  </a:cubicBezTo>
                  <a:cubicBezTo>
                    <a:pt x="305" y="208"/>
                    <a:pt x="302" y="204"/>
                    <a:pt x="300" y="204"/>
                  </a:cubicBezTo>
                  <a:cubicBezTo>
                    <a:pt x="297" y="204"/>
                    <a:pt x="297" y="200"/>
                    <a:pt x="300" y="200"/>
                  </a:cubicBezTo>
                  <a:cubicBezTo>
                    <a:pt x="302" y="199"/>
                    <a:pt x="306" y="206"/>
                    <a:pt x="306" y="208"/>
                  </a:cubicBezTo>
                  <a:cubicBezTo>
                    <a:pt x="306" y="210"/>
                    <a:pt x="304" y="210"/>
                    <a:pt x="302" y="212"/>
                  </a:cubicBezTo>
                  <a:cubicBezTo>
                    <a:pt x="300" y="215"/>
                    <a:pt x="297" y="209"/>
                    <a:pt x="295" y="209"/>
                  </a:cubicBezTo>
                  <a:cubicBezTo>
                    <a:pt x="292" y="209"/>
                    <a:pt x="295" y="213"/>
                    <a:pt x="296" y="215"/>
                  </a:cubicBezTo>
                  <a:cubicBezTo>
                    <a:pt x="297" y="218"/>
                    <a:pt x="293" y="221"/>
                    <a:pt x="296" y="224"/>
                  </a:cubicBezTo>
                  <a:cubicBezTo>
                    <a:pt x="299" y="226"/>
                    <a:pt x="298" y="222"/>
                    <a:pt x="299" y="221"/>
                  </a:cubicBezTo>
                  <a:cubicBezTo>
                    <a:pt x="299" y="219"/>
                    <a:pt x="302" y="221"/>
                    <a:pt x="304" y="222"/>
                  </a:cubicBezTo>
                  <a:cubicBezTo>
                    <a:pt x="305" y="224"/>
                    <a:pt x="305" y="219"/>
                    <a:pt x="305" y="218"/>
                  </a:cubicBezTo>
                  <a:cubicBezTo>
                    <a:pt x="305" y="216"/>
                    <a:pt x="308" y="217"/>
                    <a:pt x="310" y="219"/>
                  </a:cubicBezTo>
                  <a:cubicBezTo>
                    <a:pt x="311" y="221"/>
                    <a:pt x="311" y="217"/>
                    <a:pt x="314" y="217"/>
                  </a:cubicBezTo>
                  <a:cubicBezTo>
                    <a:pt x="316" y="218"/>
                    <a:pt x="314" y="221"/>
                    <a:pt x="314" y="223"/>
                  </a:cubicBezTo>
                  <a:cubicBezTo>
                    <a:pt x="314" y="225"/>
                    <a:pt x="318" y="221"/>
                    <a:pt x="318" y="224"/>
                  </a:cubicBezTo>
                  <a:cubicBezTo>
                    <a:pt x="318" y="224"/>
                    <a:pt x="318" y="224"/>
                    <a:pt x="318" y="225"/>
                  </a:cubicBezTo>
                  <a:cubicBezTo>
                    <a:pt x="320" y="223"/>
                    <a:pt x="322" y="222"/>
                    <a:pt x="324" y="221"/>
                  </a:cubicBezTo>
                  <a:cubicBezTo>
                    <a:pt x="328" y="218"/>
                    <a:pt x="321" y="216"/>
                    <a:pt x="322" y="21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 name="Google Shape;338;p4">
              <a:extLst>
                <a:ext uri="{FF2B5EF4-FFF2-40B4-BE49-F238E27FC236}">
                  <a16:creationId xmlns:a16="http://schemas.microsoft.com/office/drawing/2014/main" id="{843FB080-98D3-3F5D-386D-15EDD84DC59B}"/>
                </a:ext>
              </a:extLst>
            </p:cNvPr>
            <p:cNvSpPr/>
            <p:nvPr/>
          </p:nvSpPr>
          <p:spPr>
            <a:xfrm>
              <a:off x="2305462" y="3202758"/>
              <a:ext cx="25401" cy="25401"/>
            </a:xfrm>
            <a:custGeom>
              <a:avLst/>
              <a:gdLst/>
              <a:ahLst/>
              <a:cxnLst/>
              <a:rect l="l" t="t" r="r" b="b"/>
              <a:pathLst>
                <a:path w="10" h="10" extrusionOk="0">
                  <a:moveTo>
                    <a:pt x="4" y="8"/>
                  </a:moveTo>
                  <a:cubicBezTo>
                    <a:pt x="8" y="7"/>
                    <a:pt x="10" y="4"/>
                    <a:pt x="8" y="2"/>
                  </a:cubicBezTo>
                  <a:cubicBezTo>
                    <a:pt x="6" y="0"/>
                    <a:pt x="0" y="10"/>
                    <a:pt x="4" y="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339;p4">
              <a:extLst>
                <a:ext uri="{FF2B5EF4-FFF2-40B4-BE49-F238E27FC236}">
                  <a16:creationId xmlns:a16="http://schemas.microsoft.com/office/drawing/2014/main" id="{6C4DB7A2-2538-CB39-3674-07FE68AA3927}"/>
                </a:ext>
              </a:extLst>
            </p:cNvPr>
            <p:cNvSpPr/>
            <p:nvPr/>
          </p:nvSpPr>
          <p:spPr>
            <a:xfrm>
              <a:off x="2358380" y="3178416"/>
              <a:ext cx="47626" cy="20109"/>
            </a:xfrm>
            <a:custGeom>
              <a:avLst/>
              <a:gdLst/>
              <a:ahLst/>
              <a:cxnLst/>
              <a:rect l="l" t="t" r="r" b="b"/>
              <a:pathLst>
                <a:path w="19" h="8" extrusionOk="0">
                  <a:moveTo>
                    <a:pt x="15" y="2"/>
                  </a:moveTo>
                  <a:cubicBezTo>
                    <a:pt x="10" y="0"/>
                    <a:pt x="0" y="7"/>
                    <a:pt x="3" y="7"/>
                  </a:cubicBezTo>
                  <a:cubicBezTo>
                    <a:pt x="6" y="8"/>
                    <a:pt x="7" y="5"/>
                    <a:pt x="10" y="5"/>
                  </a:cubicBezTo>
                  <a:cubicBezTo>
                    <a:pt x="13" y="5"/>
                    <a:pt x="19" y="3"/>
                    <a:pt x="15" y="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340;p4">
              <a:extLst>
                <a:ext uri="{FF2B5EF4-FFF2-40B4-BE49-F238E27FC236}">
                  <a16:creationId xmlns:a16="http://schemas.microsoft.com/office/drawing/2014/main" id="{136B59E3-5C96-DF28-878A-7C18DBB170BA}"/>
                </a:ext>
              </a:extLst>
            </p:cNvPr>
            <p:cNvSpPr/>
            <p:nvPr/>
          </p:nvSpPr>
          <p:spPr>
            <a:xfrm>
              <a:off x="2578520" y="3068345"/>
              <a:ext cx="62443" cy="57152"/>
            </a:xfrm>
            <a:custGeom>
              <a:avLst/>
              <a:gdLst/>
              <a:ahLst/>
              <a:cxnLst/>
              <a:rect l="l" t="t" r="r" b="b"/>
              <a:pathLst>
                <a:path w="25" h="23" extrusionOk="0">
                  <a:moveTo>
                    <a:pt x="21" y="2"/>
                  </a:moveTo>
                  <a:cubicBezTo>
                    <a:pt x="21" y="0"/>
                    <a:pt x="18" y="0"/>
                    <a:pt x="15" y="4"/>
                  </a:cubicBezTo>
                  <a:cubicBezTo>
                    <a:pt x="11" y="8"/>
                    <a:pt x="8" y="11"/>
                    <a:pt x="7" y="13"/>
                  </a:cubicBezTo>
                  <a:cubicBezTo>
                    <a:pt x="7" y="15"/>
                    <a:pt x="2" y="12"/>
                    <a:pt x="1" y="15"/>
                  </a:cubicBezTo>
                  <a:cubicBezTo>
                    <a:pt x="0" y="18"/>
                    <a:pt x="2" y="23"/>
                    <a:pt x="5" y="21"/>
                  </a:cubicBezTo>
                  <a:cubicBezTo>
                    <a:pt x="7" y="20"/>
                    <a:pt x="7" y="21"/>
                    <a:pt x="9" y="21"/>
                  </a:cubicBezTo>
                  <a:cubicBezTo>
                    <a:pt x="11" y="21"/>
                    <a:pt x="18" y="16"/>
                    <a:pt x="20" y="14"/>
                  </a:cubicBezTo>
                  <a:cubicBezTo>
                    <a:pt x="22" y="11"/>
                    <a:pt x="17" y="10"/>
                    <a:pt x="17" y="9"/>
                  </a:cubicBezTo>
                  <a:cubicBezTo>
                    <a:pt x="17" y="7"/>
                    <a:pt x="21" y="7"/>
                    <a:pt x="23" y="6"/>
                  </a:cubicBezTo>
                  <a:cubicBezTo>
                    <a:pt x="25" y="5"/>
                    <a:pt x="21" y="4"/>
                    <a:pt x="21" y="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341;p4">
              <a:extLst>
                <a:ext uri="{FF2B5EF4-FFF2-40B4-BE49-F238E27FC236}">
                  <a16:creationId xmlns:a16="http://schemas.microsoft.com/office/drawing/2014/main" id="{2DE5079F-5247-58A7-B234-1D3C1DE395BE}"/>
                </a:ext>
              </a:extLst>
            </p:cNvPr>
            <p:cNvSpPr/>
            <p:nvPr/>
          </p:nvSpPr>
          <p:spPr>
            <a:xfrm>
              <a:off x="2312870" y="3010136"/>
              <a:ext cx="40218" cy="25401"/>
            </a:xfrm>
            <a:custGeom>
              <a:avLst/>
              <a:gdLst/>
              <a:ahLst/>
              <a:cxnLst/>
              <a:rect l="l" t="t" r="r" b="b"/>
              <a:pathLst>
                <a:path w="16" h="10" extrusionOk="0">
                  <a:moveTo>
                    <a:pt x="8" y="3"/>
                  </a:moveTo>
                  <a:cubicBezTo>
                    <a:pt x="8" y="0"/>
                    <a:pt x="0" y="2"/>
                    <a:pt x="1" y="5"/>
                  </a:cubicBezTo>
                  <a:cubicBezTo>
                    <a:pt x="2" y="8"/>
                    <a:pt x="9" y="10"/>
                    <a:pt x="13" y="9"/>
                  </a:cubicBezTo>
                  <a:cubicBezTo>
                    <a:pt x="15" y="8"/>
                    <a:pt x="16" y="5"/>
                    <a:pt x="14" y="3"/>
                  </a:cubicBezTo>
                  <a:cubicBezTo>
                    <a:pt x="12" y="1"/>
                    <a:pt x="9" y="6"/>
                    <a:pt x="8" y="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342;p4">
              <a:extLst>
                <a:ext uri="{FF2B5EF4-FFF2-40B4-BE49-F238E27FC236}">
                  <a16:creationId xmlns:a16="http://schemas.microsoft.com/office/drawing/2014/main" id="{C3308303-3E9C-6F33-2102-FBF89CD3E980}"/>
                </a:ext>
              </a:extLst>
            </p:cNvPr>
            <p:cNvSpPr/>
            <p:nvPr/>
          </p:nvSpPr>
          <p:spPr>
            <a:xfrm>
              <a:off x="3218832" y="3330820"/>
              <a:ext cx="1224529" cy="611735"/>
            </a:xfrm>
            <a:custGeom>
              <a:avLst/>
              <a:gdLst/>
              <a:ahLst/>
              <a:cxnLst/>
              <a:rect l="l" t="t" r="r" b="b"/>
              <a:pathLst>
                <a:path w="489" h="244" extrusionOk="0">
                  <a:moveTo>
                    <a:pt x="481" y="26"/>
                  </a:moveTo>
                  <a:cubicBezTo>
                    <a:pt x="481" y="23"/>
                    <a:pt x="474" y="25"/>
                    <a:pt x="470" y="23"/>
                  </a:cubicBezTo>
                  <a:cubicBezTo>
                    <a:pt x="467" y="20"/>
                    <a:pt x="461" y="32"/>
                    <a:pt x="460" y="38"/>
                  </a:cubicBezTo>
                  <a:cubicBezTo>
                    <a:pt x="458" y="43"/>
                    <a:pt x="449" y="49"/>
                    <a:pt x="449" y="49"/>
                  </a:cubicBezTo>
                  <a:cubicBezTo>
                    <a:pt x="449" y="49"/>
                    <a:pt x="422" y="49"/>
                    <a:pt x="420" y="49"/>
                  </a:cubicBezTo>
                  <a:cubicBezTo>
                    <a:pt x="419" y="49"/>
                    <a:pt x="412" y="54"/>
                    <a:pt x="409" y="57"/>
                  </a:cubicBezTo>
                  <a:cubicBezTo>
                    <a:pt x="409" y="58"/>
                    <a:pt x="409" y="58"/>
                    <a:pt x="409" y="58"/>
                  </a:cubicBezTo>
                  <a:cubicBezTo>
                    <a:pt x="412" y="63"/>
                    <a:pt x="402" y="66"/>
                    <a:pt x="393" y="66"/>
                  </a:cubicBezTo>
                  <a:cubicBezTo>
                    <a:pt x="390" y="66"/>
                    <a:pt x="388" y="66"/>
                    <a:pt x="386" y="67"/>
                  </a:cubicBezTo>
                  <a:cubicBezTo>
                    <a:pt x="386" y="68"/>
                    <a:pt x="387" y="69"/>
                    <a:pt x="387" y="70"/>
                  </a:cubicBezTo>
                  <a:cubicBezTo>
                    <a:pt x="386" y="71"/>
                    <a:pt x="385" y="71"/>
                    <a:pt x="384" y="72"/>
                  </a:cubicBezTo>
                  <a:cubicBezTo>
                    <a:pt x="383" y="75"/>
                    <a:pt x="371" y="81"/>
                    <a:pt x="365" y="84"/>
                  </a:cubicBezTo>
                  <a:cubicBezTo>
                    <a:pt x="358" y="88"/>
                    <a:pt x="348" y="86"/>
                    <a:pt x="348" y="80"/>
                  </a:cubicBezTo>
                  <a:cubicBezTo>
                    <a:pt x="348" y="75"/>
                    <a:pt x="353" y="76"/>
                    <a:pt x="354" y="78"/>
                  </a:cubicBezTo>
                  <a:cubicBezTo>
                    <a:pt x="355" y="79"/>
                    <a:pt x="356" y="79"/>
                    <a:pt x="358" y="77"/>
                  </a:cubicBezTo>
                  <a:cubicBezTo>
                    <a:pt x="356" y="76"/>
                    <a:pt x="356" y="73"/>
                    <a:pt x="356" y="71"/>
                  </a:cubicBezTo>
                  <a:cubicBezTo>
                    <a:pt x="354" y="70"/>
                    <a:pt x="358" y="62"/>
                    <a:pt x="353" y="60"/>
                  </a:cubicBezTo>
                  <a:cubicBezTo>
                    <a:pt x="349" y="59"/>
                    <a:pt x="343" y="66"/>
                    <a:pt x="344" y="62"/>
                  </a:cubicBezTo>
                  <a:cubicBezTo>
                    <a:pt x="345" y="57"/>
                    <a:pt x="352" y="53"/>
                    <a:pt x="348" y="46"/>
                  </a:cubicBezTo>
                  <a:cubicBezTo>
                    <a:pt x="343" y="40"/>
                    <a:pt x="336" y="40"/>
                    <a:pt x="335" y="45"/>
                  </a:cubicBezTo>
                  <a:cubicBezTo>
                    <a:pt x="333" y="50"/>
                    <a:pt x="328" y="47"/>
                    <a:pt x="326" y="51"/>
                  </a:cubicBezTo>
                  <a:cubicBezTo>
                    <a:pt x="324" y="55"/>
                    <a:pt x="322" y="63"/>
                    <a:pt x="324" y="69"/>
                  </a:cubicBezTo>
                  <a:cubicBezTo>
                    <a:pt x="325" y="75"/>
                    <a:pt x="323" y="78"/>
                    <a:pt x="318" y="81"/>
                  </a:cubicBezTo>
                  <a:cubicBezTo>
                    <a:pt x="312" y="85"/>
                    <a:pt x="309" y="76"/>
                    <a:pt x="311" y="65"/>
                  </a:cubicBezTo>
                  <a:cubicBezTo>
                    <a:pt x="313" y="58"/>
                    <a:pt x="317" y="51"/>
                    <a:pt x="313" y="51"/>
                  </a:cubicBezTo>
                  <a:cubicBezTo>
                    <a:pt x="310" y="51"/>
                    <a:pt x="318" y="42"/>
                    <a:pt x="326" y="40"/>
                  </a:cubicBezTo>
                  <a:cubicBezTo>
                    <a:pt x="334" y="38"/>
                    <a:pt x="343" y="39"/>
                    <a:pt x="343" y="37"/>
                  </a:cubicBezTo>
                  <a:cubicBezTo>
                    <a:pt x="343" y="36"/>
                    <a:pt x="344" y="36"/>
                    <a:pt x="344" y="36"/>
                  </a:cubicBezTo>
                  <a:cubicBezTo>
                    <a:pt x="343" y="34"/>
                    <a:pt x="341" y="33"/>
                    <a:pt x="340" y="32"/>
                  </a:cubicBezTo>
                  <a:cubicBezTo>
                    <a:pt x="339" y="33"/>
                    <a:pt x="339" y="33"/>
                    <a:pt x="339" y="34"/>
                  </a:cubicBezTo>
                  <a:cubicBezTo>
                    <a:pt x="336" y="36"/>
                    <a:pt x="336" y="30"/>
                    <a:pt x="331" y="30"/>
                  </a:cubicBezTo>
                  <a:cubicBezTo>
                    <a:pt x="325" y="30"/>
                    <a:pt x="320" y="35"/>
                    <a:pt x="315" y="33"/>
                  </a:cubicBezTo>
                  <a:cubicBezTo>
                    <a:pt x="311" y="31"/>
                    <a:pt x="313" y="28"/>
                    <a:pt x="309" y="28"/>
                  </a:cubicBezTo>
                  <a:cubicBezTo>
                    <a:pt x="305" y="28"/>
                    <a:pt x="312" y="20"/>
                    <a:pt x="306" y="23"/>
                  </a:cubicBezTo>
                  <a:cubicBezTo>
                    <a:pt x="300" y="27"/>
                    <a:pt x="291" y="35"/>
                    <a:pt x="287" y="31"/>
                  </a:cubicBezTo>
                  <a:cubicBezTo>
                    <a:pt x="283" y="28"/>
                    <a:pt x="279" y="32"/>
                    <a:pt x="276" y="29"/>
                  </a:cubicBezTo>
                  <a:cubicBezTo>
                    <a:pt x="273" y="26"/>
                    <a:pt x="286" y="18"/>
                    <a:pt x="293" y="19"/>
                  </a:cubicBezTo>
                  <a:cubicBezTo>
                    <a:pt x="294" y="19"/>
                    <a:pt x="296" y="18"/>
                    <a:pt x="297" y="17"/>
                  </a:cubicBezTo>
                  <a:cubicBezTo>
                    <a:pt x="294" y="16"/>
                    <a:pt x="287" y="13"/>
                    <a:pt x="285" y="15"/>
                  </a:cubicBezTo>
                  <a:cubicBezTo>
                    <a:pt x="283" y="18"/>
                    <a:pt x="280" y="16"/>
                    <a:pt x="278" y="14"/>
                  </a:cubicBezTo>
                  <a:cubicBezTo>
                    <a:pt x="276" y="12"/>
                    <a:pt x="274" y="15"/>
                    <a:pt x="271" y="11"/>
                  </a:cubicBezTo>
                  <a:cubicBezTo>
                    <a:pt x="268" y="8"/>
                    <a:pt x="265" y="10"/>
                    <a:pt x="263" y="11"/>
                  </a:cubicBezTo>
                  <a:cubicBezTo>
                    <a:pt x="261" y="12"/>
                    <a:pt x="259" y="10"/>
                    <a:pt x="256" y="9"/>
                  </a:cubicBezTo>
                  <a:cubicBezTo>
                    <a:pt x="253" y="7"/>
                    <a:pt x="255" y="4"/>
                    <a:pt x="252" y="2"/>
                  </a:cubicBezTo>
                  <a:cubicBezTo>
                    <a:pt x="250" y="0"/>
                    <a:pt x="249" y="6"/>
                    <a:pt x="249" y="6"/>
                  </a:cubicBezTo>
                  <a:cubicBezTo>
                    <a:pt x="17" y="7"/>
                    <a:pt x="17" y="7"/>
                    <a:pt x="17" y="7"/>
                  </a:cubicBezTo>
                  <a:cubicBezTo>
                    <a:pt x="18" y="7"/>
                    <a:pt x="18" y="8"/>
                    <a:pt x="18" y="8"/>
                  </a:cubicBezTo>
                  <a:cubicBezTo>
                    <a:pt x="21" y="11"/>
                    <a:pt x="19" y="13"/>
                    <a:pt x="20" y="17"/>
                  </a:cubicBezTo>
                  <a:cubicBezTo>
                    <a:pt x="21" y="20"/>
                    <a:pt x="20" y="26"/>
                    <a:pt x="17" y="26"/>
                  </a:cubicBezTo>
                  <a:cubicBezTo>
                    <a:pt x="14" y="26"/>
                    <a:pt x="14" y="22"/>
                    <a:pt x="16" y="21"/>
                  </a:cubicBezTo>
                  <a:cubicBezTo>
                    <a:pt x="18" y="20"/>
                    <a:pt x="17" y="16"/>
                    <a:pt x="15" y="16"/>
                  </a:cubicBezTo>
                  <a:cubicBezTo>
                    <a:pt x="14" y="16"/>
                    <a:pt x="13" y="15"/>
                    <a:pt x="13" y="13"/>
                  </a:cubicBezTo>
                  <a:cubicBezTo>
                    <a:pt x="9" y="14"/>
                    <a:pt x="5" y="14"/>
                    <a:pt x="0" y="13"/>
                  </a:cubicBezTo>
                  <a:cubicBezTo>
                    <a:pt x="0" y="13"/>
                    <a:pt x="0" y="13"/>
                    <a:pt x="0" y="14"/>
                  </a:cubicBezTo>
                  <a:cubicBezTo>
                    <a:pt x="0" y="16"/>
                    <a:pt x="1" y="21"/>
                    <a:pt x="4" y="25"/>
                  </a:cubicBezTo>
                  <a:cubicBezTo>
                    <a:pt x="7" y="29"/>
                    <a:pt x="5" y="31"/>
                    <a:pt x="8" y="33"/>
                  </a:cubicBezTo>
                  <a:cubicBezTo>
                    <a:pt x="11" y="34"/>
                    <a:pt x="11" y="36"/>
                    <a:pt x="8" y="35"/>
                  </a:cubicBezTo>
                  <a:cubicBezTo>
                    <a:pt x="6" y="35"/>
                    <a:pt x="7" y="37"/>
                    <a:pt x="6" y="43"/>
                  </a:cubicBezTo>
                  <a:cubicBezTo>
                    <a:pt x="6" y="49"/>
                    <a:pt x="6" y="60"/>
                    <a:pt x="5" y="64"/>
                  </a:cubicBezTo>
                  <a:cubicBezTo>
                    <a:pt x="5" y="67"/>
                    <a:pt x="0" y="73"/>
                    <a:pt x="3" y="77"/>
                  </a:cubicBezTo>
                  <a:cubicBezTo>
                    <a:pt x="5" y="81"/>
                    <a:pt x="7" y="86"/>
                    <a:pt x="6" y="91"/>
                  </a:cubicBezTo>
                  <a:cubicBezTo>
                    <a:pt x="4" y="95"/>
                    <a:pt x="5" y="98"/>
                    <a:pt x="7" y="102"/>
                  </a:cubicBezTo>
                  <a:cubicBezTo>
                    <a:pt x="9" y="105"/>
                    <a:pt x="7" y="111"/>
                    <a:pt x="9" y="113"/>
                  </a:cubicBezTo>
                  <a:cubicBezTo>
                    <a:pt x="12" y="114"/>
                    <a:pt x="14" y="116"/>
                    <a:pt x="16" y="120"/>
                  </a:cubicBezTo>
                  <a:cubicBezTo>
                    <a:pt x="18" y="123"/>
                    <a:pt x="20" y="121"/>
                    <a:pt x="20" y="124"/>
                  </a:cubicBezTo>
                  <a:cubicBezTo>
                    <a:pt x="20" y="128"/>
                    <a:pt x="20" y="128"/>
                    <a:pt x="23" y="130"/>
                  </a:cubicBezTo>
                  <a:cubicBezTo>
                    <a:pt x="26" y="131"/>
                    <a:pt x="24" y="134"/>
                    <a:pt x="24" y="136"/>
                  </a:cubicBezTo>
                  <a:cubicBezTo>
                    <a:pt x="24" y="138"/>
                    <a:pt x="28" y="141"/>
                    <a:pt x="33" y="146"/>
                  </a:cubicBezTo>
                  <a:cubicBezTo>
                    <a:pt x="38" y="150"/>
                    <a:pt x="34" y="154"/>
                    <a:pt x="37" y="154"/>
                  </a:cubicBezTo>
                  <a:cubicBezTo>
                    <a:pt x="41" y="154"/>
                    <a:pt x="44" y="156"/>
                    <a:pt x="48" y="158"/>
                  </a:cubicBezTo>
                  <a:cubicBezTo>
                    <a:pt x="51" y="160"/>
                    <a:pt x="53" y="159"/>
                    <a:pt x="55" y="159"/>
                  </a:cubicBezTo>
                  <a:cubicBezTo>
                    <a:pt x="57" y="160"/>
                    <a:pt x="62" y="165"/>
                    <a:pt x="63" y="169"/>
                  </a:cubicBezTo>
                  <a:cubicBezTo>
                    <a:pt x="63" y="170"/>
                    <a:pt x="64" y="172"/>
                    <a:pt x="65" y="174"/>
                  </a:cubicBezTo>
                  <a:cubicBezTo>
                    <a:pt x="84" y="172"/>
                    <a:pt x="84" y="172"/>
                    <a:pt x="84" y="172"/>
                  </a:cubicBezTo>
                  <a:cubicBezTo>
                    <a:pt x="84" y="172"/>
                    <a:pt x="90" y="176"/>
                    <a:pt x="93" y="176"/>
                  </a:cubicBezTo>
                  <a:cubicBezTo>
                    <a:pt x="97" y="177"/>
                    <a:pt x="115" y="184"/>
                    <a:pt x="115" y="184"/>
                  </a:cubicBezTo>
                  <a:cubicBezTo>
                    <a:pt x="139" y="184"/>
                    <a:pt x="139" y="184"/>
                    <a:pt x="139" y="184"/>
                  </a:cubicBezTo>
                  <a:cubicBezTo>
                    <a:pt x="142" y="180"/>
                    <a:pt x="142" y="180"/>
                    <a:pt x="142" y="180"/>
                  </a:cubicBezTo>
                  <a:cubicBezTo>
                    <a:pt x="155" y="180"/>
                    <a:pt x="155" y="180"/>
                    <a:pt x="155" y="180"/>
                  </a:cubicBezTo>
                  <a:cubicBezTo>
                    <a:pt x="155" y="180"/>
                    <a:pt x="163" y="188"/>
                    <a:pt x="165" y="189"/>
                  </a:cubicBezTo>
                  <a:cubicBezTo>
                    <a:pt x="166" y="189"/>
                    <a:pt x="170" y="193"/>
                    <a:pt x="170" y="195"/>
                  </a:cubicBezTo>
                  <a:cubicBezTo>
                    <a:pt x="170" y="198"/>
                    <a:pt x="171" y="200"/>
                    <a:pt x="173" y="201"/>
                  </a:cubicBezTo>
                  <a:cubicBezTo>
                    <a:pt x="175" y="202"/>
                    <a:pt x="182" y="206"/>
                    <a:pt x="183" y="206"/>
                  </a:cubicBezTo>
                  <a:cubicBezTo>
                    <a:pt x="184" y="205"/>
                    <a:pt x="186" y="198"/>
                    <a:pt x="189" y="198"/>
                  </a:cubicBezTo>
                  <a:cubicBezTo>
                    <a:pt x="193" y="198"/>
                    <a:pt x="203" y="201"/>
                    <a:pt x="204" y="207"/>
                  </a:cubicBezTo>
                  <a:cubicBezTo>
                    <a:pt x="206" y="212"/>
                    <a:pt x="211" y="217"/>
                    <a:pt x="212" y="218"/>
                  </a:cubicBezTo>
                  <a:cubicBezTo>
                    <a:pt x="214" y="219"/>
                    <a:pt x="213" y="223"/>
                    <a:pt x="214" y="224"/>
                  </a:cubicBezTo>
                  <a:cubicBezTo>
                    <a:pt x="216" y="226"/>
                    <a:pt x="215" y="230"/>
                    <a:pt x="217" y="230"/>
                  </a:cubicBezTo>
                  <a:cubicBezTo>
                    <a:pt x="218" y="230"/>
                    <a:pt x="225" y="234"/>
                    <a:pt x="229" y="234"/>
                  </a:cubicBezTo>
                  <a:cubicBezTo>
                    <a:pt x="229" y="234"/>
                    <a:pt x="231" y="234"/>
                    <a:pt x="232" y="235"/>
                  </a:cubicBezTo>
                  <a:cubicBezTo>
                    <a:pt x="232" y="228"/>
                    <a:pt x="226" y="227"/>
                    <a:pt x="230" y="224"/>
                  </a:cubicBezTo>
                  <a:cubicBezTo>
                    <a:pt x="234" y="221"/>
                    <a:pt x="229" y="218"/>
                    <a:pt x="232" y="216"/>
                  </a:cubicBezTo>
                  <a:cubicBezTo>
                    <a:pt x="234" y="215"/>
                    <a:pt x="238" y="213"/>
                    <a:pt x="238" y="211"/>
                  </a:cubicBezTo>
                  <a:cubicBezTo>
                    <a:pt x="238" y="209"/>
                    <a:pt x="240" y="209"/>
                    <a:pt x="243" y="209"/>
                  </a:cubicBezTo>
                  <a:cubicBezTo>
                    <a:pt x="246" y="209"/>
                    <a:pt x="251" y="204"/>
                    <a:pt x="251" y="202"/>
                  </a:cubicBezTo>
                  <a:cubicBezTo>
                    <a:pt x="251" y="200"/>
                    <a:pt x="252" y="200"/>
                    <a:pt x="255" y="200"/>
                  </a:cubicBezTo>
                  <a:cubicBezTo>
                    <a:pt x="259" y="201"/>
                    <a:pt x="258" y="196"/>
                    <a:pt x="260" y="197"/>
                  </a:cubicBezTo>
                  <a:cubicBezTo>
                    <a:pt x="263" y="198"/>
                    <a:pt x="265" y="199"/>
                    <a:pt x="265" y="197"/>
                  </a:cubicBezTo>
                  <a:cubicBezTo>
                    <a:pt x="265" y="196"/>
                    <a:pt x="267" y="196"/>
                    <a:pt x="269" y="198"/>
                  </a:cubicBezTo>
                  <a:cubicBezTo>
                    <a:pt x="270" y="201"/>
                    <a:pt x="275" y="201"/>
                    <a:pt x="276" y="199"/>
                  </a:cubicBezTo>
                  <a:cubicBezTo>
                    <a:pt x="276" y="196"/>
                    <a:pt x="279" y="199"/>
                    <a:pt x="281" y="201"/>
                  </a:cubicBezTo>
                  <a:cubicBezTo>
                    <a:pt x="284" y="204"/>
                    <a:pt x="285" y="203"/>
                    <a:pt x="288" y="203"/>
                  </a:cubicBezTo>
                  <a:cubicBezTo>
                    <a:pt x="292" y="203"/>
                    <a:pt x="292" y="203"/>
                    <a:pt x="292" y="200"/>
                  </a:cubicBezTo>
                  <a:cubicBezTo>
                    <a:pt x="292" y="198"/>
                    <a:pt x="296" y="205"/>
                    <a:pt x="300" y="206"/>
                  </a:cubicBezTo>
                  <a:cubicBezTo>
                    <a:pt x="303" y="206"/>
                    <a:pt x="300" y="203"/>
                    <a:pt x="298" y="201"/>
                  </a:cubicBezTo>
                  <a:cubicBezTo>
                    <a:pt x="295" y="199"/>
                    <a:pt x="298" y="198"/>
                    <a:pt x="296" y="197"/>
                  </a:cubicBezTo>
                  <a:cubicBezTo>
                    <a:pt x="294" y="195"/>
                    <a:pt x="299" y="193"/>
                    <a:pt x="303" y="193"/>
                  </a:cubicBezTo>
                  <a:cubicBezTo>
                    <a:pt x="308" y="193"/>
                    <a:pt x="308" y="194"/>
                    <a:pt x="309" y="192"/>
                  </a:cubicBezTo>
                  <a:cubicBezTo>
                    <a:pt x="311" y="189"/>
                    <a:pt x="313" y="192"/>
                    <a:pt x="313" y="194"/>
                  </a:cubicBezTo>
                  <a:cubicBezTo>
                    <a:pt x="313" y="196"/>
                    <a:pt x="320" y="192"/>
                    <a:pt x="324" y="192"/>
                  </a:cubicBezTo>
                  <a:cubicBezTo>
                    <a:pt x="328" y="192"/>
                    <a:pt x="331" y="196"/>
                    <a:pt x="332" y="198"/>
                  </a:cubicBezTo>
                  <a:cubicBezTo>
                    <a:pt x="332" y="200"/>
                    <a:pt x="335" y="201"/>
                    <a:pt x="338" y="199"/>
                  </a:cubicBezTo>
                  <a:cubicBezTo>
                    <a:pt x="340" y="197"/>
                    <a:pt x="343" y="194"/>
                    <a:pt x="345" y="196"/>
                  </a:cubicBezTo>
                  <a:cubicBezTo>
                    <a:pt x="348" y="199"/>
                    <a:pt x="351" y="203"/>
                    <a:pt x="354" y="206"/>
                  </a:cubicBezTo>
                  <a:cubicBezTo>
                    <a:pt x="357" y="209"/>
                    <a:pt x="352" y="213"/>
                    <a:pt x="354" y="215"/>
                  </a:cubicBezTo>
                  <a:cubicBezTo>
                    <a:pt x="356" y="218"/>
                    <a:pt x="354" y="221"/>
                    <a:pt x="357" y="224"/>
                  </a:cubicBezTo>
                  <a:cubicBezTo>
                    <a:pt x="361" y="226"/>
                    <a:pt x="358" y="232"/>
                    <a:pt x="361" y="232"/>
                  </a:cubicBezTo>
                  <a:cubicBezTo>
                    <a:pt x="364" y="233"/>
                    <a:pt x="366" y="238"/>
                    <a:pt x="367" y="240"/>
                  </a:cubicBezTo>
                  <a:cubicBezTo>
                    <a:pt x="367" y="242"/>
                    <a:pt x="373" y="244"/>
                    <a:pt x="373" y="241"/>
                  </a:cubicBezTo>
                  <a:cubicBezTo>
                    <a:pt x="373" y="238"/>
                    <a:pt x="376" y="234"/>
                    <a:pt x="377" y="231"/>
                  </a:cubicBezTo>
                  <a:cubicBezTo>
                    <a:pt x="377" y="228"/>
                    <a:pt x="374" y="217"/>
                    <a:pt x="372" y="214"/>
                  </a:cubicBezTo>
                  <a:cubicBezTo>
                    <a:pt x="370" y="211"/>
                    <a:pt x="373" y="210"/>
                    <a:pt x="370" y="206"/>
                  </a:cubicBezTo>
                  <a:cubicBezTo>
                    <a:pt x="367" y="202"/>
                    <a:pt x="365" y="195"/>
                    <a:pt x="365" y="189"/>
                  </a:cubicBezTo>
                  <a:cubicBezTo>
                    <a:pt x="365" y="184"/>
                    <a:pt x="372" y="175"/>
                    <a:pt x="375" y="172"/>
                  </a:cubicBezTo>
                  <a:cubicBezTo>
                    <a:pt x="378" y="169"/>
                    <a:pt x="382" y="171"/>
                    <a:pt x="382" y="168"/>
                  </a:cubicBezTo>
                  <a:cubicBezTo>
                    <a:pt x="383" y="165"/>
                    <a:pt x="387" y="161"/>
                    <a:pt x="389" y="161"/>
                  </a:cubicBezTo>
                  <a:cubicBezTo>
                    <a:pt x="391" y="161"/>
                    <a:pt x="394" y="161"/>
                    <a:pt x="394" y="159"/>
                  </a:cubicBezTo>
                  <a:cubicBezTo>
                    <a:pt x="395" y="157"/>
                    <a:pt x="398" y="154"/>
                    <a:pt x="403" y="153"/>
                  </a:cubicBezTo>
                  <a:cubicBezTo>
                    <a:pt x="408" y="152"/>
                    <a:pt x="405" y="150"/>
                    <a:pt x="404" y="147"/>
                  </a:cubicBezTo>
                  <a:cubicBezTo>
                    <a:pt x="403" y="145"/>
                    <a:pt x="405" y="143"/>
                    <a:pt x="406" y="144"/>
                  </a:cubicBezTo>
                  <a:cubicBezTo>
                    <a:pt x="407" y="146"/>
                    <a:pt x="410" y="146"/>
                    <a:pt x="412" y="145"/>
                  </a:cubicBezTo>
                  <a:cubicBezTo>
                    <a:pt x="414" y="143"/>
                    <a:pt x="418" y="140"/>
                    <a:pt x="414" y="140"/>
                  </a:cubicBezTo>
                  <a:cubicBezTo>
                    <a:pt x="410" y="139"/>
                    <a:pt x="409" y="138"/>
                    <a:pt x="411" y="137"/>
                  </a:cubicBezTo>
                  <a:cubicBezTo>
                    <a:pt x="414" y="136"/>
                    <a:pt x="412" y="131"/>
                    <a:pt x="408" y="131"/>
                  </a:cubicBezTo>
                  <a:cubicBezTo>
                    <a:pt x="405" y="131"/>
                    <a:pt x="406" y="129"/>
                    <a:pt x="408" y="127"/>
                  </a:cubicBezTo>
                  <a:cubicBezTo>
                    <a:pt x="410" y="125"/>
                    <a:pt x="405" y="122"/>
                    <a:pt x="403" y="120"/>
                  </a:cubicBezTo>
                  <a:cubicBezTo>
                    <a:pt x="400" y="118"/>
                    <a:pt x="404" y="117"/>
                    <a:pt x="406" y="117"/>
                  </a:cubicBezTo>
                  <a:cubicBezTo>
                    <a:pt x="408" y="116"/>
                    <a:pt x="406" y="108"/>
                    <a:pt x="407" y="106"/>
                  </a:cubicBezTo>
                  <a:cubicBezTo>
                    <a:pt x="408" y="104"/>
                    <a:pt x="411" y="104"/>
                    <a:pt x="410" y="106"/>
                  </a:cubicBezTo>
                  <a:cubicBezTo>
                    <a:pt x="409" y="108"/>
                    <a:pt x="407" y="111"/>
                    <a:pt x="409" y="114"/>
                  </a:cubicBezTo>
                  <a:cubicBezTo>
                    <a:pt x="412" y="117"/>
                    <a:pt x="413" y="120"/>
                    <a:pt x="412" y="124"/>
                  </a:cubicBezTo>
                  <a:cubicBezTo>
                    <a:pt x="411" y="128"/>
                    <a:pt x="413" y="127"/>
                    <a:pt x="415" y="122"/>
                  </a:cubicBezTo>
                  <a:cubicBezTo>
                    <a:pt x="418" y="116"/>
                    <a:pt x="419" y="111"/>
                    <a:pt x="417" y="111"/>
                  </a:cubicBezTo>
                  <a:cubicBezTo>
                    <a:pt x="415" y="110"/>
                    <a:pt x="415" y="105"/>
                    <a:pt x="417" y="107"/>
                  </a:cubicBezTo>
                  <a:cubicBezTo>
                    <a:pt x="419" y="110"/>
                    <a:pt x="420" y="110"/>
                    <a:pt x="423" y="107"/>
                  </a:cubicBezTo>
                  <a:cubicBezTo>
                    <a:pt x="426" y="103"/>
                    <a:pt x="430" y="98"/>
                    <a:pt x="428" y="96"/>
                  </a:cubicBezTo>
                  <a:cubicBezTo>
                    <a:pt x="425" y="95"/>
                    <a:pt x="428" y="94"/>
                    <a:pt x="432" y="94"/>
                  </a:cubicBezTo>
                  <a:cubicBezTo>
                    <a:pt x="436" y="94"/>
                    <a:pt x="444" y="92"/>
                    <a:pt x="444" y="91"/>
                  </a:cubicBezTo>
                  <a:cubicBezTo>
                    <a:pt x="446" y="87"/>
                    <a:pt x="432" y="92"/>
                    <a:pt x="432" y="90"/>
                  </a:cubicBezTo>
                  <a:cubicBezTo>
                    <a:pt x="432" y="88"/>
                    <a:pt x="441" y="86"/>
                    <a:pt x="445" y="86"/>
                  </a:cubicBezTo>
                  <a:cubicBezTo>
                    <a:pt x="450" y="86"/>
                    <a:pt x="447" y="80"/>
                    <a:pt x="449" y="82"/>
                  </a:cubicBezTo>
                  <a:cubicBezTo>
                    <a:pt x="451" y="85"/>
                    <a:pt x="454" y="84"/>
                    <a:pt x="456" y="83"/>
                  </a:cubicBezTo>
                  <a:cubicBezTo>
                    <a:pt x="459" y="81"/>
                    <a:pt x="457" y="77"/>
                    <a:pt x="454" y="76"/>
                  </a:cubicBezTo>
                  <a:cubicBezTo>
                    <a:pt x="451" y="76"/>
                    <a:pt x="456" y="74"/>
                    <a:pt x="455" y="72"/>
                  </a:cubicBezTo>
                  <a:cubicBezTo>
                    <a:pt x="454" y="70"/>
                    <a:pt x="457" y="64"/>
                    <a:pt x="461" y="63"/>
                  </a:cubicBezTo>
                  <a:cubicBezTo>
                    <a:pt x="464" y="62"/>
                    <a:pt x="463" y="60"/>
                    <a:pt x="466" y="60"/>
                  </a:cubicBezTo>
                  <a:cubicBezTo>
                    <a:pt x="469" y="60"/>
                    <a:pt x="469" y="56"/>
                    <a:pt x="472" y="54"/>
                  </a:cubicBezTo>
                  <a:cubicBezTo>
                    <a:pt x="474" y="51"/>
                    <a:pt x="478" y="58"/>
                    <a:pt x="482" y="54"/>
                  </a:cubicBezTo>
                  <a:cubicBezTo>
                    <a:pt x="484" y="53"/>
                    <a:pt x="486" y="51"/>
                    <a:pt x="489" y="49"/>
                  </a:cubicBezTo>
                  <a:cubicBezTo>
                    <a:pt x="479" y="37"/>
                    <a:pt x="482" y="28"/>
                    <a:pt x="481" y="26"/>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343;p4">
              <a:extLst>
                <a:ext uri="{FF2B5EF4-FFF2-40B4-BE49-F238E27FC236}">
                  <a16:creationId xmlns:a16="http://schemas.microsoft.com/office/drawing/2014/main" id="{C34B6B2B-57C5-AB3B-BDA9-ECCBD7E463BC}"/>
                </a:ext>
              </a:extLst>
            </p:cNvPr>
            <p:cNvSpPr/>
            <p:nvPr/>
          </p:nvSpPr>
          <p:spPr>
            <a:xfrm>
              <a:off x="5666833" y="3486400"/>
              <a:ext cx="269883" cy="192623"/>
            </a:xfrm>
            <a:custGeom>
              <a:avLst/>
              <a:gdLst/>
              <a:ahLst/>
              <a:cxnLst/>
              <a:rect l="l" t="t" r="r" b="b"/>
              <a:pathLst>
                <a:path w="108" h="77" extrusionOk="0">
                  <a:moveTo>
                    <a:pt x="107" y="13"/>
                  </a:moveTo>
                  <a:cubicBezTo>
                    <a:pt x="104" y="13"/>
                    <a:pt x="101" y="14"/>
                    <a:pt x="98" y="13"/>
                  </a:cubicBezTo>
                  <a:cubicBezTo>
                    <a:pt x="96" y="13"/>
                    <a:pt x="90" y="12"/>
                    <a:pt x="88" y="11"/>
                  </a:cubicBezTo>
                  <a:cubicBezTo>
                    <a:pt x="87" y="9"/>
                    <a:pt x="84" y="8"/>
                    <a:pt x="84" y="10"/>
                  </a:cubicBezTo>
                  <a:cubicBezTo>
                    <a:pt x="84" y="12"/>
                    <a:pt x="80" y="12"/>
                    <a:pt x="78" y="10"/>
                  </a:cubicBezTo>
                  <a:cubicBezTo>
                    <a:pt x="75" y="9"/>
                    <a:pt x="71" y="8"/>
                    <a:pt x="70" y="7"/>
                  </a:cubicBezTo>
                  <a:cubicBezTo>
                    <a:pt x="69" y="6"/>
                    <a:pt x="67" y="5"/>
                    <a:pt x="65" y="4"/>
                  </a:cubicBezTo>
                  <a:cubicBezTo>
                    <a:pt x="62" y="5"/>
                    <a:pt x="55" y="2"/>
                    <a:pt x="50" y="3"/>
                  </a:cubicBezTo>
                  <a:cubicBezTo>
                    <a:pt x="45" y="3"/>
                    <a:pt x="29" y="2"/>
                    <a:pt x="22" y="2"/>
                  </a:cubicBezTo>
                  <a:cubicBezTo>
                    <a:pt x="16" y="3"/>
                    <a:pt x="16" y="0"/>
                    <a:pt x="12" y="0"/>
                  </a:cubicBezTo>
                  <a:cubicBezTo>
                    <a:pt x="9" y="0"/>
                    <a:pt x="10" y="4"/>
                    <a:pt x="5" y="4"/>
                  </a:cubicBezTo>
                  <a:cubicBezTo>
                    <a:pt x="0" y="4"/>
                    <a:pt x="0" y="7"/>
                    <a:pt x="3" y="10"/>
                  </a:cubicBezTo>
                  <a:cubicBezTo>
                    <a:pt x="5" y="12"/>
                    <a:pt x="5" y="15"/>
                    <a:pt x="5" y="18"/>
                  </a:cubicBezTo>
                  <a:cubicBezTo>
                    <a:pt x="6" y="18"/>
                    <a:pt x="7" y="18"/>
                    <a:pt x="7" y="17"/>
                  </a:cubicBezTo>
                  <a:cubicBezTo>
                    <a:pt x="9" y="16"/>
                    <a:pt x="10" y="16"/>
                    <a:pt x="10" y="18"/>
                  </a:cubicBezTo>
                  <a:cubicBezTo>
                    <a:pt x="10" y="20"/>
                    <a:pt x="14" y="19"/>
                    <a:pt x="15" y="19"/>
                  </a:cubicBezTo>
                  <a:cubicBezTo>
                    <a:pt x="17" y="19"/>
                    <a:pt x="17" y="20"/>
                    <a:pt x="19" y="19"/>
                  </a:cubicBezTo>
                  <a:cubicBezTo>
                    <a:pt x="21" y="17"/>
                    <a:pt x="24" y="18"/>
                    <a:pt x="24" y="20"/>
                  </a:cubicBezTo>
                  <a:cubicBezTo>
                    <a:pt x="24" y="22"/>
                    <a:pt x="28" y="21"/>
                    <a:pt x="26" y="23"/>
                  </a:cubicBezTo>
                  <a:cubicBezTo>
                    <a:pt x="24" y="26"/>
                    <a:pt x="21" y="26"/>
                    <a:pt x="21" y="28"/>
                  </a:cubicBezTo>
                  <a:cubicBezTo>
                    <a:pt x="21" y="30"/>
                    <a:pt x="23" y="34"/>
                    <a:pt x="21" y="36"/>
                  </a:cubicBezTo>
                  <a:cubicBezTo>
                    <a:pt x="19" y="38"/>
                    <a:pt x="22" y="42"/>
                    <a:pt x="20" y="42"/>
                  </a:cubicBezTo>
                  <a:cubicBezTo>
                    <a:pt x="17" y="42"/>
                    <a:pt x="15" y="43"/>
                    <a:pt x="17" y="45"/>
                  </a:cubicBezTo>
                  <a:cubicBezTo>
                    <a:pt x="20" y="47"/>
                    <a:pt x="22" y="50"/>
                    <a:pt x="20" y="50"/>
                  </a:cubicBezTo>
                  <a:cubicBezTo>
                    <a:pt x="18" y="50"/>
                    <a:pt x="17" y="53"/>
                    <a:pt x="18" y="54"/>
                  </a:cubicBezTo>
                  <a:cubicBezTo>
                    <a:pt x="19" y="55"/>
                    <a:pt x="23" y="58"/>
                    <a:pt x="20" y="58"/>
                  </a:cubicBezTo>
                  <a:cubicBezTo>
                    <a:pt x="16" y="59"/>
                    <a:pt x="16" y="62"/>
                    <a:pt x="16" y="63"/>
                  </a:cubicBezTo>
                  <a:cubicBezTo>
                    <a:pt x="16" y="64"/>
                    <a:pt x="17" y="65"/>
                    <a:pt x="18" y="66"/>
                  </a:cubicBezTo>
                  <a:cubicBezTo>
                    <a:pt x="19" y="66"/>
                    <a:pt x="21" y="66"/>
                    <a:pt x="22" y="67"/>
                  </a:cubicBezTo>
                  <a:cubicBezTo>
                    <a:pt x="25" y="68"/>
                    <a:pt x="27" y="77"/>
                    <a:pt x="32" y="76"/>
                  </a:cubicBezTo>
                  <a:cubicBezTo>
                    <a:pt x="34" y="76"/>
                    <a:pt x="33" y="74"/>
                    <a:pt x="34" y="73"/>
                  </a:cubicBezTo>
                  <a:cubicBezTo>
                    <a:pt x="35" y="73"/>
                    <a:pt x="37" y="73"/>
                    <a:pt x="39" y="73"/>
                  </a:cubicBezTo>
                  <a:cubicBezTo>
                    <a:pt x="41" y="73"/>
                    <a:pt x="42" y="70"/>
                    <a:pt x="47" y="70"/>
                  </a:cubicBezTo>
                  <a:cubicBezTo>
                    <a:pt x="51" y="70"/>
                    <a:pt x="54" y="70"/>
                    <a:pt x="57" y="70"/>
                  </a:cubicBezTo>
                  <a:cubicBezTo>
                    <a:pt x="60" y="70"/>
                    <a:pt x="63" y="69"/>
                    <a:pt x="64" y="67"/>
                  </a:cubicBezTo>
                  <a:cubicBezTo>
                    <a:pt x="64" y="65"/>
                    <a:pt x="67" y="63"/>
                    <a:pt x="70" y="62"/>
                  </a:cubicBezTo>
                  <a:cubicBezTo>
                    <a:pt x="74" y="62"/>
                    <a:pt x="73" y="58"/>
                    <a:pt x="73" y="56"/>
                  </a:cubicBezTo>
                  <a:cubicBezTo>
                    <a:pt x="74" y="54"/>
                    <a:pt x="79" y="51"/>
                    <a:pt x="79" y="50"/>
                  </a:cubicBezTo>
                  <a:cubicBezTo>
                    <a:pt x="80" y="48"/>
                    <a:pt x="76" y="43"/>
                    <a:pt x="80" y="38"/>
                  </a:cubicBezTo>
                  <a:cubicBezTo>
                    <a:pt x="83" y="33"/>
                    <a:pt x="87" y="32"/>
                    <a:pt x="87" y="29"/>
                  </a:cubicBezTo>
                  <a:cubicBezTo>
                    <a:pt x="87" y="27"/>
                    <a:pt x="90" y="26"/>
                    <a:pt x="94" y="25"/>
                  </a:cubicBezTo>
                  <a:cubicBezTo>
                    <a:pt x="99" y="25"/>
                    <a:pt x="100" y="22"/>
                    <a:pt x="104" y="20"/>
                  </a:cubicBezTo>
                  <a:cubicBezTo>
                    <a:pt x="107" y="19"/>
                    <a:pt x="108" y="17"/>
                    <a:pt x="107" y="13"/>
                  </a:cubicBezTo>
                  <a:close/>
                  <a:moveTo>
                    <a:pt x="108" y="41"/>
                  </a:moveTo>
                  <a:cubicBezTo>
                    <a:pt x="107" y="36"/>
                    <a:pt x="99" y="42"/>
                    <a:pt x="100" y="43"/>
                  </a:cubicBezTo>
                  <a:cubicBezTo>
                    <a:pt x="104" y="46"/>
                    <a:pt x="108" y="45"/>
                    <a:pt x="108" y="4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344;p4">
              <a:extLst>
                <a:ext uri="{FF2B5EF4-FFF2-40B4-BE49-F238E27FC236}">
                  <a16:creationId xmlns:a16="http://schemas.microsoft.com/office/drawing/2014/main" id="{A4A9C229-CC48-DA6A-16CF-52A003A0E390}"/>
                </a:ext>
              </a:extLst>
            </p:cNvPr>
            <p:cNvSpPr/>
            <p:nvPr/>
          </p:nvSpPr>
          <p:spPr>
            <a:xfrm>
              <a:off x="6137805" y="3400673"/>
              <a:ext cx="71969" cy="40218"/>
            </a:xfrm>
            <a:custGeom>
              <a:avLst/>
              <a:gdLst/>
              <a:ahLst/>
              <a:cxnLst/>
              <a:rect l="l" t="t" r="r" b="b"/>
              <a:pathLst>
                <a:path w="29" h="16" extrusionOk="0">
                  <a:moveTo>
                    <a:pt x="0" y="14"/>
                  </a:moveTo>
                  <a:cubicBezTo>
                    <a:pt x="2" y="13"/>
                    <a:pt x="5" y="13"/>
                    <a:pt x="6" y="14"/>
                  </a:cubicBezTo>
                  <a:cubicBezTo>
                    <a:pt x="7" y="14"/>
                    <a:pt x="7" y="15"/>
                    <a:pt x="7" y="16"/>
                  </a:cubicBezTo>
                  <a:cubicBezTo>
                    <a:pt x="9" y="16"/>
                    <a:pt x="12" y="15"/>
                    <a:pt x="13" y="15"/>
                  </a:cubicBezTo>
                  <a:cubicBezTo>
                    <a:pt x="15" y="14"/>
                    <a:pt x="18" y="16"/>
                    <a:pt x="18" y="15"/>
                  </a:cubicBezTo>
                  <a:cubicBezTo>
                    <a:pt x="19" y="14"/>
                    <a:pt x="20" y="11"/>
                    <a:pt x="21" y="11"/>
                  </a:cubicBezTo>
                  <a:cubicBezTo>
                    <a:pt x="23" y="11"/>
                    <a:pt x="22" y="7"/>
                    <a:pt x="23" y="7"/>
                  </a:cubicBezTo>
                  <a:cubicBezTo>
                    <a:pt x="25" y="7"/>
                    <a:pt x="29" y="4"/>
                    <a:pt x="29" y="4"/>
                  </a:cubicBezTo>
                  <a:cubicBezTo>
                    <a:pt x="29" y="4"/>
                    <a:pt x="27" y="1"/>
                    <a:pt x="26" y="1"/>
                  </a:cubicBezTo>
                  <a:cubicBezTo>
                    <a:pt x="26" y="0"/>
                    <a:pt x="24" y="2"/>
                    <a:pt x="21" y="2"/>
                  </a:cubicBezTo>
                  <a:cubicBezTo>
                    <a:pt x="17" y="2"/>
                    <a:pt x="15" y="5"/>
                    <a:pt x="13" y="5"/>
                  </a:cubicBezTo>
                  <a:cubicBezTo>
                    <a:pt x="12" y="5"/>
                    <a:pt x="7" y="3"/>
                    <a:pt x="4" y="3"/>
                  </a:cubicBezTo>
                  <a:cubicBezTo>
                    <a:pt x="3" y="3"/>
                    <a:pt x="2" y="3"/>
                    <a:pt x="1" y="3"/>
                  </a:cubicBezTo>
                  <a:cubicBezTo>
                    <a:pt x="0" y="6"/>
                    <a:pt x="0" y="10"/>
                    <a:pt x="0" y="1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345;p4">
              <a:extLst>
                <a:ext uri="{FF2B5EF4-FFF2-40B4-BE49-F238E27FC236}">
                  <a16:creationId xmlns:a16="http://schemas.microsoft.com/office/drawing/2014/main" id="{05C6573F-037D-2705-5AA7-F0AB062B9B49}"/>
                </a:ext>
              </a:extLst>
            </p:cNvPr>
            <p:cNvSpPr/>
            <p:nvPr/>
          </p:nvSpPr>
          <p:spPr>
            <a:xfrm>
              <a:off x="6282802" y="3536144"/>
              <a:ext cx="134413" cy="168280"/>
            </a:xfrm>
            <a:custGeom>
              <a:avLst/>
              <a:gdLst/>
              <a:ahLst/>
              <a:cxnLst/>
              <a:rect l="l" t="t" r="r" b="b"/>
              <a:pathLst>
                <a:path w="54" h="67" extrusionOk="0">
                  <a:moveTo>
                    <a:pt x="53" y="0"/>
                  </a:moveTo>
                  <a:cubicBezTo>
                    <a:pt x="51" y="0"/>
                    <a:pt x="49" y="1"/>
                    <a:pt x="49" y="2"/>
                  </a:cubicBezTo>
                  <a:cubicBezTo>
                    <a:pt x="50" y="3"/>
                    <a:pt x="48" y="4"/>
                    <a:pt x="46" y="4"/>
                  </a:cubicBezTo>
                  <a:cubicBezTo>
                    <a:pt x="46" y="4"/>
                    <a:pt x="39" y="3"/>
                    <a:pt x="37" y="2"/>
                  </a:cubicBezTo>
                  <a:cubicBezTo>
                    <a:pt x="35" y="1"/>
                    <a:pt x="29" y="2"/>
                    <a:pt x="26" y="2"/>
                  </a:cubicBezTo>
                  <a:cubicBezTo>
                    <a:pt x="26" y="2"/>
                    <a:pt x="26" y="2"/>
                    <a:pt x="25" y="2"/>
                  </a:cubicBezTo>
                  <a:cubicBezTo>
                    <a:pt x="25" y="4"/>
                    <a:pt x="19" y="7"/>
                    <a:pt x="18" y="6"/>
                  </a:cubicBezTo>
                  <a:cubicBezTo>
                    <a:pt x="16" y="6"/>
                    <a:pt x="16" y="8"/>
                    <a:pt x="14" y="8"/>
                  </a:cubicBezTo>
                  <a:cubicBezTo>
                    <a:pt x="11" y="9"/>
                    <a:pt x="8" y="8"/>
                    <a:pt x="8" y="9"/>
                  </a:cubicBezTo>
                  <a:cubicBezTo>
                    <a:pt x="8" y="10"/>
                    <a:pt x="6" y="13"/>
                    <a:pt x="5" y="14"/>
                  </a:cubicBezTo>
                  <a:cubicBezTo>
                    <a:pt x="4" y="15"/>
                    <a:pt x="5" y="17"/>
                    <a:pt x="3" y="17"/>
                  </a:cubicBezTo>
                  <a:cubicBezTo>
                    <a:pt x="2" y="18"/>
                    <a:pt x="1" y="20"/>
                    <a:pt x="0" y="22"/>
                  </a:cubicBezTo>
                  <a:cubicBezTo>
                    <a:pt x="1" y="22"/>
                    <a:pt x="1" y="22"/>
                    <a:pt x="1" y="22"/>
                  </a:cubicBezTo>
                  <a:cubicBezTo>
                    <a:pt x="4" y="23"/>
                    <a:pt x="6" y="26"/>
                    <a:pt x="5" y="29"/>
                  </a:cubicBezTo>
                  <a:cubicBezTo>
                    <a:pt x="5" y="32"/>
                    <a:pt x="9" y="33"/>
                    <a:pt x="11" y="31"/>
                  </a:cubicBezTo>
                  <a:cubicBezTo>
                    <a:pt x="13" y="29"/>
                    <a:pt x="19" y="32"/>
                    <a:pt x="19" y="34"/>
                  </a:cubicBezTo>
                  <a:cubicBezTo>
                    <a:pt x="19" y="35"/>
                    <a:pt x="13" y="32"/>
                    <a:pt x="10" y="35"/>
                  </a:cubicBezTo>
                  <a:cubicBezTo>
                    <a:pt x="7" y="37"/>
                    <a:pt x="12" y="39"/>
                    <a:pt x="12" y="42"/>
                  </a:cubicBezTo>
                  <a:cubicBezTo>
                    <a:pt x="11" y="44"/>
                    <a:pt x="13" y="48"/>
                    <a:pt x="16" y="48"/>
                  </a:cubicBezTo>
                  <a:cubicBezTo>
                    <a:pt x="19" y="48"/>
                    <a:pt x="22" y="52"/>
                    <a:pt x="24" y="51"/>
                  </a:cubicBezTo>
                  <a:cubicBezTo>
                    <a:pt x="26" y="51"/>
                    <a:pt x="22" y="44"/>
                    <a:pt x="22" y="43"/>
                  </a:cubicBezTo>
                  <a:cubicBezTo>
                    <a:pt x="23" y="42"/>
                    <a:pt x="26" y="45"/>
                    <a:pt x="28" y="43"/>
                  </a:cubicBezTo>
                  <a:cubicBezTo>
                    <a:pt x="30" y="41"/>
                    <a:pt x="27" y="39"/>
                    <a:pt x="24" y="39"/>
                  </a:cubicBezTo>
                  <a:cubicBezTo>
                    <a:pt x="22" y="39"/>
                    <a:pt x="24" y="36"/>
                    <a:pt x="27" y="38"/>
                  </a:cubicBezTo>
                  <a:cubicBezTo>
                    <a:pt x="30" y="40"/>
                    <a:pt x="32" y="37"/>
                    <a:pt x="33" y="37"/>
                  </a:cubicBezTo>
                  <a:cubicBezTo>
                    <a:pt x="35" y="37"/>
                    <a:pt x="35" y="31"/>
                    <a:pt x="31" y="30"/>
                  </a:cubicBezTo>
                  <a:cubicBezTo>
                    <a:pt x="26" y="29"/>
                    <a:pt x="27" y="33"/>
                    <a:pt x="24" y="30"/>
                  </a:cubicBezTo>
                  <a:cubicBezTo>
                    <a:pt x="21" y="27"/>
                    <a:pt x="26" y="28"/>
                    <a:pt x="26" y="26"/>
                  </a:cubicBezTo>
                  <a:cubicBezTo>
                    <a:pt x="26" y="23"/>
                    <a:pt x="22" y="20"/>
                    <a:pt x="20" y="16"/>
                  </a:cubicBezTo>
                  <a:cubicBezTo>
                    <a:pt x="17" y="13"/>
                    <a:pt x="23" y="12"/>
                    <a:pt x="24" y="14"/>
                  </a:cubicBezTo>
                  <a:cubicBezTo>
                    <a:pt x="25" y="16"/>
                    <a:pt x="29" y="16"/>
                    <a:pt x="31" y="15"/>
                  </a:cubicBezTo>
                  <a:cubicBezTo>
                    <a:pt x="33" y="14"/>
                    <a:pt x="28" y="10"/>
                    <a:pt x="32" y="9"/>
                  </a:cubicBezTo>
                  <a:cubicBezTo>
                    <a:pt x="36" y="7"/>
                    <a:pt x="36" y="10"/>
                    <a:pt x="37" y="10"/>
                  </a:cubicBezTo>
                  <a:cubicBezTo>
                    <a:pt x="39" y="11"/>
                    <a:pt x="40" y="7"/>
                    <a:pt x="44" y="7"/>
                  </a:cubicBezTo>
                  <a:cubicBezTo>
                    <a:pt x="46" y="7"/>
                    <a:pt x="48" y="9"/>
                    <a:pt x="49" y="10"/>
                  </a:cubicBezTo>
                  <a:cubicBezTo>
                    <a:pt x="51" y="9"/>
                    <a:pt x="51" y="8"/>
                    <a:pt x="51" y="7"/>
                  </a:cubicBezTo>
                  <a:cubicBezTo>
                    <a:pt x="51" y="6"/>
                    <a:pt x="54" y="5"/>
                    <a:pt x="54" y="3"/>
                  </a:cubicBezTo>
                  <a:cubicBezTo>
                    <a:pt x="54" y="2"/>
                    <a:pt x="53" y="1"/>
                    <a:pt x="53" y="0"/>
                  </a:cubicBezTo>
                  <a:close/>
                  <a:moveTo>
                    <a:pt x="46" y="63"/>
                  </a:moveTo>
                  <a:cubicBezTo>
                    <a:pt x="44" y="61"/>
                    <a:pt x="35" y="63"/>
                    <a:pt x="33" y="61"/>
                  </a:cubicBezTo>
                  <a:cubicBezTo>
                    <a:pt x="30" y="59"/>
                    <a:pt x="26" y="63"/>
                    <a:pt x="28" y="63"/>
                  </a:cubicBezTo>
                  <a:cubicBezTo>
                    <a:pt x="31" y="64"/>
                    <a:pt x="35" y="66"/>
                    <a:pt x="40" y="66"/>
                  </a:cubicBezTo>
                  <a:cubicBezTo>
                    <a:pt x="45" y="67"/>
                    <a:pt x="51" y="64"/>
                    <a:pt x="51" y="63"/>
                  </a:cubicBezTo>
                  <a:cubicBezTo>
                    <a:pt x="51" y="62"/>
                    <a:pt x="48" y="64"/>
                    <a:pt x="46" y="6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 name="Google Shape;346;p4">
              <a:extLst>
                <a:ext uri="{FF2B5EF4-FFF2-40B4-BE49-F238E27FC236}">
                  <a16:creationId xmlns:a16="http://schemas.microsoft.com/office/drawing/2014/main" id="{9EB30E26-EECD-A869-1B80-8E2318D51533}"/>
                </a:ext>
              </a:extLst>
            </p:cNvPr>
            <p:cNvSpPr/>
            <p:nvPr/>
          </p:nvSpPr>
          <p:spPr>
            <a:xfrm>
              <a:off x="6532576" y="3679023"/>
              <a:ext cx="55035" cy="34926"/>
            </a:xfrm>
            <a:custGeom>
              <a:avLst/>
              <a:gdLst/>
              <a:ahLst/>
              <a:cxnLst/>
              <a:rect l="l" t="t" r="r" b="b"/>
              <a:pathLst>
                <a:path w="22" h="14" extrusionOk="0">
                  <a:moveTo>
                    <a:pt x="14" y="9"/>
                  </a:moveTo>
                  <a:cubicBezTo>
                    <a:pt x="14" y="8"/>
                    <a:pt x="16" y="5"/>
                    <a:pt x="19" y="4"/>
                  </a:cubicBezTo>
                  <a:cubicBezTo>
                    <a:pt x="22" y="3"/>
                    <a:pt x="21" y="0"/>
                    <a:pt x="19" y="2"/>
                  </a:cubicBezTo>
                  <a:cubicBezTo>
                    <a:pt x="17" y="4"/>
                    <a:pt x="12" y="5"/>
                    <a:pt x="7" y="6"/>
                  </a:cubicBezTo>
                  <a:cubicBezTo>
                    <a:pt x="1" y="6"/>
                    <a:pt x="0" y="10"/>
                    <a:pt x="3" y="12"/>
                  </a:cubicBezTo>
                  <a:cubicBezTo>
                    <a:pt x="7" y="14"/>
                    <a:pt x="15" y="10"/>
                    <a:pt x="14" y="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 name="Google Shape;347;p4">
              <a:extLst>
                <a:ext uri="{FF2B5EF4-FFF2-40B4-BE49-F238E27FC236}">
                  <a16:creationId xmlns:a16="http://schemas.microsoft.com/office/drawing/2014/main" id="{CB0E5D0E-E6EB-6000-DF16-EDE70F054A20}"/>
                </a:ext>
              </a:extLst>
            </p:cNvPr>
            <p:cNvSpPr/>
            <p:nvPr/>
          </p:nvSpPr>
          <p:spPr>
            <a:xfrm>
              <a:off x="5354615" y="2799521"/>
              <a:ext cx="224374" cy="115362"/>
            </a:xfrm>
            <a:custGeom>
              <a:avLst/>
              <a:gdLst/>
              <a:ahLst/>
              <a:cxnLst/>
              <a:rect l="l" t="t" r="r" b="b"/>
              <a:pathLst>
                <a:path w="90" h="46" extrusionOk="0">
                  <a:moveTo>
                    <a:pt x="76" y="32"/>
                  </a:moveTo>
                  <a:cubicBezTo>
                    <a:pt x="81" y="32"/>
                    <a:pt x="81" y="27"/>
                    <a:pt x="83" y="27"/>
                  </a:cubicBezTo>
                  <a:cubicBezTo>
                    <a:pt x="85" y="27"/>
                    <a:pt x="88" y="23"/>
                    <a:pt x="89" y="21"/>
                  </a:cubicBezTo>
                  <a:cubicBezTo>
                    <a:pt x="90" y="18"/>
                    <a:pt x="88" y="14"/>
                    <a:pt x="85" y="14"/>
                  </a:cubicBezTo>
                  <a:cubicBezTo>
                    <a:pt x="82" y="14"/>
                    <a:pt x="79" y="11"/>
                    <a:pt x="80" y="10"/>
                  </a:cubicBezTo>
                  <a:cubicBezTo>
                    <a:pt x="81" y="8"/>
                    <a:pt x="78" y="6"/>
                    <a:pt x="79" y="4"/>
                  </a:cubicBezTo>
                  <a:cubicBezTo>
                    <a:pt x="79" y="3"/>
                    <a:pt x="75" y="4"/>
                    <a:pt x="73" y="5"/>
                  </a:cubicBezTo>
                  <a:cubicBezTo>
                    <a:pt x="71" y="5"/>
                    <a:pt x="67" y="0"/>
                    <a:pt x="65" y="1"/>
                  </a:cubicBezTo>
                  <a:cubicBezTo>
                    <a:pt x="63" y="2"/>
                    <a:pt x="64" y="5"/>
                    <a:pt x="64" y="6"/>
                  </a:cubicBezTo>
                  <a:cubicBezTo>
                    <a:pt x="63" y="8"/>
                    <a:pt x="59" y="5"/>
                    <a:pt x="59" y="6"/>
                  </a:cubicBezTo>
                  <a:cubicBezTo>
                    <a:pt x="59" y="8"/>
                    <a:pt x="57" y="8"/>
                    <a:pt x="55" y="7"/>
                  </a:cubicBezTo>
                  <a:cubicBezTo>
                    <a:pt x="54" y="5"/>
                    <a:pt x="50" y="6"/>
                    <a:pt x="51" y="7"/>
                  </a:cubicBezTo>
                  <a:cubicBezTo>
                    <a:pt x="51" y="9"/>
                    <a:pt x="49" y="8"/>
                    <a:pt x="46" y="6"/>
                  </a:cubicBezTo>
                  <a:cubicBezTo>
                    <a:pt x="43" y="4"/>
                    <a:pt x="40" y="8"/>
                    <a:pt x="41" y="10"/>
                  </a:cubicBezTo>
                  <a:cubicBezTo>
                    <a:pt x="41" y="12"/>
                    <a:pt x="40" y="12"/>
                    <a:pt x="37" y="8"/>
                  </a:cubicBezTo>
                  <a:cubicBezTo>
                    <a:pt x="35" y="4"/>
                    <a:pt x="32" y="8"/>
                    <a:pt x="33" y="11"/>
                  </a:cubicBezTo>
                  <a:cubicBezTo>
                    <a:pt x="35" y="13"/>
                    <a:pt x="34" y="16"/>
                    <a:pt x="32" y="14"/>
                  </a:cubicBezTo>
                  <a:cubicBezTo>
                    <a:pt x="30" y="13"/>
                    <a:pt x="28" y="15"/>
                    <a:pt x="27" y="17"/>
                  </a:cubicBezTo>
                  <a:cubicBezTo>
                    <a:pt x="26" y="19"/>
                    <a:pt x="22" y="12"/>
                    <a:pt x="25" y="10"/>
                  </a:cubicBezTo>
                  <a:cubicBezTo>
                    <a:pt x="27" y="9"/>
                    <a:pt x="15" y="2"/>
                    <a:pt x="12" y="2"/>
                  </a:cubicBezTo>
                  <a:cubicBezTo>
                    <a:pt x="8" y="2"/>
                    <a:pt x="10" y="4"/>
                    <a:pt x="13" y="6"/>
                  </a:cubicBezTo>
                  <a:cubicBezTo>
                    <a:pt x="15" y="8"/>
                    <a:pt x="11" y="8"/>
                    <a:pt x="10" y="6"/>
                  </a:cubicBezTo>
                  <a:cubicBezTo>
                    <a:pt x="8" y="4"/>
                    <a:pt x="6" y="6"/>
                    <a:pt x="4" y="8"/>
                  </a:cubicBezTo>
                  <a:cubicBezTo>
                    <a:pt x="3" y="11"/>
                    <a:pt x="0" y="12"/>
                    <a:pt x="0" y="14"/>
                  </a:cubicBezTo>
                  <a:cubicBezTo>
                    <a:pt x="0" y="16"/>
                    <a:pt x="4" y="18"/>
                    <a:pt x="8" y="16"/>
                  </a:cubicBezTo>
                  <a:cubicBezTo>
                    <a:pt x="12" y="14"/>
                    <a:pt x="16" y="14"/>
                    <a:pt x="18" y="16"/>
                  </a:cubicBezTo>
                  <a:cubicBezTo>
                    <a:pt x="20" y="18"/>
                    <a:pt x="15" y="19"/>
                    <a:pt x="17" y="20"/>
                  </a:cubicBezTo>
                  <a:cubicBezTo>
                    <a:pt x="19" y="21"/>
                    <a:pt x="17" y="23"/>
                    <a:pt x="12" y="22"/>
                  </a:cubicBezTo>
                  <a:cubicBezTo>
                    <a:pt x="8" y="22"/>
                    <a:pt x="2" y="23"/>
                    <a:pt x="3" y="25"/>
                  </a:cubicBezTo>
                  <a:cubicBezTo>
                    <a:pt x="4" y="27"/>
                    <a:pt x="15" y="24"/>
                    <a:pt x="15" y="25"/>
                  </a:cubicBezTo>
                  <a:cubicBezTo>
                    <a:pt x="15" y="27"/>
                    <a:pt x="15" y="30"/>
                    <a:pt x="18" y="28"/>
                  </a:cubicBezTo>
                  <a:cubicBezTo>
                    <a:pt x="21" y="27"/>
                    <a:pt x="19" y="31"/>
                    <a:pt x="21" y="31"/>
                  </a:cubicBezTo>
                  <a:cubicBezTo>
                    <a:pt x="22" y="32"/>
                    <a:pt x="22" y="35"/>
                    <a:pt x="18" y="35"/>
                  </a:cubicBezTo>
                  <a:cubicBezTo>
                    <a:pt x="14" y="35"/>
                    <a:pt x="12" y="36"/>
                    <a:pt x="13" y="38"/>
                  </a:cubicBezTo>
                  <a:cubicBezTo>
                    <a:pt x="16" y="40"/>
                    <a:pt x="20" y="38"/>
                    <a:pt x="24" y="37"/>
                  </a:cubicBezTo>
                  <a:cubicBezTo>
                    <a:pt x="28" y="36"/>
                    <a:pt x="34" y="42"/>
                    <a:pt x="39" y="44"/>
                  </a:cubicBezTo>
                  <a:cubicBezTo>
                    <a:pt x="44" y="46"/>
                    <a:pt x="53" y="43"/>
                    <a:pt x="54" y="40"/>
                  </a:cubicBezTo>
                  <a:cubicBezTo>
                    <a:pt x="55" y="38"/>
                    <a:pt x="62" y="39"/>
                    <a:pt x="64" y="37"/>
                  </a:cubicBezTo>
                  <a:cubicBezTo>
                    <a:pt x="67" y="35"/>
                    <a:pt x="71" y="33"/>
                    <a:pt x="76" y="3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348;p4">
              <a:extLst>
                <a:ext uri="{FF2B5EF4-FFF2-40B4-BE49-F238E27FC236}">
                  <a16:creationId xmlns:a16="http://schemas.microsoft.com/office/drawing/2014/main" id="{17CEBCC7-0BBF-96D9-CAF4-914617B42435}"/>
                </a:ext>
              </a:extLst>
            </p:cNvPr>
            <p:cNvSpPr/>
            <p:nvPr/>
          </p:nvSpPr>
          <p:spPr>
            <a:xfrm>
              <a:off x="5644607" y="3167832"/>
              <a:ext cx="95253" cy="107953"/>
            </a:xfrm>
            <a:custGeom>
              <a:avLst/>
              <a:gdLst/>
              <a:ahLst/>
              <a:cxnLst/>
              <a:rect l="l" t="t" r="r" b="b"/>
              <a:pathLst>
                <a:path w="38" h="43" extrusionOk="0">
                  <a:moveTo>
                    <a:pt x="34" y="14"/>
                  </a:moveTo>
                  <a:cubicBezTo>
                    <a:pt x="33" y="13"/>
                    <a:pt x="32" y="12"/>
                    <a:pt x="31" y="11"/>
                  </a:cubicBezTo>
                  <a:cubicBezTo>
                    <a:pt x="28" y="7"/>
                    <a:pt x="27" y="10"/>
                    <a:pt x="26" y="13"/>
                  </a:cubicBezTo>
                  <a:cubicBezTo>
                    <a:pt x="26" y="15"/>
                    <a:pt x="23" y="12"/>
                    <a:pt x="21" y="12"/>
                  </a:cubicBezTo>
                  <a:cubicBezTo>
                    <a:pt x="19" y="11"/>
                    <a:pt x="22" y="8"/>
                    <a:pt x="23" y="7"/>
                  </a:cubicBezTo>
                  <a:cubicBezTo>
                    <a:pt x="24" y="6"/>
                    <a:pt x="25" y="4"/>
                    <a:pt x="25" y="2"/>
                  </a:cubicBezTo>
                  <a:cubicBezTo>
                    <a:pt x="25" y="2"/>
                    <a:pt x="24" y="2"/>
                    <a:pt x="24" y="2"/>
                  </a:cubicBezTo>
                  <a:cubicBezTo>
                    <a:pt x="21" y="0"/>
                    <a:pt x="16" y="0"/>
                    <a:pt x="16" y="3"/>
                  </a:cubicBezTo>
                  <a:cubicBezTo>
                    <a:pt x="16" y="7"/>
                    <a:pt x="20" y="5"/>
                    <a:pt x="20" y="7"/>
                  </a:cubicBezTo>
                  <a:cubicBezTo>
                    <a:pt x="20" y="9"/>
                    <a:pt x="16" y="9"/>
                    <a:pt x="13" y="11"/>
                  </a:cubicBezTo>
                  <a:cubicBezTo>
                    <a:pt x="10" y="13"/>
                    <a:pt x="7" y="10"/>
                    <a:pt x="4" y="11"/>
                  </a:cubicBezTo>
                  <a:cubicBezTo>
                    <a:pt x="1" y="13"/>
                    <a:pt x="7" y="14"/>
                    <a:pt x="5" y="17"/>
                  </a:cubicBezTo>
                  <a:cubicBezTo>
                    <a:pt x="3" y="21"/>
                    <a:pt x="5" y="20"/>
                    <a:pt x="9" y="23"/>
                  </a:cubicBezTo>
                  <a:cubicBezTo>
                    <a:pt x="12" y="26"/>
                    <a:pt x="6" y="27"/>
                    <a:pt x="6" y="30"/>
                  </a:cubicBezTo>
                  <a:cubicBezTo>
                    <a:pt x="6" y="34"/>
                    <a:pt x="2" y="34"/>
                    <a:pt x="1" y="36"/>
                  </a:cubicBezTo>
                  <a:cubicBezTo>
                    <a:pt x="0" y="38"/>
                    <a:pt x="5" y="43"/>
                    <a:pt x="9" y="43"/>
                  </a:cubicBezTo>
                  <a:cubicBezTo>
                    <a:pt x="12" y="43"/>
                    <a:pt x="20" y="41"/>
                    <a:pt x="24" y="37"/>
                  </a:cubicBezTo>
                  <a:cubicBezTo>
                    <a:pt x="28" y="33"/>
                    <a:pt x="30" y="37"/>
                    <a:pt x="34" y="35"/>
                  </a:cubicBezTo>
                  <a:cubicBezTo>
                    <a:pt x="38" y="33"/>
                    <a:pt x="36" y="18"/>
                    <a:pt x="34" y="15"/>
                  </a:cubicBezTo>
                  <a:cubicBezTo>
                    <a:pt x="34" y="14"/>
                    <a:pt x="34" y="14"/>
                    <a:pt x="34" y="1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349;p4">
              <a:extLst>
                <a:ext uri="{FF2B5EF4-FFF2-40B4-BE49-F238E27FC236}">
                  <a16:creationId xmlns:a16="http://schemas.microsoft.com/office/drawing/2014/main" id="{0318A876-5D35-57B0-228B-B1341B075241}"/>
                </a:ext>
              </a:extLst>
            </p:cNvPr>
            <p:cNvSpPr/>
            <p:nvPr/>
          </p:nvSpPr>
          <p:spPr>
            <a:xfrm>
              <a:off x="5692233" y="2995318"/>
              <a:ext cx="212731" cy="325977"/>
            </a:xfrm>
            <a:custGeom>
              <a:avLst/>
              <a:gdLst/>
              <a:ahLst/>
              <a:cxnLst/>
              <a:rect l="l" t="t" r="r" b="b"/>
              <a:pathLst>
                <a:path w="85" h="130" extrusionOk="0">
                  <a:moveTo>
                    <a:pt x="17" y="69"/>
                  </a:moveTo>
                  <a:cubicBezTo>
                    <a:pt x="14" y="66"/>
                    <a:pt x="10" y="71"/>
                    <a:pt x="6" y="71"/>
                  </a:cubicBezTo>
                  <a:cubicBezTo>
                    <a:pt x="6" y="73"/>
                    <a:pt x="5" y="75"/>
                    <a:pt x="4" y="76"/>
                  </a:cubicBezTo>
                  <a:cubicBezTo>
                    <a:pt x="3" y="77"/>
                    <a:pt x="0" y="80"/>
                    <a:pt x="2" y="81"/>
                  </a:cubicBezTo>
                  <a:cubicBezTo>
                    <a:pt x="4" y="81"/>
                    <a:pt x="7" y="84"/>
                    <a:pt x="7" y="82"/>
                  </a:cubicBezTo>
                  <a:cubicBezTo>
                    <a:pt x="8" y="79"/>
                    <a:pt x="9" y="76"/>
                    <a:pt x="12" y="80"/>
                  </a:cubicBezTo>
                  <a:cubicBezTo>
                    <a:pt x="13" y="81"/>
                    <a:pt x="14" y="82"/>
                    <a:pt x="15" y="83"/>
                  </a:cubicBezTo>
                  <a:cubicBezTo>
                    <a:pt x="15" y="81"/>
                    <a:pt x="19" y="81"/>
                    <a:pt x="21" y="79"/>
                  </a:cubicBezTo>
                  <a:cubicBezTo>
                    <a:pt x="24" y="76"/>
                    <a:pt x="20" y="73"/>
                    <a:pt x="17" y="69"/>
                  </a:cubicBezTo>
                  <a:close/>
                  <a:moveTo>
                    <a:pt x="85" y="100"/>
                  </a:moveTo>
                  <a:cubicBezTo>
                    <a:pt x="85" y="96"/>
                    <a:pt x="77" y="94"/>
                    <a:pt x="76" y="96"/>
                  </a:cubicBezTo>
                  <a:cubicBezTo>
                    <a:pt x="75" y="98"/>
                    <a:pt x="73" y="97"/>
                    <a:pt x="72" y="95"/>
                  </a:cubicBezTo>
                  <a:cubicBezTo>
                    <a:pt x="70" y="93"/>
                    <a:pt x="73" y="91"/>
                    <a:pt x="72" y="91"/>
                  </a:cubicBezTo>
                  <a:cubicBezTo>
                    <a:pt x="70" y="90"/>
                    <a:pt x="69" y="87"/>
                    <a:pt x="69" y="86"/>
                  </a:cubicBezTo>
                  <a:cubicBezTo>
                    <a:pt x="69" y="85"/>
                    <a:pt x="67" y="77"/>
                    <a:pt x="63" y="76"/>
                  </a:cubicBezTo>
                  <a:cubicBezTo>
                    <a:pt x="58" y="75"/>
                    <a:pt x="58" y="69"/>
                    <a:pt x="57" y="66"/>
                  </a:cubicBezTo>
                  <a:cubicBezTo>
                    <a:pt x="56" y="62"/>
                    <a:pt x="54" y="64"/>
                    <a:pt x="51" y="61"/>
                  </a:cubicBezTo>
                  <a:cubicBezTo>
                    <a:pt x="49" y="59"/>
                    <a:pt x="46" y="60"/>
                    <a:pt x="44" y="60"/>
                  </a:cubicBezTo>
                  <a:cubicBezTo>
                    <a:pt x="42" y="60"/>
                    <a:pt x="44" y="57"/>
                    <a:pt x="47" y="55"/>
                  </a:cubicBezTo>
                  <a:cubicBezTo>
                    <a:pt x="50" y="53"/>
                    <a:pt x="53" y="42"/>
                    <a:pt x="53" y="40"/>
                  </a:cubicBezTo>
                  <a:cubicBezTo>
                    <a:pt x="53" y="38"/>
                    <a:pt x="40" y="38"/>
                    <a:pt x="38" y="39"/>
                  </a:cubicBezTo>
                  <a:cubicBezTo>
                    <a:pt x="35" y="40"/>
                    <a:pt x="33" y="37"/>
                    <a:pt x="35" y="36"/>
                  </a:cubicBezTo>
                  <a:cubicBezTo>
                    <a:pt x="37" y="36"/>
                    <a:pt x="41" y="31"/>
                    <a:pt x="41" y="30"/>
                  </a:cubicBezTo>
                  <a:cubicBezTo>
                    <a:pt x="41" y="28"/>
                    <a:pt x="44" y="26"/>
                    <a:pt x="42" y="25"/>
                  </a:cubicBezTo>
                  <a:cubicBezTo>
                    <a:pt x="41" y="23"/>
                    <a:pt x="40" y="27"/>
                    <a:pt x="39" y="28"/>
                  </a:cubicBezTo>
                  <a:cubicBezTo>
                    <a:pt x="37" y="29"/>
                    <a:pt x="34" y="29"/>
                    <a:pt x="30" y="28"/>
                  </a:cubicBezTo>
                  <a:cubicBezTo>
                    <a:pt x="26" y="27"/>
                    <a:pt x="24" y="33"/>
                    <a:pt x="24" y="35"/>
                  </a:cubicBezTo>
                  <a:cubicBezTo>
                    <a:pt x="25" y="37"/>
                    <a:pt x="20" y="39"/>
                    <a:pt x="21" y="41"/>
                  </a:cubicBezTo>
                  <a:cubicBezTo>
                    <a:pt x="21" y="43"/>
                    <a:pt x="20" y="44"/>
                    <a:pt x="19" y="43"/>
                  </a:cubicBezTo>
                  <a:cubicBezTo>
                    <a:pt x="17" y="42"/>
                    <a:pt x="16" y="39"/>
                    <a:pt x="13" y="41"/>
                  </a:cubicBezTo>
                  <a:cubicBezTo>
                    <a:pt x="11" y="43"/>
                    <a:pt x="16" y="46"/>
                    <a:pt x="20" y="46"/>
                  </a:cubicBezTo>
                  <a:cubicBezTo>
                    <a:pt x="23" y="47"/>
                    <a:pt x="17" y="49"/>
                    <a:pt x="16" y="53"/>
                  </a:cubicBezTo>
                  <a:cubicBezTo>
                    <a:pt x="16" y="56"/>
                    <a:pt x="21" y="55"/>
                    <a:pt x="21" y="57"/>
                  </a:cubicBezTo>
                  <a:cubicBezTo>
                    <a:pt x="21" y="60"/>
                    <a:pt x="14" y="60"/>
                    <a:pt x="14" y="62"/>
                  </a:cubicBezTo>
                  <a:cubicBezTo>
                    <a:pt x="14" y="65"/>
                    <a:pt x="18" y="61"/>
                    <a:pt x="20" y="60"/>
                  </a:cubicBezTo>
                  <a:cubicBezTo>
                    <a:pt x="22" y="59"/>
                    <a:pt x="19" y="66"/>
                    <a:pt x="23" y="65"/>
                  </a:cubicBezTo>
                  <a:cubicBezTo>
                    <a:pt x="28" y="64"/>
                    <a:pt x="27" y="58"/>
                    <a:pt x="28" y="59"/>
                  </a:cubicBezTo>
                  <a:cubicBezTo>
                    <a:pt x="30" y="59"/>
                    <a:pt x="28" y="62"/>
                    <a:pt x="29" y="64"/>
                  </a:cubicBezTo>
                  <a:cubicBezTo>
                    <a:pt x="30" y="67"/>
                    <a:pt x="26" y="71"/>
                    <a:pt x="26" y="73"/>
                  </a:cubicBezTo>
                  <a:cubicBezTo>
                    <a:pt x="26" y="75"/>
                    <a:pt x="35" y="75"/>
                    <a:pt x="38" y="72"/>
                  </a:cubicBezTo>
                  <a:cubicBezTo>
                    <a:pt x="41" y="69"/>
                    <a:pt x="42" y="72"/>
                    <a:pt x="40" y="74"/>
                  </a:cubicBezTo>
                  <a:cubicBezTo>
                    <a:pt x="38" y="77"/>
                    <a:pt x="39" y="79"/>
                    <a:pt x="42" y="80"/>
                  </a:cubicBezTo>
                  <a:cubicBezTo>
                    <a:pt x="44" y="80"/>
                    <a:pt x="45" y="81"/>
                    <a:pt x="44" y="83"/>
                  </a:cubicBezTo>
                  <a:cubicBezTo>
                    <a:pt x="43" y="85"/>
                    <a:pt x="44" y="88"/>
                    <a:pt x="43" y="90"/>
                  </a:cubicBezTo>
                  <a:cubicBezTo>
                    <a:pt x="42" y="92"/>
                    <a:pt x="35" y="92"/>
                    <a:pt x="35" y="91"/>
                  </a:cubicBezTo>
                  <a:cubicBezTo>
                    <a:pt x="34" y="89"/>
                    <a:pt x="31" y="90"/>
                    <a:pt x="32" y="92"/>
                  </a:cubicBezTo>
                  <a:cubicBezTo>
                    <a:pt x="33" y="94"/>
                    <a:pt x="29" y="96"/>
                    <a:pt x="29" y="97"/>
                  </a:cubicBezTo>
                  <a:cubicBezTo>
                    <a:pt x="30" y="99"/>
                    <a:pt x="34" y="98"/>
                    <a:pt x="34" y="100"/>
                  </a:cubicBezTo>
                  <a:cubicBezTo>
                    <a:pt x="35" y="102"/>
                    <a:pt x="31" y="105"/>
                    <a:pt x="26" y="106"/>
                  </a:cubicBezTo>
                  <a:cubicBezTo>
                    <a:pt x="22" y="108"/>
                    <a:pt x="27" y="111"/>
                    <a:pt x="30" y="110"/>
                  </a:cubicBezTo>
                  <a:cubicBezTo>
                    <a:pt x="32" y="108"/>
                    <a:pt x="31" y="111"/>
                    <a:pt x="35" y="111"/>
                  </a:cubicBezTo>
                  <a:cubicBezTo>
                    <a:pt x="38" y="111"/>
                    <a:pt x="40" y="113"/>
                    <a:pt x="43" y="112"/>
                  </a:cubicBezTo>
                  <a:cubicBezTo>
                    <a:pt x="47" y="111"/>
                    <a:pt x="47" y="112"/>
                    <a:pt x="44" y="114"/>
                  </a:cubicBezTo>
                  <a:cubicBezTo>
                    <a:pt x="41" y="116"/>
                    <a:pt x="37" y="114"/>
                    <a:pt x="35" y="115"/>
                  </a:cubicBezTo>
                  <a:cubicBezTo>
                    <a:pt x="32" y="117"/>
                    <a:pt x="22" y="126"/>
                    <a:pt x="24" y="129"/>
                  </a:cubicBezTo>
                  <a:cubicBezTo>
                    <a:pt x="25" y="130"/>
                    <a:pt x="27" y="127"/>
                    <a:pt x="30" y="125"/>
                  </a:cubicBezTo>
                  <a:cubicBezTo>
                    <a:pt x="34" y="124"/>
                    <a:pt x="35" y="126"/>
                    <a:pt x="37" y="126"/>
                  </a:cubicBezTo>
                  <a:cubicBezTo>
                    <a:pt x="39" y="127"/>
                    <a:pt x="39" y="122"/>
                    <a:pt x="40" y="123"/>
                  </a:cubicBezTo>
                  <a:cubicBezTo>
                    <a:pt x="42" y="123"/>
                    <a:pt x="43" y="121"/>
                    <a:pt x="46" y="122"/>
                  </a:cubicBezTo>
                  <a:cubicBezTo>
                    <a:pt x="49" y="122"/>
                    <a:pt x="51" y="121"/>
                    <a:pt x="53" y="120"/>
                  </a:cubicBezTo>
                  <a:cubicBezTo>
                    <a:pt x="54" y="119"/>
                    <a:pt x="58" y="122"/>
                    <a:pt x="60" y="121"/>
                  </a:cubicBezTo>
                  <a:cubicBezTo>
                    <a:pt x="61" y="121"/>
                    <a:pt x="66" y="120"/>
                    <a:pt x="69" y="120"/>
                  </a:cubicBezTo>
                  <a:cubicBezTo>
                    <a:pt x="72" y="120"/>
                    <a:pt x="79" y="117"/>
                    <a:pt x="81" y="115"/>
                  </a:cubicBezTo>
                  <a:cubicBezTo>
                    <a:pt x="83" y="113"/>
                    <a:pt x="80" y="113"/>
                    <a:pt x="77" y="113"/>
                  </a:cubicBezTo>
                  <a:cubicBezTo>
                    <a:pt x="75" y="114"/>
                    <a:pt x="75" y="111"/>
                    <a:pt x="78" y="108"/>
                  </a:cubicBezTo>
                  <a:cubicBezTo>
                    <a:pt x="80" y="106"/>
                    <a:pt x="85" y="104"/>
                    <a:pt x="85" y="100"/>
                  </a:cubicBezTo>
                  <a:close/>
                  <a:moveTo>
                    <a:pt x="10" y="38"/>
                  </a:moveTo>
                  <a:cubicBezTo>
                    <a:pt x="13" y="37"/>
                    <a:pt x="17" y="32"/>
                    <a:pt x="16" y="30"/>
                  </a:cubicBezTo>
                  <a:cubicBezTo>
                    <a:pt x="14" y="29"/>
                    <a:pt x="7" y="38"/>
                    <a:pt x="10" y="38"/>
                  </a:cubicBezTo>
                  <a:close/>
                  <a:moveTo>
                    <a:pt x="58" y="11"/>
                  </a:moveTo>
                  <a:cubicBezTo>
                    <a:pt x="60" y="8"/>
                    <a:pt x="63" y="0"/>
                    <a:pt x="60" y="1"/>
                  </a:cubicBezTo>
                  <a:cubicBezTo>
                    <a:pt x="56" y="2"/>
                    <a:pt x="57" y="12"/>
                    <a:pt x="58" y="1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 name="Google Shape;350;p4">
              <a:extLst>
                <a:ext uri="{FF2B5EF4-FFF2-40B4-BE49-F238E27FC236}">
                  <a16:creationId xmlns:a16="http://schemas.microsoft.com/office/drawing/2014/main" id="{C8AC7973-138A-389F-26C5-C240D23836E6}"/>
                </a:ext>
              </a:extLst>
            </p:cNvPr>
            <p:cNvSpPr/>
            <p:nvPr/>
          </p:nvSpPr>
          <p:spPr>
            <a:xfrm>
              <a:off x="5692233" y="2995318"/>
              <a:ext cx="212731" cy="325977"/>
            </a:xfrm>
            <a:custGeom>
              <a:avLst/>
              <a:gdLst/>
              <a:ahLst/>
              <a:cxnLst/>
              <a:rect l="l" t="t" r="r" b="b"/>
              <a:pathLst>
                <a:path w="85" h="130" extrusionOk="0">
                  <a:moveTo>
                    <a:pt x="17" y="69"/>
                  </a:moveTo>
                  <a:cubicBezTo>
                    <a:pt x="14" y="66"/>
                    <a:pt x="10" y="71"/>
                    <a:pt x="6" y="71"/>
                  </a:cubicBezTo>
                  <a:cubicBezTo>
                    <a:pt x="6" y="73"/>
                    <a:pt x="5" y="75"/>
                    <a:pt x="4" y="76"/>
                  </a:cubicBezTo>
                  <a:cubicBezTo>
                    <a:pt x="3" y="77"/>
                    <a:pt x="0" y="80"/>
                    <a:pt x="2" y="81"/>
                  </a:cubicBezTo>
                  <a:cubicBezTo>
                    <a:pt x="4" y="81"/>
                    <a:pt x="7" y="84"/>
                    <a:pt x="7" y="82"/>
                  </a:cubicBezTo>
                  <a:cubicBezTo>
                    <a:pt x="8" y="79"/>
                    <a:pt x="9" y="76"/>
                    <a:pt x="12" y="80"/>
                  </a:cubicBezTo>
                  <a:cubicBezTo>
                    <a:pt x="13" y="81"/>
                    <a:pt x="14" y="82"/>
                    <a:pt x="15" y="83"/>
                  </a:cubicBezTo>
                  <a:cubicBezTo>
                    <a:pt x="15" y="81"/>
                    <a:pt x="19" y="81"/>
                    <a:pt x="21" y="79"/>
                  </a:cubicBezTo>
                  <a:cubicBezTo>
                    <a:pt x="24" y="76"/>
                    <a:pt x="20" y="73"/>
                    <a:pt x="17" y="69"/>
                  </a:cubicBezTo>
                  <a:close/>
                  <a:moveTo>
                    <a:pt x="85" y="100"/>
                  </a:moveTo>
                  <a:cubicBezTo>
                    <a:pt x="85" y="96"/>
                    <a:pt x="77" y="94"/>
                    <a:pt x="76" y="96"/>
                  </a:cubicBezTo>
                  <a:cubicBezTo>
                    <a:pt x="75" y="98"/>
                    <a:pt x="73" y="97"/>
                    <a:pt x="72" y="95"/>
                  </a:cubicBezTo>
                  <a:cubicBezTo>
                    <a:pt x="70" y="93"/>
                    <a:pt x="73" y="91"/>
                    <a:pt x="72" y="91"/>
                  </a:cubicBezTo>
                  <a:cubicBezTo>
                    <a:pt x="70" y="90"/>
                    <a:pt x="69" y="87"/>
                    <a:pt x="69" y="86"/>
                  </a:cubicBezTo>
                  <a:cubicBezTo>
                    <a:pt x="69" y="85"/>
                    <a:pt x="67" y="77"/>
                    <a:pt x="63" y="76"/>
                  </a:cubicBezTo>
                  <a:cubicBezTo>
                    <a:pt x="58" y="75"/>
                    <a:pt x="58" y="69"/>
                    <a:pt x="57" y="66"/>
                  </a:cubicBezTo>
                  <a:cubicBezTo>
                    <a:pt x="56" y="62"/>
                    <a:pt x="54" y="64"/>
                    <a:pt x="51" y="61"/>
                  </a:cubicBezTo>
                  <a:cubicBezTo>
                    <a:pt x="49" y="59"/>
                    <a:pt x="46" y="60"/>
                    <a:pt x="44" y="60"/>
                  </a:cubicBezTo>
                  <a:cubicBezTo>
                    <a:pt x="42" y="60"/>
                    <a:pt x="44" y="57"/>
                    <a:pt x="47" y="55"/>
                  </a:cubicBezTo>
                  <a:cubicBezTo>
                    <a:pt x="50" y="53"/>
                    <a:pt x="53" y="42"/>
                    <a:pt x="53" y="40"/>
                  </a:cubicBezTo>
                  <a:cubicBezTo>
                    <a:pt x="53" y="38"/>
                    <a:pt x="40" y="38"/>
                    <a:pt x="38" y="39"/>
                  </a:cubicBezTo>
                  <a:cubicBezTo>
                    <a:pt x="35" y="40"/>
                    <a:pt x="33" y="37"/>
                    <a:pt x="35" y="36"/>
                  </a:cubicBezTo>
                  <a:cubicBezTo>
                    <a:pt x="37" y="36"/>
                    <a:pt x="41" y="31"/>
                    <a:pt x="41" y="30"/>
                  </a:cubicBezTo>
                  <a:cubicBezTo>
                    <a:pt x="41" y="28"/>
                    <a:pt x="44" y="26"/>
                    <a:pt x="42" y="25"/>
                  </a:cubicBezTo>
                  <a:cubicBezTo>
                    <a:pt x="41" y="23"/>
                    <a:pt x="40" y="27"/>
                    <a:pt x="39" y="28"/>
                  </a:cubicBezTo>
                  <a:cubicBezTo>
                    <a:pt x="37" y="29"/>
                    <a:pt x="34" y="29"/>
                    <a:pt x="30" y="28"/>
                  </a:cubicBezTo>
                  <a:cubicBezTo>
                    <a:pt x="26" y="27"/>
                    <a:pt x="24" y="33"/>
                    <a:pt x="24" y="35"/>
                  </a:cubicBezTo>
                  <a:cubicBezTo>
                    <a:pt x="25" y="37"/>
                    <a:pt x="20" y="39"/>
                    <a:pt x="21" y="41"/>
                  </a:cubicBezTo>
                  <a:cubicBezTo>
                    <a:pt x="21" y="43"/>
                    <a:pt x="20" y="44"/>
                    <a:pt x="19" y="43"/>
                  </a:cubicBezTo>
                  <a:cubicBezTo>
                    <a:pt x="17" y="42"/>
                    <a:pt x="16" y="39"/>
                    <a:pt x="13" y="41"/>
                  </a:cubicBezTo>
                  <a:cubicBezTo>
                    <a:pt x="11" y="43"/>
                    <a:pt x="16" y="46"/>
                    <a:pt x="20" y="46"/>
                  </a:cubicBezTo>
                  <a:cubicBezTo>
                    <a:pt x="23" y="47"/>
                    <a:pt x="17" y="49"/>
                    <a:pt x="16" y="53"/>
                  </a:cubicBezTo>
                  <a:cubicBezTo>
                    <a:pt x="16" y="56"/>
                    <a:pt x="21" y="55"/>
                    <a:pt x="21" y="57"/>
                  </a:cubicBezTo>
                  <a:cubicBezTo>
                    <a:pt x="21" y="60"/>
                    <a:pt x="14" y="60"/>
                    <a:pt x="14" y="62"/>
                  </a:cubicBezTo>
                  <a:cubicBezTo>
                    <a:pt x="14" y="65"/>
                    <a:pt x="18" y="61"/>
                    <a:pt x="20" y="60"/>
                  </a:cubicBezTo>
                  <a:cubicBezTo>
                    <a:pt x="22" y="59"/>
                    <a:pt x="19" y="66"/>
                    <a:pt x="23" y="65"/>
                  </a:cubicBezTo>
                  <a:cubicBezTo>
                    <a:pt x="28" y="64"/>
                    <a:pt x="27" y="58"/>
                    <a:pt x="28" y="59"/>
                  </a:cubicBezTo>
                  <a:cubicBezTo>
                    <a:pt x="30" y="59"/>
                    <a:pt x="28" y="62"/>
                    <a:pt x="29" y="64"/>
                  </a:cubicBezTo>
                  <a:cubicBezTo>
                    <a:pt x="30" y="67"/>
                    <a:pt x="26" y="71"/>
                    <a:pt x="26" y="73"/>
                  </a:cubicBezTo>
                  <a:cubicBezTo>
                    <a:pt x="26" y="75"/>
                    <a:pt x="35" y="75"/>
                    <a:pt x="38" y="72"/>
                  </a:cubicBezTo>
                  <a:cubicBezTo>
                    <a:pt x="41" y="69"/>
                    <a:pt x="42" y="72"/>
                    <a:pt x="40" y="74"/>
                  </a:cubicBezTo>
                  <a:cubicBezTo>
                    <a:pt x="38" y="77"/>
                    <a:pt x="39" y="79"/>
                    <a:pt x="42" y="80"/>
                  </a:cubicBezTo>
                  <a:cubicBezTo>
                    <a:pt x="44" y="80"/>
                    <a:pt x="45" y="81"/>
                    <a:pt x="44" y="83"/>
                  </a:cubicBezTo>
                  <a:cubicBezTo>
                    <a:pt x="43" y="85"/>
                    <a:pt x="44" y="88"/>
                    <a:pt x="43" y="90"/>
                  </a:cubicBezTo>
                  <a:cubicBezTo>
                    <a:pt x="42" y="92"/>
                    <a:pt x="35" y="92"/>
                    <a:pt x="35" y="91"/>
                  </a:cubicBezTo>
                  <a:cubicBezTo>
                    <a:pt x="34" y="89"/>
                    <a:pt x="31" y="90"/>
                    <a:pt x="32" y="92"/>
                  </a:cubicBezTo>
                  <a:cubicBezTo>
                    <a:pt x="33" y="94"/>
                    <a:pt x="29" y="96"/>
                    <a:pt x="29" y="97"/>
                  </a:cubicBezTo>
                  <a:cubicBezTo>
                    <a:pt x="30" y="99"/>
                    <a:pt x="34" y="98"/>
                    <a:pt x="34" y="100"/>
                  </a:cubicBezTo>
                  <a:cubicBezTo>
                    <a:pt x="35" y="102"/>
                    <a:pt x="31" y="105"/>
                    <a:pt x="26" y="106"/>
                  </a:cubicBezTo>
                  <a:cubicBezTo>
                    <a:pt x="22" y="108"/>
                    <a:pt x="27" y="111"/>
                    <a:pt x="30" y="110"/>
                  </a:cubicBezTo>
                  <a:cubicBezTo>
                    <a:pt x="32" y="108"/>
                    <a:pt x="31" y="111"/>
                    <a:pt x="35" y="111"/>
                  </a:cubicBezTo>
                  <a:cubicBezTo>
                    <a:pt x="38" y="111"/>
                    <a:pt x="40" y="113"/>
                    <a:pt x="43" y="112"/>
                  </a:cubicBezTo>
                  <a:cubicBezTo>
                    <a:pt x="47" y="111"/>
                    <a:pt x="47" y="112"/>
                    <a:pt x="44" y="114"/>
                  </a:cubicBezTo>
                  <a:cubicBezTo>
                    <a:pt x="41" y="116"/>
                    <a:pt x="37" y="114"/>
                    <a:pt x="35" y="115"/>
                  </a:cubicBezTo>
                  <a:cubicBezTo>
                    <a:pt x="32" y="117"/>
                    <a:pt x="22" y="126"/>
                    <a:pt x="24" y="129"/>
                  </a:cubicBezTo>
                  <a:cubicBezTo>
                    <a:pt x="25" y="130"/>
                    <a:pt x="27" y="127"/>
                    <a:pt x="30" y="125"/>
                  </a:cubicBezTo>
                  <a:cubicBezTo>
                    <a:pt x="34" y="124"/>
                    <a:pt x="35" y="126"/>
                    <a:pt x="37" y="126"/>
                  </a:cubicBezTo>
                  <a:cubicBezTo>
                    <a:pt x="39" y="127"/>
                    <a:pt x="39" y="122"/>
                    <a:pt x="40" y="123"/>
                  </a:cubicBezTo>
                  <a:cubicBezTo>
                    <a:pt x="42" y="123"/>
                    <a:pt x="43" y="121"/>
                    <a:pt x="46" y="122"/>
                  </a:cubicBezTo>
                  <a:cubicBezTo>
                    <a:pt x="49" y="122"/>
                    <a:pt x="51" y="121"/>
                    <a:pt x="53" y="120"/>
                  </a:cubicBezTo>
                  <a:cubicBezTo>
                    <a:pt x="54" y="119"/>
                    <a:pt x="58" y="122"/>
                    <a:pt x="60" y="121"/>
                  </a:cubicBezTo>
                  <a:cubicBezTo>
                    <a:pt x="61" y="121"/>
                    <a:pt x="66" y="120"/>
                    <a:pt x="69" y="120"/>
                  </a:cubicBezTo>
                  <a:cubicBezTo>
                    <a:pt x="72" y="120"/>
                    <a:pt x="79" y="117"/>
                    <a:pt x="81" y="115"/>
                  </a:cubicBezTo>
                  <a:cubicBezTo>
                    <a:pt x="83" y="113"/>
                    <a:pt x="80" y="113"/>
                    <a:pt x="77" y="113"/>
                  </a:cubicBezTo>
                  <a:cubicBezTo>
                    <a:pt x="75" y="114"/>
                    <a:pt x="75" y="111"/>
                    <a:pt x="78" y="108"/>
                  </a:cubicBezTo>
                  <a:cubicBezTo>
                    <a:pt x="80" y="106"/>
                    <a:pt x="85" y="104"/>
                    <a:pt x="85" y="100"/>
                  </a:cubicBezTo>
                  <a:close/>
                  <a:moveTo>
                    <a:pt x="10" y="38"/>
                  </a:moveTo>
                  <a:cubicBezTo>
                    <a:pt x="13" y="37"/>
                    <a:pt x="17" y="32"/>
                    <a:pt x="16" y="30"/>
                  </a:cubicBezTo>
                  <a:cubicBezTo>
                    <a:pt x="14" y="29"/>
                    <a:pt x="7" y="38"/>
                    <a:pt x="10" y="38"/>
                  </a:cubicBezTo>
                  <a:close/>
                  <a:moveTo>
                    <a:pt x="58" y="11"/>
                  </a:moveTo>
                  <a:cubicBezTo>
                    <a:pt x="60" y="8"/>
                    <a:pt x="63" y="0"/>
                    <a:pt x="60" y="1"/>
                  </a:cubicBezTo>
                  <a:cubicBezTo>
                    <a:pt x="56" y="2"/>
                    <a:pt x="57" y="12"/>
                    <a:pt x="58" y="1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351;p4">
              <a:extLst>
                <a:ext uri="{FF2B5EF4-FFF2-40B4-BE49-F238E27FC236}">
                  <a16:creationId xmlns:a16="http://schemas.microsoft.com/office/drawing/2014/main" id="{C81D12AC-B5DC-8795-4C43-815FD7481DAD}"/>
                </a:ext>
              </a:extLst>
            </p:cNvPr>
            <p:cNvSpPr/>
            <p:nvPr/>
          </p:nvSpPr>
          <p:spPr>
            <a:xfrm>
              <a:off x="6035144" y="3090571"/>
              <a:ext cx="102662" cy="95253"/>
            </a:xfrm>
            <a:custGeom>
              <a:avLst/>
              <a:gdLst/>
              <a:ahLst/>
              <a:cxnLst/>
              <a:rect l="l" t="t" r="r" b="b"/>
              <a:pathLst>
                <a:path w="41" h="38" extrusionOk="0">
                  <a:moveTo>
                    <a:pt x="21" y="14"/>
                  </a:moveTo>
                  <a:cubicBezTo>
                    <a:pt x="19" y="14"/>
                    <a:pt x="19" y="10"/>
                    <a:pt x="20" y="8"/>
                  </a:cubicBezTo>
                  <a:cubicBezTo>
                    <a:pt x="22" y="7"/>
                    <a:pt x="22" y="2"/>
                    <a:pt x="21" y="1"/>
                  </a:cubicBezTo>
                  <a:cubicBezTo>
                    <a:pt x="20" y="0"/>
                    <a:pt x="16" y="1"/>
                    <a:pt x="15" y="4"/>
                  </a:cubicBezTo>
                  <a:cubicBezTo>
                    <a:pt x="15" y="8"/>
                    <a:pt x="11" y="6"/>
                    <a:pt x="10" y="7"/>
                  </a:cubicBezTo>
                  <a:cubicBezTo>
                    <a:pt x="9" y="8"/>
                    <a:pt x="12" y="9"/>
                    <a:pt x="11" y="11"/>
                  </a:cubicBezTo>
                  <a:cubicBezTo>
                    <a:pt x="9" y="12"/>
                    <a:pt x="8" y="9"/>
                    <a:pt x="6" y="8"/>
                  </a:cubicBezTo>
                  <a:cubicBezTo>
                    <a:pt x="3" y="8"/>
                    <a:pt x="3" y="12"/>
                    <a:pt x="1" y="14"/>
                  </a:cubicBezTo>
                  <a:cubicBezTo>
                    <a:pt x="0" y="17"/>
                    <a:pt x="1" y="21"/>
                    <a:pt x="1" y="24"/>
                  </a:cubicBezTo>
                  <a:cubicBezTo>
                    <a:pt x="2" y="27"/>
                    <a:pt x="6" y="29"/>
                    <a:pt x="5" y="31"/>
                  </a:cubicBezTo>
                  <a:cubicBezTo>
                    <a:pt x="4" y="32"/>
                    <a:pt x="5" y="34"/>
                    <a:pt x="6" y="35"/>
                  </a:cubicBezTo>
                  <a:cubicBezTo>
                    <a:pt x="9" y="35"/>
                    <a:pt x="12" y="35"/>
                    <a:pt x="14" y="36"/>
                  </a:cubicBezTo>
                  <a:cubicBezTo>
                    <a:pt x="14" y="36"/>
                    <a:pt x="15" y="36"/>
                    <a:pt x="17" y="36"/>
                  </a:cubicBezTo>
                  <a:cubicBezTo>
                    <a:pt x="16" y="34"/>
                    <a:pt x="13" y="33"/>
                    <a:pt x="13" y="31"/>
                  </a:cubicBezTo>
                  <a:cubicBezTo>
                    <a:pt x="14" y="29"/>
                    <a:pt x="16" y="31"/>
                    <a:pt x="18" y="32"/>
                  </a:cubicBezTo>
                  <a:cubicBezTo>
                    <a:pt x="20" y="34"/>
                    <a:pt x="23" y="34"/>
                    <a:pt x="24" y="32"/>
                  </a:cubicBezTo>
                  <a:cubicBezTo>
                    <a:pt x="24" y="31"/>
                    <a:pt x="23" y="25"/>
                    <a:pt x="21" y="27"/>
                  </a:cubicBezTo>
                  <a:cubicBezTo>
                    <a:pt x="18" y="28"/>
                    <a:pt x="18" y="27"/>
                    <a:pt x="17" y="26"/>
                  </a:cubicBezTo>
                  <a:cubicBezTo>
                    <a:pt x="16" y="25"/>
                    <a:pt x="19" y="23"/>
                    <a:pt x="19" y="21"/>
                  </a:cubicBezTo>
                  <a:cubicBezTo>
                    <a:pt x="20" y="19"/>
                    <a:pt x="24" y="20"/>
                    <a:pt x="25" y="18"/>
                  </a:cubicBezTo>
                  <a:cubicBezTo>
                    <a:pt x="25" y="17"/>
                    <a:pt x="22" y="15"/>
                    <a:pt x="21" y="14"/>
                  </a:cubicBezTo>
                  <a:close/>
                  <a:moveTo>
                    <a:pt x="39" y="22"/>
                  </a:moveTo>
                  <a:cubicBezTo>
                    <a:pt x="38" y="21"/>
                    <a:pt x="38" y="23"/>
                    <a:pt x="37" y="24"/>
                  </a:cubicBezTo>
                  <a:cubicBezTo>
                    <a:pt x="35" y="24"/>
                    <a:pt x="34" y="19"/>
                    <a:pt x="34" y="22"/>
                  </a:cubicBezTo>
                  <a:cubicBezTo>
                    <a:pt x="33" y="24"/>
                    <a:pt x="31" y="21"/>
                    <a:pt x="28" y="24"/>
                  </a:cubicBezTo>
                  <a:cubicBezTo>
                    <a:pt x="26" y="28"/>
                    <a:pt x="30" y="31"/>
                    <a:pt x="31" y="32"/>
                  </a:cubicBezTo>
                  <a:cubicBezTo>
                    <a:pt x="33" y="33"/>
                    <a:pt x="31" y="35"/>
                    <a:pt x="29" y="34"/>
                  </a:cubicBezTo>
                  <a:cubicBezTo>
                    <a:pt x="27" y="34"/>
                    <a:pt x="28" y="37"/>
                    <a:pt x="31" y="38"/>
                  </a:cubicBezTo>
                  <a:cubicBezTo>
                    <a:pt x="34" y="38"/>
                    <a:pt x="38" y="32"/>
                    <a:pt x="37" y="31"/>
                  </a:cubicBezTo>
                  <a:cubicBezTo>
                    <a:pt x="37" y="29"/>
                    <a:pt x="41" y="22"/>
                    <a:pt x="39" y="2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352;p4">
              <a:extLst>
                <a:ext uri="{FF2B5EF4-FFF2-40B4-BE49-F238E27FC236}">
                  <a16:creationId xmlns:a16="http://schemas.microsoft.com/office/drawing/2014/main" id="{39DF4CE2-6209-8888-6B5A-993156A9A709}"/>
                </a:ext>
              </a:extLst>
            </p:cNvPr>
            <p:cNvSpPr/>
            <p:nvPr/>
          </p:nvSpPr>
          <p:spPr>
            <a:xfrm>
              <a:off x="6104996" y="2704267"/>
              <a:ext cx="262475" cy="461447"/>
            </a:xfrm>
            <a:custGeom>
              <a:avLst/>
              <a:gdLst/>
              <a:ahLst/>
              <a:cxnLst/>
              <a:rect l="l" t="t" r="r" b="b"/>
              <a:pathLst>
                <a:path w="105" h="184" extrusionOk="0">
                  <a:moveTo>
                    <a:pt x="104" y="43"/>
                  </a:moveTo>
                  <a:cubicBezTo>
                    <a:pt x="102" y="42"/>
                    <a:pt x="100" y="39"/>
                    <a:pt x="102" y="39"/>
                  </a:cubicBezTo>
                  <a:cubicBezTo>
                    <a:pt x="104" y="39"/>
                    <a:pt x="105" y="33"/>
                    <a:pt x="102" y="32"/>
                  </a:cubicBezTo>
                  <a:cubicBezTo>
                    <a:pt x="100" y="31"/>
                    <a:pt x="102" y="25"/>
                    <a:pt x="100" y="24"/>
                  </a:cubicBezTo>
                  <a:cubicBezTo>
                    <a:pt x="98" y="23"/>
                    <a:pt x="100" y="19"/>
                    <a:pt x="100" y="16"/>
                  </a:cubicBezTo>
                  <a:cubicBezTo>
                    <a:pt x="100" y="13"/>
                    <a:pt x="92" y="11"/>
                    <a:pt x="88" y="9"/>
                  </a:cubicBezTo>
                  <a:cubicBezTo>
                    <a:pt x="84" y="7"/>
                    <a:pt x="82" y="4"/>
                    <a:pt x="78" y="2"/>
                  </a:cubicBezTo>
                  <a:cubicBezTo>
                    <a:pt x="74" y="0"/>
                    <a:pt x="73" y="5"/>
                    <a:pt x="73" y="8"/>
                  </a:cubicBezTo>
                  <a:cubicBezTo>
                    <a:pt x="73" y="11"/>
                    <a:pt x="70" y="12"/>
                    <a:pt x="68" y="10"/>
                  </a:cubicBezTo>
                  <a:cubicBezTo>
                    <a:pt x="65" y="8"/>
                    <a:pt x="62" y="10"/>
                    <a:pt x="59" y="8"/>
                  </a:cubicBezTo>
                  <a:cubicBezTo>
                    <a:pt x="55" y="7"/>
                    <a:pt x="57" y="12"/>
                    <a:pt x="57" y="14"/>
                  </a:cubicBezTo>
                  <a:cubicBezTo>
                    <a:pt x="57" y="17"/>
                    <a:pt x="53" y="17"/>
                    <a:pt x="50" y="17"/>
                  </a:cubicBezTo>
                  <a:cubicBezTo>
                    <a:pt x="48" y="17"/>
                    <a:pt x="44" y="19"/>
                    <a:pt x="44" y="21"/>
                  </a:cubicBezTo>
                  <a:cubicBezTo>
                    <a:pt x="44" y="24"/>
                    <a:pt x="40" y="26"/>
                    <a:pt x="42" y="27"/>
                  </a:cubicBezTo>
                  <a:cubicBezTo>
                    <a:pt x="43" y="29"/>
                    <a:pt x="41" y="31"/>
                    <a:pt x="40" y="32"/>
                  </a:cubicBezTo>
                  <a:cubicBezTo>
                    <a:pt x="38" y="33"/>
                    <a:pt x="36" y="37"/>
                    <a:pt x="35" y="38"/>
                  </a:cubicBezTo>
                  <a:cubicBezTo>
                    <a:pt x="34" y="39"/>
                    <a:pt x="36" y="41"/>
                    <a:pt x="34" y="43"/>
                  </a:cubicBezTo>
                  <a:cubicBezTo>
                    <a:pt x="31" y="45"/>
                    <a:pt x="28" y="43"/>
                    <a:pt x="27" y="45"/>
                  </a:cubicBezTo>
                  <a:cubicBezTo>
                    <a:pt x="26" y="46"/>
                    <a:pt x="27" y="49"/>
                    <a:pt x="27" y="52"/>
                  </a:cubicBezTo>
                  <a:cubicBezTo>
                    <a:pt x="26" y="56"/>
                    <a:pt x="24" y="60"/>
                    <a:pt x="21" y="63"/>
                  </a:cubicBezTo>
                  <a:cubicBezTo>
                    <a:pt x="19" y="66"/>
                    <a:pt x="22" y="67"/>
                    <a:pt x="23" y="67"/>
                  </a:cubicBezTo>
                  <a:cubicBezTo>
                    <a:pt x="24" y="68"/>
                    <a:pt x="24" y="70"/>
                    <a:pt x="23" y="72"/>
                  </a:cubicBezTo>
                  <a:cubicBezTo>
                    <a:pt x="22" y="75"/>
                    <a:pt x="19" y="73"/>
                    <a:pt x="18" y="73"/>
                  </a:cubicBezTo>
                  <a:cubicBezTo>
                    <a:pt x="16" y="72"/>
                    <a:pt x="12" y="74"/>
                    <a:pt x="9" y="78"/>
                  </a:cubicBezTo>
                  <a:cubicBezTo>
                    <a:pt x="7" y="82"/>
                    <a:pt x="8" y="85"/>
                    <a:pt x="8" y="87"/>
                  </a:cubicBezTo>
                  <a:cubicBezTo>
                    <a:pt x="9" y="89"/>
                    <a:pt x="6" y="91"/>
                    <a:pt x="8" y="95"/>
                  </a:cubicBezTo>
                  <a:cubicBezTo>
                    <a:pt x="10" y="99"/>
                    <a:pt x="8" y="100"/>
                    <a:pt x="8" y="103"/>
                  </a:cubicBezTo>
                  <a:cubicBezTo>
                    <a:pt x="8" y="106"/>
                    <a:pt x="13" y="106"/>
                    <a:pt x="14" y="109"/>
                  </a:cubicBezTo>
                  <a:cubicBezTo>
                    <a:pt x="14" y="112"/>
                    <a:pt x="12" y="113"/>
                    <a:pt x="10" y="113"/>
                  </a:cubicBezTo>
                  <a:cubicBezTo>
                    <a:pt x="9" y="113"/>
                    <a:pt x="9" y="117"/>
                    <a:pt x="11" y="117"/>
                  </a:cubicBezTo>
                  <a:cubicBezTo>
                    <a:pt x="12" y="118"/>
                    <a:pt x="12" y="124"/>
                    <a:pt x="11" y="125"/>
                  </a:cubicBezTo>
                  <a:cubicBezTo>
                    <a:pt x="10" y="127"/>
                    <a:pt x="5" y="125"/>
                    <a:pt x="6" y="127"/>
                  </a:cubicBezTo>
                  <a:cubicBezTo>
                    <a:pt x="6" y="129"/>
                    <a:pt x="4" y="133"/>
                    <a:pt x="4" y="134"/>
                  </a:cubicBezTo>
                  <a:cubicBezTo>
                    <a:pt x="4" y="136"/>
                    <a:pt x="4" y="141"/>
                    <a:pt x="2" y="140"/>
                  </a:cubicBezTo>
                  <a:cubicBezTo>
                    <a:pt x="2" y="139"/>
                    <a:pt x="1" y="139"/>
                    <a:pt x="0" y="139"/>
                  </a:cubicBezTo>
                  <a:cubicBezTo>
                    <a:pt x="0" y="140"/>
                    <a:pt x="0" y="140"/>
                    <a:pt x="0" y="140"/>
                  </a:cubicBezTo>
                  <a:cubicBezTo>
                    <a:pt x="0" y="143"/>
                    <a:pt x="1" y="146"/>
                    <a:pt x="3" y="149"/>
                  </a:cubicBezTo>
                  <a:cubicBezTo>
                    <a:pt x="6" y="151"/>
                    <a:pt x="4" y="154"/>
                    <a:pt x="6" y="157"/>
                  </a:cubicBezTo>
                  <a:cubicBezTo>
                    <a:pt x="9" y="160"/>
                    <a:pt x="8" y="163"/>
                    <a:pt x="11" y="165"/>
                  </a:cubicBezTo>
                  <a:cubicBezTo>
                    <a:pt x="13" y="167"/>
                    <a:pt x="14" y="168"/>
                    <a:pt x="12" y="171"/>
                  </a:cubicBezTo>
                  <a:cubicBezTo>
                    <a:pt x="11" y="174"/>
                    <a:pt x="15" y="173"/>
                    <a:pt x="15" y="175"/>
                  </a:cubicBezTo>
                  <a:cubicBezTo>
                    <a:pt x="15" y="177"/>
                    <a:pt x="14" y="180"/>
                    <a:pt x="15" y="182"/>
                  </a:cubicBezTo>
                  <a:cubicBezTo>
                    <a:pt x="16" y="184"/>
                    <a:pt x="18" y="182"/>
                    <a:pt x="22" y="182"/>
                  </a:cubicBezTo>
                  <a:cubicBezTo>
                    <a:pt x="25" y="182"/>
                    <a:pt x="24" y="179"/>
                    <a:pt x="25" y="177"/>
                  </a:cubicBezTo>
                  <a:cubicBezTo>
                    <a:pt x="25" y="175"/>
                    <a:pt x="27" y="176"/>
                    <a:pt x="27" y="174"/>
                  </a:cubicBezTo>
                  <a:cubicBezTo>
                    <a:pt x="28" y="173"/>
                    <a:pt x="31" y="173"/>
                    <a:pt x="34" y="174"/>
                  </a:cubicBezTo>
                  <a:cubicBezTo>
                    <a:pt x="37" y="175"/>
                    <a:pt x="39" y="173"/>
                    <a:pt x="39" y="170"/>
                  </a:cubicBezTo>
                  <a:cubicBezTo>
                    <a:pt x="40" y="167"/>
                    <a:pt x="41" y="171"/>
                    <a:pt x="42" y="171"/>
                  </a:cubicBezTo>
                  <a:cubicBezTo>
                    <a:pt x="43" y="172"/>
                    <a:pt x="46" y="167"/>
                    <a:pt x="47" y="163"/>
                  </a:cubicBezTo>
                  <a:cubicBezTo>
                    <a:pt x="48" y="160"/>
                    <a:pt x="47" y="160"/>
                    <a:pt x="44" y="164"/>
                  </a:cubicBezTo>
                  <a:cubicBezTo>
                    <a:pt x="41" y="167"/>
                    <a:pt x="43" y="160"/>
                    <a:pt x="44" y="158"/>
                  </a:cubicBezTo>
                  <a:cubicBezTo>
                    <a:pt x="45" y="155"/>
                    <a:pt x="45" y="148"/>
                    <a:pt x="45" y="146"/>
                  </a:cubicBezTo>
                  <a:cubicBezTo>
                    <a:pt x="45" y="144"/>
                    <a:pt x="46" y="142"/>
                    <a:pt x="50" y="141"/>
                  </a:cubicBezTo>
                  <a:cubicBezTo>
                    <a:pt x="53" y="140"/>
                    <a:pt x="58" y="136"/>
                    <a:pt x="57" y="134"/>
                  </a:cubicBezTo>
                  <a:cubicBezTo>
                    <a:pt x="57" y="132"/>
                    <a:pt x="62" y="129"/>
                    <a:pt x="62" y="127"/>
                  </a:cubicBezTo>
                  <a:cubicBezTo>
                    <a:pt x="62" y="125"/>
                    <a:pt x="56" y="119"/>
                    <a:pt x="54" y="118"/>
                  </a:cubicBezTo>
                  <a:cubicBezTo>
                    <a:pt x="52" y="117"/>
                    <a:pt x="48" y="118"/>
                    <a:pt x="48" y="116"/>
                  </a:cubicBezTo>
                  <a:cubicBezTo>
                    <a:pt x="49" y="115"/>
                    <a:pt x="48" y="110"/>
                    <a:pt x="47" y="107"/>
                  </a:cubicBezTo>
                  <a:cubicBezTo>
                    <a:pt x="47" y="104"/>
                    <a:pt x="51" y="101"/>
                    <a:pt x="51" y="99"/>
                  </a:cubicBezTo>
                  <a:cubicBezTo>
                    <a:pt x="51" y="96"/>
                    <a:pt x="50" y="93"/>
                    <a:pt x="53" y="92"/>
                  </a:cubicBezTo>
                  <a:cubicBezTo>
                    <a:pt x="55" y="91"/>
                    <a:pt x="54" y="89"/>
                    <a:pt x="57" y="88"/>
                  </a:cubicBezTo>
                  <a:cubicBezTo>
                    <a:pt x="60" y="88"/>
                    <a:pt x="59" y="83"/>
                    <a:pt x="63" y="82"/>
                  </a:cubicBezTo>
                  <a:cubicBezTo>
                    <a:pt x="66" y="80"/>
                    <a:pt x="66" y="79"/>
                    <a:pt x="71" y="77"/>
                  </a:cubicBezTo>
                  <a:cubicBezTo>
                    <a:pt x="75" y="75"/>
                    <a:pt x="82" y="70"/>
                    <a:pt x="84" y="67"/>
                  </a:cubicBezTo>
                  <a:cubicBezTo>
                    <a:pt x="85" y="65"/>
                    <a:pt x="79" y="62"/>
                    <a:pt x="83" y="59"/>
                  </a:cubicBezTo>
                  <a:cubicBezTo>
                    <a:pt x="86" y="57"/>
                    <a:pt x="83" y="54"/>
                    <a:pt x="86" y="53"/>
                  </a:cubicBezTo>
                  <a:cubicBezTo>
                    <a:pt x="88" y="52"/>
                    <a:pt x="89" y="50"/>
                    <a:pt x="91" y="48"/>
                  </a:cubicBezTo>
                  <a:cubicBezTo>
                    <a:pt x="93" y="46"/>
                    <a:pt x="96" y="48"/>
                    <a:pt x="100" y="47"/>
                  </a:cubicBezTo>
                  <a:cubicBezTo>
                    <a:pt x="102" y="47"/>
                    <a:pt x="103" y="47"/>
                    <a:pt x="105" y="47"/>
                  </a:cubicBezTo>
                  <a:cubicBezTo>
                    <a:pt x="105" y="46"/>
                    <a:pt x="104" y="44"/>
                    <a:pt x="104" y="43"/>
                  </a:cubicBezTo>
                  <a:close/>
                  <a:moveTo>
                    <a:pt x="61" y="153"/>
                  </a:moveTo>
                  <a:cubicBezTo>
                    <a:pt x="57" y="153"/>
                    <a:pt x="55" y="162"/>
                    <a:pt x="56" y="164"/>
                  </a:cubicBezTo>
                  <a:cubicBezTo>
                    <a:pt x="57" y="165"/>
                    <a:pt x="66" y="153"/>
                    <a:pt x="61" y="15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353;p4">
              <a:extLst>
                <a:ext uri="{FF2B5EF4-FFF2-40B4-BE49-F238E27FC236}">
                  <a16:creationId xmlns:a16="http://schemas.microsoft.com/office/drawing/2014/main" id="{AF7A953A-4709-0981-39CD-C111507F0077}"/>
                </a:ext>
              </a:extLst>
            </p:cNvPr>
            <p:cNvSpPr/>
            <p:nvPr/>
          </p:nvSpPr>
          <p:spPr>
            <a:xfrm>
              <a:off x="6319844" y="3030244"/>
              <a:ext cx="133354" cy="65618"/>
            </a:xfrm>
            <a:custGeom>
              <a:avLst/>
              <a:gdLst/>
              <a:ahLst/>
              <a:cxnLst/>
              <a:rect l="l" t="t" r="r" b="b"/>
              <a:pathLst>
                <a:path w="53" h="26" extrusionOk="0">
                  <a:moveTo>
                    <a:pt x="49" y="7"/>
                  </a:moveTo>
                  <a:cubicBezTo>
                    <a:pt x="50" y="5"/>
                    <a:pt x="53" y="4"/>
                    <a:pt x="51" y="1"/>
                  </a:cubicBezTo>
                  <a:cubicBezTo>
                    <a:pt x="51" y="2"/>
                    <a:pt x="50" y="2"/>
                    <a:pt x="49" y="2"/>
                  </a:cubicBezTo>
                  <a:cubicBezTo>
                    <a:pt x="46" y="3"/>
                    <a:pt x="38" y="0"/>
                    <a:pt x="33" y="1"/>
                  </a:cubicBezTo>
                  <a:cubicBezTo>
                    <a:pt x="29" y="2"/>
                    <a:pt x="20" y="2"/>
                    <a:pt x="18" y="4"/>
                  </a:cubicBezTo>
                  <a:cubicBezTo>
                    <a:pt x="15" y="6"/>
                    <a:pt x="10" y="7"/>
                    <a:pt x="12" y="9"/>
                  </a:cubicBezTo>
                  <a:cubicBezTo>
                    <a:pt x="15" y="11"/>
                    <a:pt x="12" y="12"/>
                    <a:pt x="14" y="14"/>
                  </a:cubicBezTo>
                  <a:cubicBezTo>
                    <a:pt x="16" y="16"/>
                    <a:pt x="17" y="17"/>
                    <a:pt x="19" y="17"/>
                  </a:cubicBezTo>
                  <a:cubicBezTo>
                    <a:pt x="22" y="16"/>
                    <a:pt x="23" y="18"/>
                    <a:pt x="21" y="20"/>
                  </a:cubicBezTo>
                  <a:cubicBezTo>
                    <a:pt x="21" y="20"/>
                    <a:pt x="21" y="20"/>
                    <a:pt x="21" y="20"/>
                  </a:cubicBezTo>
                  <a:cubicBezTo>
                    <a:pt x="25" y="20"/>
                    <a:pt x="29" y="20"/>
                    <a:pt x="30" y="20"/>
                  </a:cubicBezTo>
                  <a:cubicBezTo>
                    <a:pt x="31" y="21"/>
                    <a:pt x="37" y="26"/>
                    <a:pt x="38" y="25"/>
                  </a:cubicBezTo>
                  <a:cubicBezTo>
                    <a:pt x="39" y="25"/>
                    <a:pt x="43" y="25"/>
                    <a:pt x="46" y="26"/>
                  </a:cubicBezTo>
                  <a:cubicBezTo>
                    <a:pt x="46" y="25"/>
                    <a:pt x="46" y="24"/>
                    <a:pt x="47" y="23"/>
                  </a:cubicBezTo>
                  <a:cubicBezTo>
                    <a:pt x="48" y="22"/>
                    <a:pt x="50" y="22"/>
                    <a:pt x="49" y="21"/>
                  </a:cubicBezTo>
                  <a:cubicBezTo>
                    <a:pt x="48" y="19"/>
                    <a:pt x="47" y="18"/>
                    <a:pt x="47" y="16"/>
                  </a:cubicBezTo>
                  <a:cubicBezTo>
                    <a:pt x="47" y="14"/>
                    <a:pt x="46" y="13"/>
                    <a:pt x="46" y="11"/>
                  </a:cubicBezTo>
                  <a:cubicBezTo>
                    <a:pt x="47" y="10"/>
                    <a:pt x="48" y="9"/>
                    <a:pt x="49" y="7"/>
                  </a:cubicBezTo>
                  <a:close/>
                  <a:moveTo>
                    <a:pt x="5" y="13"/>
                  </a:moveTo>
                  <a:cubicBezTo>
                    <a:pt x="1" y="14"/>
                    <a:pt x="0" y="20"/>
                    <a:pt x="2" y="20"/>
                  </a:cubicBezTo>
                  <a:cubicBezTo>
                    <a:pt x="4" y="20"/>
                    <a:pt x="9" y="16"/>
                    <a:pt x="11" y="15"/>
                  </a:cubicBezTo>
                  <a:cubicBezTo>
                    <a:pt x="12" y="13"/>
                    <a:pt x="10" y="12"/>
                    <a:pt x="5" y="13"/>
                  </a:cubicBezTo>
                  <a:close/>
                  <a:moveTo>
                    <a:pt x="9" y="9"/>
                  </a:moveTo>
                  <a:cubicBezTo>
                    <a:pt x="10" y="8"/>
                    <a:pt x="2" y="8"/>
                    <a:pt x="4" y="10"/>
                  </a:cubicBezTo>
                  <a:cubicBezTo>
                    <a:pt x="5" y="11"/>
                    <a:pt x="8" y="11"/>
                    <a:pt x="9" y="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354;p4">
              <a:extLst>
                <a:ext uri="{FF2B5EF4-FFF2-40B4-BE49-F238E27FC236}">
                  <a16:creationId xmlns:a16="http://schemas.microsoft.com/office/drawing/2014/main" id="{1542677E-7F80-5806-1803-617A0DA2A8A1}"/>
                </a:ext>
              </a:extLst>
            </p:cNvPr>
            <p:cNvSpPr/>
            <p:nvPr/>
          </p:nvSpPr>
          <p:spPr>
            <a:xfrm>
              <a:off x="6565385" y="4373312"/>
              <a:ext cx="167222" cy="207440"/>
            </a:xfrm>
            <a:custGeom>
              <a:avLst/>
              <a:gdLst/>
              <a:ahLst/>
              <a:cxnLst/>
              <a:rect l="l" t="t" r="r" b="b"/>
              <a:pathLst>
                <a:path w="67" h="83" extrusionOk="0">
                  <a:moveTo>
                    <a:pt x="59" y="19"/>
                  </a:moveTo>
                  <a:cubicBezTo>
                    <a:pt x="63" y="13"/>
                    <a:pt x="63" y="13"/>
                    <a:pt x="63" y="13"/>
                  </a:cubicBezTo>
                  <a:cubicBezTo>
                    <a:pt x="67" y="7"/>
                    <a:pt x="67" y="7"/>
                    <a:pt x="67" y="7"/>
                  </a:cubicBezTo>
                  <a:cubicBezTo>
                    <a:pt x="65" y="8"/>
                    <a:pt x="64" y="8"/>
                    <a:pt x="63" y="9"/>
                  </a:cubicBezTo>
                  <a:cubicBezTo>
                    <a:pt x="62" y="9"/>
                    <a:pt x="60" y="8"/>
                    <a:pt x="59" y="7"/>
                  </a:cubicBezTo>
                  <a:cubicBezTo>
                    <a:pt x="58" y="6"/>
                    <a:pt x="55" y="7"/>
                    <a:pt x="52" y="8"/>
                  </a:cubicBezTo>
                  <a:cubicBezTo>
                    <a:pt x="49" y="10"/>
                    <a:pt x="47" y="14"/>
                    <a:pt x="46" y="13"/>
                  </a:cubicBezTo>
                  <a:cubicBezTo>
                    <a:pt x="45" y="12"/>
                    <a:pt x="38" y="11"/>
                    <a:pt x="36" y="11"/>
                  </a:cubicBezTo>
                  <a:cubicBezTo>
                    <a:pt x="35" y="11"/>
                    <a:pt x="29" y="7"/>
                    <a:pt x="27" y="6"/>
                  </a:cubicBezTo>
                  <a:cubicBezTo>
                    <a:pt x="25" y="4"/>
                    <a:pt x="19" y="5"/>
                    <a:pt x="18" y="4"/>
                  </a:cubicBezTo>
                  <a:cubicBezTo>
                    <a:pt x="17" y="3"/>
                    <a:pt x="14" y="3"/>
                    <a:pt x="13" y="1"/>
                  </a:cubicBezTo>
                  <a:cubicBezTo>
                    <a:pt x="12" y="0"/>
                    <a:pt x="10" y="1"/>
                    <a:pt x="8" y="1"/>
                  </a:cubicBezTo>
                  <a:cubicBezTo>
                    <a:pt x="6" y="1"/>
                    <a:pt x="2" y="4"/>
                    <a:pt x="2" y="5"/>
                  </a:cubicBezTo>
                  <a:cubicBezTo>
                    <a:pt x="1" y="6"/>
                    <a:pt x="1" y="6"/>
                    <a:pt x="0" y="7"/>
                  </a:cubicBezTo>
                  <a:cubicBezTo>
                    <a:pt x="4" y="10"/>
                    <a:pt x="4" y="10"/>
                    <a:pt x="4" y="10"/>
                  </a:cubicBezTo>
                  <a:cubicBezTo>
                    <a:pt x="5" y="16"/>
                    <a:pt x="5" y="16"/>
                    <a:pt x="5" y="16"/>
                  </a:cubicBezTo>
                  <a:cubicBezTo>
                    <a:pt x="9" y="19"/>
                    <a:pt x="9" y="19"/>
                    <a:pt x="9" y="19"/>
                  </a:cubicBezTo>
                  <a:cubicBezTo>
                    <a:pt x="9" y="19"/>
                    <a:pt x="9" y="23"/>
                    <a:pt x="8" y="26"/>
                  </a:cubicBezTo>
                  <a:cubicBezTo>
                    <a:pt x="8" y="30"/>
                    <a:pt x="5" y="34"/>
                    <a:pt x="3" y="36"/>
                  </a:cubicBezTo>
                  <a:cubicBezTo>
                    <a:pt x="2" y="37"/>
                    <a:pt x="1" y="39"/>
                    <a:pt x="0" y="41"/>
                  </a:cubicBezTo>
                  <a:cubicBezTo>
                    <a:pt x="3" y="42"/>
                    <a:pt x="6" y="43"/>
                    <a:pt x="6" y="44"/>
                  </a:cubicBezTo>
                  <a:cubicBezTo>
                    <a:pt x="5" y="46"/>
                    <a:pt x="0" y="46"/>
                    <a:pt x="0" y="50"/>
                  </a:cubicBezTo>
                  <a:cubicBezTo>
                    <a:pt x="0" y="50"/>
                    <a:pt x="0" y="50"/>
                    <a:pt x="0" y="51"/>
                  </a:cubicBezTo>
                  <a:cubicBezTo>
                    <a:pt x="31" y="68"/>
                    <a:pt x="31" y="68"/>
                    <a:pt x="31" y="68"/>
                  </a:cubicBezTo>
                  <a:cubicBezTo>
                    <a:pt x="31" y="73"/>
                    <a:pt x="31" y="73"/>
                    <a:pt x="31" y="73"/>
                  </a:cubicBezTo>
                  <a:cubicBezTo>
                    <a:pt x="31" y="73"/>
                    <a:pt x="38" y="78"/>
                    <a:pt x="45" y="83"/>
                  </a:cubicBezTo>
                  <a:cubicBezTo>
                    <a:pt x="48" y="75"/>
                    <a:pt x="52" y="66"/>
                    <a:pt x="53" y="64"/>
                  </a:cubicBezTo>
                  <a:cubicBezTo>
                    <a:pt x="55" y="62"/>
                    <a:pt x="57" y="62"/>
                    <a:pt x="59" y="60"/>
                  </a:cubicBezTo>
                  <a:cubicBezTo>
                    <a:pt x="60" y="58"/>
                    <a:pt x="61" y="61"/>
                    <a:pt x="63" y="57"/>
                  </a:cubicBezTo>
                  <a:cubicBezTo>
                    <a:pt x="64" y="57"/>
                    <a:pt x="64" y="56"/>
                    <a:pt x="64" y="56"/>
                  </a:cubicBezTo>
                  <a:cubicBezTo>
                    <a:pt x="60" y="49"/>
                    <a:pt x="60" y="49"/>
                    <a:pt x="60" y="49"/>
                  </a:cubicBezTo>
                  <a:lnTo>
                    <a:pt x="59" y="19"/>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355;p4">
              <a:extLst>
                <a:ext uri="{FF2B5EF4-FFF2-40B4-BE49-F238E27FC236}">
                  <a16:creationId xmlns:a16="http://schemas.microsoft.com/office/drawing/2014/main" id="{561C24B9-4C9A-1174-2D8A-7DD18E8F22D3}"/>
                </a:ext>
              </a:extLst>
            </p:cNvPr>
            <p:cNvSpPr/>
            <p:nvPr/>
          </p:nvSpPr>
          <p:spPr>
            <a:xfrm>
              <a:off x="6473307" y="4390245"/>
              <a:ext cx="114303" cy="118537"/>
            </a:xfrm>
            <a:custGeom>
              <a:avLst/>
              <a:gdLst/>
              <a:ahLst/>
              <a:cxnLst/>
              <a:rect l="l" t="t" r="r" b="b"/>
              <a:pathLst>
                <a:path w="46" h="47" extrusionOk="0">
                  <a:moveTo>
                    <a:pt x="42" y="9"/>
                  </a:moveTo>
                  <a:cubicBezTo>
                    <a:pt x="41" y="3"/>
                    <a:pt x="41" y="3"/>
                    <a:pt x="41" y="3"/>
                  </a:cubicBezTo>
                  <a:cubicBezTo>
                    <a:pt x="37" y="0"/>
                    <a:pt x="37" y="0"/>
                    <a:pt x="37" y="0"/>
                  </a:cubicBezTo>
                  <a:cubicBezTo>
                    <a:pt x="36" y="1"/>
                    <a:pt x="35" y="2"/>
                    <a:pt x="35" y="2"/>
                  </a:cubicBezTo>
                  <a:cubicBezTo>
                    <a:pt x="34" y="4"/>
                    <a:pt x="31" y="4"/>
                    <a:pt x="29" y="3"/>
                  </a:cubicBezTo>
                  <a:cubicBezTo>
                    <a:pt x="28" y="2"/>
                    <a:pt x="24" y="4"/>
                    <a:pt x="23" y="5"/>
                  </a:cubicBezTo>
                  <a:cubicBezTo>
                    <a:pt x="22" y="6"/>
                    <a:pt x="20" y="3"/>
                    <a:pt x="18" y="3"/>
                  </a:cubicBezTo>
                  <a:cubicBezTo>
                    <a:pt x="16" y="3"/>
                    <a:pt x="12" y="5"/>
                    <a:pt x="12" y="5"/>
                  </a:cubicBezTo>
                  <a:cubicBezTo>
                    <a:pt x="12" y="5"/>
                    <a:pt x="11" y="10"/>
                    <a:pt x="11" y="12"/>
                  </a:cubicBezTo>
                  <a:cubicBezTo>
                    <a:pt x="11" y="14"/>
                    <a:pt x="14" y="15"/>
                    <a:pt x="14" y="16"/>
                  </a:cubicBezTo>
                  <a:cubicBezTo>
                    <a:pt x="14" y="18"/>
                    <a:pt x="11" y="19"/>
                    <a:pt x="11" y="21"/>
                  </a:cubicBezTo>
                  <a:cubicBezTo>
                    <a:pt x="11" y="22"/>
                    <a:pt x="10" y="22"/>
                    <a:pt x="8" y="23"/>
                  </a:cubicBezTo>
                  <a:cubicBezTo>
                    <a:pt x="6" y="24"/>
                    <a:pt x="6" y="27"/>
                    <a:pt x="5" y="28"/>
                  </a:cubicBezTo>
                  <a:cubicBezTo>
                    <a:pt x="3" y="29"/>
                    <a:pt x="3" y="32"/>
                    <a:pt x="2" y="34"/>
                  </a:cubicBezTo>
                  <a:cubicBezTo>
                    <a:pt x="2" y="36"/>
                    <a:pt x="1" y="39"/>
                    <a:pt x="1" y="41"/>
                  </a:cubicBezTo>
                  <a:cubicBezTo>
                    <a:pt x="1" y="43"/>
                    <a:pt x="1" y="46"/>
                    <a:pt x="0" y="47"/>
                  </a:cubicBezTo>
                  <a:cubicBezTo>
                    <a:pt x="2" y="47"/>
                    <a:pt x="3" y="47"/>
                    <a:pt x="4" y="46"/>
                  </a:cubicBezTo>
                  <a:cubicBezTo>
                    <a:pt x="5" y="45"/>
                    <a:pt x="12" y="44"/>
                    <a:pt x="12" y="44"/>
                  </a:cubicBezTo>
                  <a:cubicBezTo>
                    <a:pt x="19" y="43"/>
                    <a:pt x="19" y="43"/>
                    <a:pt x="19" y="43"/>
                  </a:cubicBezTo>
                  <a:cubicBezTo>
                    <a:pt x="21" y="39"/>
                    <a:pt x="23" y="35"/>
                    <a:pt x="26" y="34"/>
                  </a:cubicBezTo>
                  <a:cubicBezTo>
                    <a:pt x="29" y="33"/>
                    <a:pt x="34" y="33"/>
                    <a:pt x="37" y="34"/>
                  </a:cubicBezTo>
                  <a:cubicBezTo>
                    <a:pt x="38" y="32"/>
                    <a:pt x="39" y="30"/>
                    <a:pt x="40" y="29"/>
                  </a:cubicBezTo>
                  <a:cubicBezTo>
                    <a:pt x="42" y="27"/>
                    <a:pt x="45" y="23"/>
                    <a:pt x="45" y="19"/>
                  </a:cubicBezTo>
                  <a:cubicBezTo>
                    <a:pt x="46" y="16"/>
                    <a:pt x="46" y="12"/>
                    <a:pt x="46" y="12"/>
                  </a:cubicBezTo>
                  <a:lnTo>
                    <a:pt x="42" y="9"/>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356;p4">
              <a:extLst>
                <a:ext uri="{FF2B5EF4-FFF2-40B4-BE49-F238E27FC236}">
                  <a16:creationId xmlns:a16="http://schemas.microsoft.com/office/drawing/2014/main" id="{B87644A7-30A6-0847-3F81-915CAA873CE4}"/>
                </a:ext>
              </a:extLst>
            </p:cNvPr>
            <p:cNvSpPr/>
            <p:nvPr/>
          </p:nvSpPr>
          <p:spPr>
            <a:xfrm>
              <a:off x="7038475" y="3438774"/>
              <a:ext cx="372545" cy="218024"/>
            </a:xfrm>
            <a:custGeom>
              <a:avLst/>
              <a:gdLst/>
              <a:ahLst/>
              <a:cxnLst/>
              <a:rect l="l" t="t" r="r" b="b"/>
              <a:pathLst>
                <a:path w="149" h="87" extrusionOk="0">
                  <a:moveTo>
                    <a:pt x="145" y="49"/>
                  </a:moveTo>
                  <a:cubicBezTo>
                    <a:pt x="141" y="46"/>
                    <a:pt x="134" y="42"/>
                    <a:pt x="134" y="44"/>
                  </a:cubicBezTo>
                  <a:cubicBezTo>
                    <a:pt x="133" y="46"/>
                    <a:pt x="129" y="46"/>
                    <a:pt x="127" y="44"/>
                  </a:cubicBezTo>
                  <a:cubicBezTo>
                    <a:pt x="125" y="42"/>
                    <a:pt x="124" y="40"/>
                    <a:pt x="119" y="42"/>
                  </a:cubicBezTo>
                  <a:cubicBezTo>
                    <a:pt x="114" y="44"/>
                    <a:pt x="111" y="46"/>
                    <a:pt x="110" y="48"/>
                  </a:cubicBezTo>
                  <a:cubicBezTo>
                    <a:pt x="110" y="50"/>
                    <a:pt x="107" y="52"/>
                    <a:pt x="106" y="50"/>
                  </a:cubicBezTo>
                  <a:cubicBezTo>
                    <a:pt x="106" y="47"/>
                    <a:pt x="102" y="46"/>
                    <a:pt x="99" y="45"/>
                  </a:cubicBezTo>
                  <a:cubicBezTo>
                    <a:pt x="97" y="45"/>
                    <a:pt x="93" y="46"/>
                    <a:pt x="92" y="43"/>
                  </a:cubicBezTo>
                  <a:cubicBezTo>
                    <a:pt x="92" y="41"/>
                    <a:pt x="88" y="38"/>
                    <a:pt x="88" y="35"/>
                  </a:cubicBezTo>
                  <a:cubicBezTo>
                    <a:pt x="87" y="32"/>
                    <a:pt x="88" y="27"/>
                    <a:pt x="86" y="27"/>
                  </a:cubicBezTo>
                  <a:cubicBezTo>
                    <a:pt x="83" y="26"/>
                    <a:pt x="81" y="22"/>
                    <a:pt x="79" y="22"/>
                  </a:cubicBezTo>
                  <a:cubicBezTo>
                    <a:pt x="77" y="22"/>
                    <a:pt x="64" y="22"/>
                    <a:pt x="62" y="21"/>
                  </a:cubicBezTo>
                  <a:cubicBezTo>
                    <a:pt x="60" y="20"/>
                    <a:pt x="52" y="24"/>
                    <a:pt x="51" y="22"/>
                  </a:cubicBezTo>
                  <a:cubicBezTo>
                    <a:pt x="50" y="20"/>
                    <a:pt x="44" y="14"/>
                    <a:pt x="41" y="11"/>
                  </a:cubicBezTo>
                  <a:cubicBezTo>
                    <a:pt x="41" y="12"/>
                    <a:pt x="40" y="14"/>
                    <a:pt x="39" y="15"/>
                  </a:cubicBezTo>
                  <a:cubicBezTo>
                    <a:pt x="32" y="19"/>
                    <a:pt x="26" y="18"/>
                    <a:pt x="28" y="13"/>
                  </a:cubicBezTo>
                  <a:cubicBezTo>
                    <a:pt x="30" y="7"/>
                    <a:pt x="31" y="1"/>
                    <a:pt x="27" y="1"/>
                  </a:cubicBezTo>
                  <a:cubicBezTo>
                    <a:pt x="24" y="1"/>
                    <a:pt x="26" y="12"/>
                    <a:pt x="24" y="13"/>
                  </a:cubicBezTo>
                  <a:cubicBezTo>
                    <a:pt x="22" y="14"/>
                    <a:pt x="21" y="5"/>
                    <a:pt x="23" y="0"/>
                  </a:cubicBezTo>
                  <a:cubicBezTo>
                    <a:pt x="1" y="6"/>
                    <a:pt x="1" y="6"/>
                    <a:pt x="1" y="6"/>
                  </a:cubicBezTo>
                  <a:cubicBezTo>
                    <a:pt x="0" y="43"/>
                    <a:pt x="0" y="43"/>
                    <a:pt x="0" y="43"/>
                  </a:cubicBezTo>
                  <a:cubicBezTo>
                    <a:pt x="0" y="43"/>
                    <a:pt x="0" y="43"/>
                    <a:pt x="0" y="43"/>
                  </a:cubicBezTo>
                  <a:cubicBezTo>
                    <a:pt x="2" y="44"/>
                    <a:pt x="5" y="44"/>
                    <a:pt x="6" y="44"/>
                  </a:cubicBezTo>
                  <a:cubicBezTo>
                    <a:pt x="9" y="45"/>
                    <a:pt x="9" y="42"/>
                    <a:pt x="9" y="40"/>
                  </a:cubicBezTo>
                  <a:cubicBezTo>
                    <a:pt x="9" y="39"/>
                    <a:pt x="13" y="36"/>
                    <a:pt x="15" y="36"/>
                  </a:cubicBezTo>
                  <a:cubicBezTo>
                    <a:pt x="18" y="36"/>
                    <a:pt x="17" y="33"/>
                    <a:pt x="18" y="33"/>
                  </a:cubicBezTo>
                  <a:cubicBezTo>
                    <a:pt x="19" y="33"/>
                    <a:pt x="21" y="32"/>
                    <a:pt x="22" y="31"/>
                  </a:cubicBezTo>
                  <a:cubicBezTo>
                    <a:pt x="22" y="30"/>
                    <a:pt x="26" y="31"/>
                    <a:pt x="28" y="33"/>
                  </a:cubicBezTo>
                  <a:cubicBezTo>
                    <a:pt x="29" y="34"/>
                    <a:pt x="32" y="34"/>
                    <a:pt x="34" y="35"/>
                  </a:cubicBezTo>
                  <a:cubicBezTo>
                    <a:pt x="36" y="35"/>
                    <a:pt x="37" y="42"/>
                    <a:pt x="37" y="44"/>
                  </a:cubicBezTo>
                  <a:cubicBezTo>
                    <a:pt x="37" y="45"/>
                    <a:pt x="48" y="45"/>
                    <a:pt x="50" y="45"/>
                  </a:cubicBezTo>
                  <a:cubicBezTo>
                    <a:pt x="51" y="45"/>
                    <a:pt x="51" y="48"/>
                    <a:pt x="53" y="51"/>
                  </a:cubicBezTo>
                  <a:cubicBezTo>
                    <a:pt x="55" y="53"/>
                    <a:pt x="56" y="56"/>
                    <a:pt x="57" y="58"/>
                  </a:cubicBezTo>
                  <a:cubicBezTo>
                    <a:pt x="58" y="59"/>
                    <a:pt x="64" y="62"/>
                    <a:pt x="65" y="64"/>
                  </a:cubicBezTo>
                  <a:cubicBezTo>
                    <a:pt x="67" y="66"/>
                    <a:pt x="71" y="68"/>
                    <a:pt x="75" y="70"/>
                  </a:cubicBezTo>
                  <a:cubicBezTo>
                    <a:pt x="78" y="71"/>
                    <a:pt x="82" y="76"/>
                    <a:pt x="84" y="75"/>
                  </a:cubicBezTo>
                  <a:cubicBezTo>
                    <a:pt x="86" y="75"/>
                    <a:pt x="91" y="78"/>
                    <a:pt x="91" y="78"/>
                  </a:cubicBezTo>
                  <a:cubicBezTo>
                    <a:pt x="92" y="83"/>
                    <a:pt x="92" y="83"/>
                    <a:pt x="92" y="83"/>
                  </a:cubicBezTo>
                  <a:cubicBezTo>
                    <a:pt x="92" y="83"/>
                    <a:pt x="92" y="83"/>
                    <a:pt x="93" y="83"/>
                  </a:cubicBezTo>
                  <a:cubicBezTo>
                    <a:pt x="96" y="82"/>
                    <a:pt x="97" y="86"/>
                    <a:pt x="99" y="86"/>
                  </a:cubicBezTo>
                  <a:cubicBezTo>
                    <a:pt x="100" y="86"/>
                    <a:pt x="102" y="86"/>
                    <a:pt x="103" y="87"/>
                  </a:cubicBezTo>
                  <a:cubicBezTo>
                    <a:pt x="103" y="82"/>
                    <a:pt x="104" y="80"/>
                    <a:pt x="106" y="78"/>
                  </a:cubicBezTo>
                  <a:cubicBezTo>
                    <a:pt x="109" y="77"/>
                    <a:pt x="105" y="74"/>
                    <a:pt x="105" y="71"/>
                  </a:cubicBezTo>
                  <a:cubicBezTo>
                    <a:pt x="106" y="68"/>
                    <a:pt x="100" y="67"/>
                    <a:pt x="100" y="64"/>
                  </a:cubicBezTo>
                  <a:cubicBezTo>
                    <a:pt x="101" y="62"/>
                    <a:pt x="106" y="62"/>
                    <a:pt x="108" y="61"/>
                  </a:cubicBezTo>
                  <a:cubicBezTo>
                    <a:pt x="110" y="60"/>
                    <a:pt x="109" y="57"/>
                    <a:pt x="111" y="57"/>
                  </a:cubicBezTo>
                  <a:cubicBezTo>
                    <a:pt x="113" y="57"/>
                    <a:pt x="114" y="54"/>
                    <a:pt x="115" y="52"/>
                  </a:cubicBezTo>
                  <a:cubicBezTo>
                    <a:pt x="116" y="50"/>
                    <a:pt x="119" y="52"/>
                    <a:pt x="121" y="51"/>
                  </a:cubicBezTo>
                  <a:cubicBezTo>
                    <a:pt x="123" y="49"/>
                    <a:pt x="126" y="48"/>
                    <a:pt x="127" y="49"/>
                  </a:cubicBezTo>
                  <a:cubicBezTo>
                    <a:pt x="128" y="50"/>
                    <a:pt x="125" y="55"/>
                    <a:pt x="124" y="56"/>
                  </a:cubicBezTo>
                  <a:cubicBezTo>
                    <a:pt x="128" y="56"/>
                    <a:pt x="133" y="56"/>
                    <a:pt x="134" y="55"/>
                  </a:cubicBezTo>
                  <a:cubicBezTo>
                    <a:pt x="135" y="53"/>
                    <a:pt x="140" y="57"/>
                    <a:pt x="142" y="53"/>
                  </a:cubicBezTo>
                  <a:cubicBezTo>
                    <a:pt x="143" y="50"/>
                    <a:pt x="149" y="52"/>
                    <a:pt x="145" y="4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357;p4">
              <a:extLst>
                <a:ext uri="{FF2B5EF4-FFF2-40B4-BE49-F238E27FC236}">
                  <a16:creationId xmlns:a16="http://schemas.microsoft.com/office/drawing/2014/main" id="{E200BDA0-3211-4E1C-95F4-45987ED38D07}"/>
                </a:ext>
              </a:extLst>
            </p:cNvPr>
            <p:cNvSpPr/>
            <p:nvPr/>
          </p:nvSpPr>
          <p:spPr>
            <a:xfrm>
              <a:off x="5969525" y="2218478"/>
              <a:ext cx="546117" cy="864685"/>
            </a:xfrm>
            <a:custGeom>
              <a:avLst/>
              <a:gdLst/>
              <a:ahLst/>
              <a:cxnLst/>
              <a:rect l="l" t="t" r="r" b="b"/>
              <a:pathLst>
                <a:path w="218" h="345" extrusionOk="0">
                  <a:moveTo>
                    <a:pt x="211" y="184"/>
                  </a:moveTo>
                  <a:cubicBezTo>
                    <a:pt x="211" y="186"/>
                    <a:pt x="207" y="186"/>
                    <a:pt x="207" y="184"/>
                  </a:cubicBezTo>
                  <a:cubicBezTo>
                    <a:pt x="208" y="182"/>
                    <a:pt x="202" y="180"/>
                    <a:pt x="202" y="180"/>
                  </a:cubicBezTo>
                  <a:cubicBezTo>
                    <a:pt x="202" y="179"/>
                    <a:pt x="204" y="179"/>
                    <a:pt x="206" y="180"/>
                  </a:cubicBezTo>
                  <a:cubicBezTo>
                    <a:pt x="208" y="181"/>
                    <a:pt x="210" y="180"/>
                    <a:pt x="212" y="178"/>
                  </a:cubicBezTo>
                  <a:cubicBezTo>
                    <a:pt x="214" y="176"/>
                    <a:pt x="217" y="178"/>
                    <a:pt x="218" y="176"/>
                  </a:cubicBezTo>
                  <a:cubicBezTo>
                    <a:pt x="218" y="174"/>
                    <a:pt x="214" y="173"/>
                    <a:pt x="213" y="172"/>
                  </a:cubicBezTo>
                  <a:cubicBezTo>
                    <a:pt x="212" y="171"/>
                    <a:pt x="210" y="169"/>
                    <a:pt x="207" y="170"/>
                  </a:cubicBezTo>
                  <a:cubicBezTo>
                    <a:pt x="204" y="170"/>
                    <a:pt x="204" y="169"/>
                    <a:pt x="202" y="167"/>
                  </a:cubicBezTo>
                  <a:cubicBezTo>
                    <a:pt x="201" y="166"/>
                    <a:pt x="196" y="168"/>
                    <a:pt x="196" y="172"/>
                  </a:cubicBezTo>
                  <a:cubicBezTo>
                    <a:pt x="196" y="175"/>
                    <a:pt x="193" y="175"/>
                    <a:pt x="194" y="173"/>
                  </a:cubicBezTo>
                  <a:cubicBezTo>
                    <a:pt x="195" y="171"/>
                    <a:pt x="192" y="169"/>
                    <a:pt x="195" y="168"/>
                  </a:cubicBezTo>
                  <a:cubicBezTo>
                    <a:pt x="197" y="167"/>
                    <a:pt x="196" y="164"/>
                    <a:pt x="191" y="163"/>
                  </a:cubicBezTo>
                  <a:cubicBezTo>
                    <a:pt x="187" y="163"/>
                    <a:pt x="185" y="167"/>
                    <a:pt x="186" y="168"/>
                  </a:cubicBezTo>
                  <a:cubicBezTo>
                    <a:pt x="187" y="169"/>
                    <a:pt x="183" y="175"/>
                    <a:pt x="181" y="175"/>
                  </a:cubicBezTo>
                  <a:cubicBezTo>
                    <a:pt x="179" y="175"/>
                    <a:pt x="181" y="170"/>
                    <a:pt x="181" y="167"/>
                  </a:cubicBezTo>
                  <a:cubicBezTo>
                    <a:pt x="181" y="165"/>
                    <a:pt x="179" y="166"/>
                    <a:pt x="176" y="170"/>
                  </a:cubicBezTo>
                  <a:cubicBezTo>
                    <a:pt x="172" y="174"/>
                    <a:pt x="170" y="178"/>
                    <a:pt x="168" y="178"/>
                  </a:cubicBezTo>
                  <a:cubicBezTo>
                    <a:pt x="166" y="179"/>
                    <a:pt x="166" y="175"/>
                    <a:pt x="169" y="173"/>
                  </a:cubicBezTo>
                  <a:cubicBezTo>
                    <a:pt x="172" y="171"/>
                    <a:pt x="173" y="166"/>
                    <a:pt x="175" y="166"/>
                  </a:cubicBezTo>
                  <a:cubicBezTo>
                    <a:pt x="177" y="166"/>
                    <a:pt x="177" y="164"/>
                    <a:pt x="174" y="163"/>
                  </a:cubicBezTo>
                  <a:cubicBezTo>
                    <a:pt x="171" y="162"/>
                    <a:pt x="170" y="166"/>
                    <a:pt x="169" y="167"/>
                  </a:cubicBezTo>
                  <a:cubicBezTo>
                    <a:pt x="168" y="168"/>
                    <a:pt x="163" y="165"/>
                    <a:pt x="163" y="166"/>
                  </a:cubicBezTo>
                  <a:cubicBezTo>
                    <a:pt x="163" y="167"/>
                    <a:pt x="160" y="168"/>
                    <a:pt x="162" y="169"/>
                  </a:cubicBezTo>
                  <a:cubicBezTo>
                    <a:pt x="163" y="171"/>
                    <a:pt x="161" y="173"/>
                    <a:pt x="160" y="171"/>
                  </a:cubicBezTo>
                  <a:cubicBezTo>
                    <a:pt x="159" y="168"/>
                    <a:pt x="155" y="170"/>
                    <a:pt x="154" y="173"/>
                  </a:cubicBezTo>
                  <a:cubicBezTo>
                    <a:pt x="152" y="175"/>
                    <a:pt x="150" y="175"/>
                    <a:pt x="152" y="176"/>
                  </a:cubicBezTo>
                  <a:cubicBezTo>
                    <a:pt x="153" y="177"/>
                    <a:pt x="153" y="180"/>
                    <a:pt x="151" y="181"/>
                  </a:cubicBezTo>
                  <a:cubicBezTo>
                    <a:pt x="149" y="181"/>
                    <a:pt x="150" y="175"/>
                    <a:pt x="148" y="175"/>
                  </a:cubicBezTo>
                  <a:cubicBezTo>
                    <a:pt x="146" y="176"/>
                    <a:pt x="147" y="172"/>
                    <a:pt x="150" y="172"/>
                  </a:cubicBezTo>
                  <a:cubicBezTo>
                    <a:pt x="152" y="172"/>
                    <a:pt x="154" y="169"/>
                    <a:pt x="154" y="168"/>
                  </a:cubicBezTo>
                  <a:cubicBezTo>
                    <a:pt x="154" y="166"/>
                    <a:pt x="151" y="167"/>
                    <a:pt x="151" y="168"/>
                  </a:cubicBezTo>
                  <a:cubicBezTo>
                    <a:pt x="151" y="170"/>
                    <a:pt x="147" y="170"/>
                    <a:pt x="144" y="170"/>
                  </a:cubicBezTo>
                  <a:cubicBezTo>
                    <a:pt x="141" y="170"/>
                    <a:pt x="141" y="173"/>
                    <a:pt x="145" y="175"/>
                  </a:cubicBezTo>
                  <a:cubicBezTo>
                    <a:pt x="148" y="177"/>
                    <a:pt x="144" y="179"/>
                    <a:pt x="142" y="177"/>
                  </a:cubicBezTo>
                  <a:cubicBezTo>
                    <a:pt x="141" y="176"/>
                    <a:pt x="138" y="176"/>
                    <a:pt x="136" y="177"/>
                  </a:cubicBezTo>
                  <a:cubicBezTo>
                    <a:pt x="134" y="178"/>
                    <a:pt x="141" y="180"/>
                    <a:pt x="141" y="182"/>
                  </a:cubicBezTo>
                  <a:cubicBezTo>
                    <a:pt x="141" y="183"/>
                    <a:pt x="138" y="180"/>
                    <a:pt x="137" y="181"/>
                  </a:cubicBezTo>
                  <a:cubicBezTo>
                    <a:pt x="136" y="182"/>
                    <a:pt x="133" y="180"/>
                    <a:pt x="132" y="178"/>
                  </a:cubicBezTo>
                  <a:cubicBezTo>
                    <a:pt x="132" y="176"/>
                    <a:pt x="127" y="179"/>
                    <a:pt x="130" y="180"/>
                  </a:cubicBezTo>
                  <a:cubicBezTo>
                    <a:pt x="133" y="181"/>
                    <a:pt x="132" y="183"/>
                    <a:pt x="132" y="185"/>
                  </a:cubicBezTo>
                  <a:cubicBezTo>
                    <a:pt x="132" y="188"/>
                    <a:pt x="128" y="186"/>
                    <a:pt x="129" y="184"/>
                  </a:cubicBezTo>
                  <a:cubicBezTo>
                    <a:pt x="130" y="181"/>
                    <a:pt x="127" y="182"/>
                    <a:pt x="124" y="183"/>
                  </a:cubicBezTo>
                  <a:cubicBezTo>
                    <a:pt x="122" y="185"/>
                    <a:pt x="124" y="181"/>
                    <a:pt x="123" y="178"/>
                  </a:cubicBezTo>
                  <a:cubicBezTo>
                    <a:pt x="122" y="176"/>
                    <a:pt x="120" y="178"/>
                    <a:pt x="118" y="179"/>
                  </a:cubicBezTo>
                  <a:cubicBezTo>
                    <a:pt x="115" y="179"/>
                    <a:pt x="114" y="180"/>
                    <a:pt x="115" y="181"/>
                  </a:cubicBezTo>
                  <a:cubicBezTo>
                    <a:pt x="117" y="183"/>
                    <a:pt x="117" y="186"/>
                    <a:pt x="114" y="185"/>
                  </a:cubicBezTo>
                  <a:cubicBezTo>
                    <a:pt x="112" y="185"/>
                    <a:pt x="111" y="185"/>
                    <a:pt x="112" y="187"/>
                  </a:cubicBezTo>
                  <a:cubicBezTo>
                    <a:pt x="112" y="189"/>
                    <a:pt x="109" y="189"/>
                    <a:pt x="109" y="188"/>
                  </a:cubicBezTo>
                  <a:cubicBezTo>
                    <a:pt x="108" y="186"/>
                    <a:pt x="104" y="186"/>
                    <a:pt x="103" y="188"/>
                  </a:cubicBezTo>
                  <a:cubicBezTo>
                    <a:pt x="102" y="190"/>
                    <a:pt x="98" y="192"/>
                    <a:pt x="99" y="194"/>
                  </a:cubicBezTo>
                  <a:cubicBezTo>
                    <a:pt x="99" y="196"/>
                    <a:pt x="102" y="193"/>
                    <a:pt x="104" y="194"/>
                  </a:cubicBezTo>
                  <a:cubicBezTo>
                    <a:pt x="106" y="194"/>
                    <a:pt x="104" y="195"/>
                    <a:pt x="105" y="197"/>
                  </a:cubicBezTo>
                  <a:cubicBezTo>
                    <a:pt x="106" y="198"/>
                    <a:pt x="106" y="200"/>
                    <a:pt x="104" y="199"/>
                  </a:cubicBezTo>
                  <a:cubicBezTo>
                    <a:pt x="103" y="197"/>
                    <a:pt x="100" y="197"/>
                    <a:pt x="100" y="199"/>
                  </a:cubicBezTo>
                  <a:cubicBezTo>
                    <a:pt x="100" y="202"/>
                    <a:pt x="98" y="199"/>
                    <a:pt x="96" y="197"/>
                  </a:cubicBezTo>
                  <a:cubicBezTo>
                    <a:pt x="95" y="195"/>
                    <a:pt x="93" y="201"/>
                    <a:pt x="92" y="199"/>
                  </a:cubicBezTo>
                  <a:cubicBezTo>
                    <a:pt x="90" y="198"/>
                    <a:pt x="95" y="194"/>
                    <a:pt x="94" y="192"/>
                  </a:cubicBezTo>
                  <a:cubicBezTo>
                    <a:pt x="92" y="191"/>
                    <a:pt x="92" y="193"/>
                    <a:pt x="89" y="196"/>
                  </a:cubicBezTo>
                  <a:cubicBezTo>
                    <a:pt x="86" y="199"/>
                    <a:pt x="82" y="199"/>
                    <a:pt x="83" y="200"/>
                  </a:cubicBezTo>
                  <a:cubicBezTo>
                    <a:pt x="85" y="202"/>
                    <a:pt x="80" y="203"/>
                    <a:pt x="80" y="205"/>
                  </a:cubicBezTo>
                  <a:cubicBezTo>
                    <a:pt x="79" y="207"/>
                    <a:pt x="73" y="208"/>
                    <a:pt x="69" y="211"/>
                  </a:cubicBezTo>
                  <a:cubicBezTo>
                    <a:pt x="66" y="213"/>
                    <a:pt x="70" y="213"/>
                    <a:pt x="72" y="211"/>
                  </a:cubicBezTo>
                  <a:cubicBezTo>
                    <a:pt x="74" y="209"/>
                    <a:pt x="75" y="210"/>
                    <a:pt x="78" y="208"/>
                  </a:cubicBezTo>
                  <a:cubicBezTo>
                    <a:pt x="82" y="206"/>
                    <a:pt x="85" y="204"/>
                    <a:pt x="87" y="205"/>
                  </a:cubicBezTo>
                  <a:cubicBezTo>
                    <a:pt x="88" y="206"/>
                    <a:pt x="90" y="206"/>
                    <a:pt x="92" y="204"/>
                  </a:cubicBezTo>
                  <a:cubicBezTo>
                    <a:pt x="93" y="202"/>
                    <a:pt x="95" y="202"/>
                    <a:pt x="97" y="204"/>
                  </a:cubicBezTo>
                  <a:cubicBezTo>
                    <a:pt x="99" y="205"/>
                    <a:pt x="94" y="206"/>
                    <a:pt x="96" y="208"/>
                  </a:cubicBezTo>
                  <a:cubicBezTo>
                    <a:pt x="98" y="210"/>
                    <a:pt x="94" y="211"/>
                    <a:pt x="94" y="210"/>
                  </a:cubicBezTo>
                  <a:cubicBezTo>
                    <a:pt x="94" y="208"/>
                    <a:pt x="91" y="206"/>
                    <a:pt x="90" y="208"/>
                  </a:cubicBezTo>
                  <a:cubicBezTo>
                    <a:pt x="90" y="210"/>
                    <a:pt x="88" y="211"/>
                    <a:pt x="86" y="211"/>
                  </a:cubicBezTo>
                  <a:cubicBezTo>
                    <a:pt x="85" y="212"/>
                    <a:pt x="83" y="215"/>
                    <a:pt x="83" y="218"/>
                  </a:cubicBezTo>
                  <a:cubicBezTo>
                    <a:pt x="83" y="221"/>
                    <a:pt x="80" y="218"/>
                    <a:pt x="80" y="220"/>
                  </a:cubicBezTo>
                  <a:cubicBezTo>
                    <a:pt x="80" y="223"/>
                    <a:pt x="76" y="227"/>
                    <a:pt x="72" y="231"/>
                  </a:cubicBezTo>
                  <a:cubicBezTo>
                    <a:pt x="69" y="234"/>
                    <a:pt x="72" y="235"/>
                    <a:pt x="71" y="237"/>
                  </a:cubicBezTo>
                  <a:cubicBezTo>
                    <a:pt x="70" y="239"/>
                    <a:pt x="66" y="237"/>
                    <a:pt x="64" y="238"/>
                  </a:cubicBezTo>
                  <a:cubicBezTo>
                    <a:pt x="63" y="239"/>
                    <a:pt x="65" y="244"/>
                    <a:pt x="63" y="246"/>
                  </a:cubicBezTo>
                  <a:cubicBezTo>
                    <a:pt x="61" y="247"/>
                    <a:pt x="63" y="250"/>
                    <a:pt x="63" y="251"/>
                  </a:cubicBezTo>
                  <a:cubicBezTo>
                    <a:pt x="63" y="253"/>
                    <a:pt x="58" y="250"/>
                    <a:pt x="58" y="252"/>
                  </a:cubicBezTo>
                  <a:cubicBezTo>
                    <a:pt x="58" y="254"/>
                    <a:pt x="53" y="254"/>
                    <a:pt x="52" y="254"/>
                  </a:cubicBezTo>
                  <a:cubicBezTo>
                    <a:pt x="51" y="255"/>
                    <a:pt x="55" y="258"/>
                    <a:pt x="57" y="259"/>
                  </a:cubicBezTo>
                  <a:cubicBezTo>
                    <a:pt x="59" y="261"/>
                    <a:pt x="55" y="262"/>
                    <a:pt x="54" y="260"/>
                  </a:cubicBezTo>
                  <a:cubicBezTo>
                    <a:pt x="54" y="258"/>
                    <a:pt x="51" y="262"/>
                    <a:pt x="47" y="263"/>
                  </a:cubicBezTo>
                  <a:cubicBezTo>
                    <a:pt x="43" y="265"/>
                    <a:pt x="45" y="269"/>
                    <a:pt x="42" y="269"/>
                  </a:cubicBezTo>
                  <a:cubicBezTo>
                    <a:pt x="39" y="269"/>
                    <a:pt x="39" y="274"/>
                    <a:pt x="37" y="275"/>
                  </a:cubicBezTo>
                  <a:cubicBezTo>
                    <a:pt x="35" y="277"/>
                    <a:pt x="36" y="272"/>
                    <a:pt x="33" y="272"/>
                  </a:cubicBezTo>
                  <a:cubicBezTo>
                    <a:pt x="30" y="271"/>
                    <a:pt x="30" y="274"/>
                    <a:pt x="32" y="276"/>
                  </a:cubicBezTo>
                  <a:cubicBezTo>
                    <a:pt x="34" y="279"/>
                    <a:pt x="29" y="277"/>
                    <a:pt x="27" y="279"/>
                  </a:cubicBezTo>
                  <a:cubicBezTo>
                    <a:pt x="25" y="281"/>
                    <a:pt x="20" y="280"/>
                    <a:pt x="19" y="282"/>
                  </a:cubicBezTo>
                  <a:cubicBezTo>
                    <a:pt x="18" y="284"/>
                    <a:pt x="23" y="284"/>
                    <a:pt x="24" y="285"/>
                  </a:cubicBezTo>
                  <a:cubicBezTo>
                    <a:pt x="24" y="287"/>
                    <a:pt x="19" y="286"/>
                    <a:pt x="16" y="286"/>
                  </a:cubicBezTo>
                  <a:cubicBezTo>
                    <a:pt x="14" y="285"/>
                    <a:pt x="14" y="289"/>
                    <a:pt x="12" y="289"/>
                  </a:cubicBezTo>
                  <a:cubicBezTo>
                    <a:pt x="9" y="288"/>
                    <a:pt x="6" y="291"/>
                    <a:pt x="8" y="292"/>
                  </a:cubicBezTo>
                  <a:cubicBezTo>
                    <a:pt x="10" y="294"/>
                    <a:pt x="7" y="294"/>
                    <a:pt x="5" y="293"/>
                  </a:cubicBezTo>
                  <a:cubicBezTo>
                    <a:pt x="3" y="292"/>
                    <a:pt x="2" y="295"/>
                    <a:pt x="1" y="297"/>
                  </a:cubicBezTo>
                  <a:cubicBezTo>
                    <a:pt x="0" y="299"/>
                    <a:pt x="4" y="300"/>
                    <a:pt x="4" y="301"/>
                  </a:cubicBezTo>
                  <a:cubicBezTo>
                    <a:pt x="4" y="302"/>
                    <a:pt x="1" y="304"/>
                    <a:pt x="3" y="304"/>
                  </a:cubicBezTo>
                  <a:cubicBezTo>
                    <a:pt x="6" y="305"/>
                    <a:pt x="4" y="307"/>
                    <a:pt x="2" y="308"/>
                  </a:cubicBezTo>
                  <a:cubicBezTo>
                    <a:pt x="1" y="308"/>
                    <a:pt x="1" y="310"/>
                    <a:pt x="2" y="311"/>
                  </a:cubicBezTo>
                  <a:cubicBezTo>
                    <a:pt x="4" y="313"/>
                    <a:pt x="0" y="314"/>
                    <a:pt x="2" y="317"/>
                  </a:cubicBezTo>
                  <a:cubicBezTo>
                    <a:pt x="4" y="319"/>
                    <a:pt x="5" y="316"/>
                    <a:pt x="6" y="318"/>
                  </a:cubicBezTo>
                  <a:cubicBezTo>
                    <a:pt x="7" y="320"/>
                    <a:pt x="9" y="318"/>
                    <a:pt x="12" y="316"/>
                  </a:cubicBezTo>
                  <a:cubicBezTo>
                    <a:pt x="15" y="313"/>
                    <a:pt x="16" y="318"/>
                    <a:pt x="14" y="318"/>
                  </a:cubicBezTo>
                  <a:cubicBezTo>
                    <a:pt x="11" y="318"/>
                    <a:pt x="9" y="320"/>
                    <a:pt x="9" y="322"/>
                  </a:cubicBezTo>
                  <a:cubicBezTo>
                    <a:pt x="10" y="324"/>
                    <a:pt x="6" y="324"/>
                    <a:pt x="6" y="321"/>
                  </a:cubicBezTo>
                  <a:cubicBezTo>
                    <a:pt x="6" y="318"/>
                    <a:pt x="1" y="321"/>
                    <a:pt x="3" y="323"/>
                  </a:cubicBezTo>
                  <a:cubicBezTo>
                    <a:pt x="5" y="325"/>
                    <a:pt x="2" y="327"/>
                    <a:pt x="2" y="328"/>
                  </a:cubicBezTo>
                  <a:cubicBezTo>
                    <a:pt x="2" y="330"/>
                    <a:pt x="6" y="330"/>
                    <a:pt x="7" y="328"/>
                  </a:cubicBezTo>
                  <a:cubicBezTo>
                    <a:pt x="9" y="326"/>
                    <a:pt x="11" y="326"/>
                    <a:pt x="12" y="328"/>
                  </a:cubicBezTo>
                  <a:cubicBezTo>
                    <a:pt x="13" y="330"/>
                    <a:pt x="10" y="329"/>
                    <a:pt x="10" y="332"/>
                  </a:cubicBezTo>
                  <a:cubicBezTo>
                    <a:pt x="10" y="335"/>
                    <a:pt x="8" y="332"/>
                    <a:pt x="6" y="334"/>
                  </a:cubicBezTo>
                  <a:cubicBezTo>
                    <a:pt x="4" y="337"/>
                    <a:pt x="12" y="341"/>
                    <a:pt x="15" y="341"/>
                  </a:cubicBezTo>
                  <a:cubicBezTo>
                    <a:pt x="17" y="342"/>
                    <a:pt x="20" y="345"/>
                    <a:pt x="25" y="344"/>
                  </a:cubicBezTo>
                  <a:cubicBezTo>
                    <a:pt x="30" y="343"/>
                    <a:pt x="39" y="334"/>
                    <a:pt x="40" y="332"/>
                  </a:cubicBezTo>
                  <a:cubicBezTo>
                    <a:pt x="42" y="331"/>
                    <a:pt x="44" y="333"/>
                    <a:pt x="46" y="331"/>
                  </a:cubicBezTo>
                  <a:cubicBezTo>
                    <a:pt x="48" y="330"/>
                    <a:pt x="47" y="326"/>
                    <a:pt x="48" y="325"/>
                  </a:cubicBezTo>
                  <a:cubicBezTo>
                    <a:pt x="50" y="324"/>
                    <a:pt x="50" y="329"/>
                    <a:pt x="52" y="330"/>
                  </a:cubicBezTo>
                  <a:cubicBezTo>
                    <a:pt x="53" y="330"/>
                    <a:pt x="54" y="331"/>
                    <a:pt x="54" y="333"/>
                  </a:cubicBezTo>
                  <a:cubicBezTo>
                    <a:pt x="55" y="333"/>
                    <a:pt x="56" y="333"/>
                    <a:pt x="56" y="334"/>
                  </a:cubicBezTo>
                  <a:cubicBezTo>
                    <a:pt x="58" y="335"/>
                    <a:pt x="58" y="330"/>
                    <a:pt x="58" y="328"/>
                  </a:cubicBezTo>
                  <a:cubicBezTo>
                    <a:pt x="58" y="327"/>
                    <a:pt x="60" y="323"/>
                    <a:pt x="60" y="321"/>
                  </a:cubicBezTo>
                  <a:cubicBezTo>
                    <a:pt x="59" y="319"/>
                    <a:pt x="64" y="321"/>
                    <a:pt x="65" y="319"/>
                  </a:cubicBezTo>
                  <a:cubicBezTo>
                    <a:pt x="66" y="318"/>
                    <a:pt x="66" y="312"/>
                    <a:pt x="65" y="311"/>
                  </a:cubicBezTo>
                  <a:cubicBezTo>
                    <a:pt x="63" y="311"/>
                    <a:pt x="63" y="307"/>
                    <a:pt x="64" y="307"/>
                  </a:cubicBezTo>
                  <a:cubicBezTo>
                    <a:pt x="66" y="307"/>
                    <a:pt x="68" y="306"/>
                    <a:pt x="68" y="303"/>
                  </a:cubicBezTo>
                  <a:cubicBezTo>
                    <a:pt x="67" y="300"/>
                    <a:pt x="62" y="300"/>
                    <a:pt x="62" y="297"/>
                  </a:cubicBezTo>
                  <a:cubicBezTo>
                    <a:pt x="62" y="294"/>
                    <a:pt x="64" y="293"/>
                    <a:pt x="62" y="289"/>
                  </a:cubicBezTo>
                  <a:cubicBezTo>
                    <a:pt x="60" y="285"/>
                    <a:pt x="63" y="283"/>
                    <a:pt x="62" y="281"/>
                  </a:cubicBezTo>
                  <a:cubicBezTo>
                    <a:pt x="62" y="279"/>
                    <a:pt x="61" y="276"/>
                    <a:pt x="63" y="272"/>
                  </a:cubicBezTo>
                  <a:cubicBezTo>
                    <a:pt x="66" y="268"/>
                    <a:pt x="70" y="266"/>
                    <a:pt x="72" y="267"/>
                  </a:cubicBezTo>
                  <a:cubicBezTo>
                    <a:pt x="73" y="267"/>
                    <a:pt x="76" y="269"/>
                    <a:pt x="77" y="266"/>
                  </a:cubicBezTo>
                  <a:cubicBezTo>
                    <a:pt x="78" y="264"/>
                    <a:pt x="78" y="262"/>
                    <a:pt x="77" y="261"/>
                  </a:cubicBezTo>
                  <a:cubicBezTo>
                    <a:pt x="76" y="261"/>
                    <a:pt x="73" y="260"/>
                    <a:pt x="75" y="257"/>
                  </a:cubicBezTo>
                  <a:cubicBezTo>
                    <a:pt x="78" y="254"/>
                    <a:pt x="80" y="250"/>
                    <a:pt x="81" y="246"/>
                  </a:cubicBezTo>
                  <a:cubicBezTo>
                    <a:pt x="81" y="243"/>
                    <a:pt x="80" y="240"/>
                    <a:pt x="81" y="239"/>
                  </a:cubicBezTo>
                  <a:cubicBezTo>
                    <a:pt x="82" y="237"/>
                    <a:pt x="85" y="239"/>
                    <a:pt x="88" y="237"/>
                  </a:cubicBezTo>
                  <a:cubicBezTo>
                    <a:pt x="90" y="235"/>
                    <a:pt x="88" y="233"/>
                    <a:pt x="89" y="232"/>
                  </a:cubicBezTo>
                  <a:cubicBezTo>
                    <a:pt x="90" y="231"/>
                    <a:pt x="92" y="227"/>
                    <a:pt x="94" y="226"/>
                  </a:cubicBezTo>
                  <a:cubicBezTo>
                    <a:pt x="95" y="225"/>
                    <a:pt x="97" y="223"/>
                    <a:pt x="96" y="221"/>
                  </a:cubicBezTo>
                  <a:cubicBezTo>
                    <a:pt x="94" y="220"/>
                    <a:pt x="98" y="218"/>
                    <a:pt x="98" y="215"/>
                  </a:cubicBezTo>
                  <a:cubicBezTo>
                    <a:pt x="98" y="213"/>
                    <a:pt x="102" y="211"/>
                    <a:pt x="104" y="211"/>
                  </a:cubicBezTo>
                  <a:cubicBezTo>
                    <a:pt x="107" y="211"/>
                    <a:pt x="111" y="211"/>
                    <a:pt x="111" y="208"/>
                  </a:cubicBezTo>
                  <a:cubicBezTo>
                    <a:pt x="111" y="206"/>
                    <a:pt x="109" y="201"/>
                    <a:pt x="113" y="202"/>
                  </a:cubicBezTo>
                  <a:cubicBezTo>
                    <a:pt x="116" y="204"/>
                    <a:pt x="119" y="202"/>
                    <a:pt x="122" y="204"/>
                  </a:cubicBezTo>
                  <a:cubicBezTo>
                    <a:pt x="124" y="206"/>
                    <a:pt x="127" y="205"/>
                    <a:pt x="127" y="202"/>
                  </a:cubicBezTo>
                  <a:cubicBezTo>
                    <a:pt x="127" y="199"/>
                    <a:pt x="128" y="194"/>
                    <a:pt x="132" y="196"/>
                  </a:cubicBezTo>
                  <a:cubicBezTo>
                    <a:pt x="132" y="196"/>
                    <a:pt x="132" y="196"/>
                    <a:pt x="133" y="196"/>
                  </a:cubicBezTo>
                  <a:cubicBezTo>
                    <a:pt x="134" y="194"/>
                    <a:pt x="136" y="192"/>
                    <a:pt x="138" y="192"/>
                  </a:cubicBezTo>
                  <a:cubicBezTo>
                    <a:pt x="142" y="193"/>
                    <a:pt x="144" y="198"/>
                    <a:pt x="148" y="199"/>
                  </a:cubicBezTo>
                  <a:cubicBezTo>
                    <a:pt x="152" y="200"/>
                    <a:pt x="156" y="201"/>
                    <a:pt x="157" y="199"/>
                  </a:cubicBezTo>
                  <a:cubicBezTo>
                    <a:pt x="158" y="197"/>
                    <a:pt x="161" y="201"/>
                    <a:pt x="163" y="200"/>
                  </a:cubicBezTo>
                  <a:cubicBezTo>
                    <a:pt x="166" y="199"/>
                    <a:pt x="166" y="204"/>
                    <a:pt x="168" y="201"/>
                  </a:cubicBezTo>
                  <a:cubicBezTo>
                    <a:pt x="170" y="198"/>
                    <a:pt x="168" y="196"/>
                    <a:pt x="172" y="196"/>
                  </a:cubicBezTo>
                  <a:cubicBezTo>
                    <a:pt x="176" y="197"/>
                    <a:pt x="173" y="192"/>
                    <a:pt x="173" y="189"/>
                  </a:cubicBezTo>
                  <a:cubicBezTo>
                    <a:pt x="173" y="186"/>
                    <a:pt x="178" y="186"/>
                    <a:pt x="178" y="183"/>
                  </a:cubicBezTo>
                  <a:cubicBezTo>
                    <a:pt x="178" y="181"/>
                    <a:pt x="186" y="183"/>
                    <a:pt x="187" y="181"/>
                  </a:cubicBezTo>
                  <a:cubicBezTo>
                    <a:pt x="188" y="180"/>
                    <a:pt x="192" y="179"/>
                    <a:pt x="194" y="181"/>
                  </a:cubicBezTo>
                  <a:cubicBezTo>
                    <a:pt x="195" y="184"/>
                    <a:pt x="202" y="185"/>
                    <a:pt x="202" y="187"/>
                  </a:cubicBezTo>
                  <a:cubicBezTo>
                    <a:pt x="203" y="189"/>
                    <a:pt x="202" y="190"/>
                    <a:pt x="202" y="192"/>
                  </a:cubicBezTo>
                  <a:cubicBezTo>
                    <a:pt x="203" y="191"/>
                    <a:pt x="205" y="190"/>
                    <a:pt x="206" y="190"/>
                  </a:cubicBezTo>
                  <a:cubicBezTo>
                    <a:pt x="209" y="190"/>
                    <a:pt x="211" y="186"/>
                    <a:pt x="213" y="187"/>
                  </a:cubicBezTo>
                  <a:cubicBezTo>
                    <a:pt x="215" y="187"/>
                    <a:pt x="217" y="187"/>
                    <a:pt x="217" y="184"/>
                  </a:cubicBezTo>
                  <a:cubicBezTo>
                    <a:pt x="215" y="183"/>
                    <a:pt x="212" y="182"/>
                    <a:pt x="211" y="184"/>
                  </a:cubicBezTo>
                  <a:close/>
                  <a:moveTo>
                    <a:pt x="61" y="25"/>
                  </a:moveTo>
                  <a:cubicBezTo>
                    <a:pt x="64" y="25"/>
                    <a:pt x="57" y="29"/>
                    <a:pt x="56" y="33"/>
                  </a:cubicBezTo>
                  <a:cubicBezTo>
                    <a:pt x="55" y="36"/>
                    <a:pt x="61" y="40"/>
                    <a:pt x="64" y="42"/>
                  </a:cubicBezTo>
                  <a:cubicBezTo>
                    <a:pt x="67" y="45"/>
                    <a:pt x="74" y="44"/>
                    <a:pt x="76" y="43"/>
                  </a:cubicBezTo>
                  <a:cubicBezTo>
                    <a:pt x="79" y="41"/>
                    <a:pt x="78" y="36"/>
                    <a:pt x="81" y="36"/>
                  </a:cubicBezTo>
                  <a:cubicBezTo>
                    <a:pt x="84" y="37"/>
                    <a:pt x="82" y="34"/>
                    <a:pt x="85" y="33"/>
                  </a:cubicBezTo>
                  <a:cubicBezTo>
                    <a:pt x="88" y="32"/>
                    <a:pt x="88" y="35"/>
                    <a:pt x="86" y="38"/>
                  </a:cubicBezTo>
                  <a:cubicBezTo>
                    <a:pt x="84" y="40"/>
                    <a:pt x="90" y="40"/>
                    <a:pt x="93" y="37"/>
                  </a:cubicBezTo>
                  <a:cubicBezTo>
                    <a:pt x="96" y="34"/>
                    <a:pt x="97" y="37"/>
                    <a:pt x="96" y="40"/>
                  </a:cubicBezTo>
                  <a:cubicBezTo>
                    <a:pt x="96" y="43"/>
                    <a:pt x="89" y="41"/>
                    <a:pt x="86" y="44"/>
                  </a:cubicBezTo>
                  <a:cubicBezTo>
                    <a:pt x="84" y="48"/>
                    <a:pt x="77" y="45"/>
                    <a:pt x="73" y="49"/>
                  </a:cubicBezTo>
                  <a:cubicBezTo>
                    <a:pt x="70" y="53"/>
                    <a:pt x="76" y="53"/>
                    <a:pt x="81" y="52"/>
                  </a:cubicBezTo>
                  <a:cubicBezTo>
                    <a:pt x="85" y="51"/>
                    <a:pt x="94" y="50"/>
                    <a:pt x="98" y="51"/>
                  </a:cubicBezTo>
                  <a:cubicBezTo>
                    <a:pt x="101" y="52"/>
                    <a:pt x="96" y="53"/>
                    <a:pt x="90" y="53"/>
                  </a:cubicBezTo>
                  <a:cubicBezTo>
                    <a:pt x="84" y="53"/>
                    <a:pt x="82" y="55"/>
                    <a:pt x="83" y="56"/>
                  </a:cubicBezTo>
                  <a:cubicBezTo>
                    <a:pt x="83" y="58"/>
                    <a:pt x="75" y="54"/>
                    <a:pt x="74" y="58"/>
                  </a:cubicBezTo>
                  <a:cubicBezTo>
                    <a:pt x="74" y="61"/>
                    <a:pt x="82" y="62"/>
                    <a:pt x="83" y="65"/>
                  </a:cubicBezTo>
                  <a:cubicBezTo>
                    <a:pt x="84" y="67"/>
                    <a:pt x="89" y="65"/>
                    <a:pt x="91" y="65"/>
                  </a:cubicBezTo>
                  <a:cubicBezTo>
                    <a:pt x="93" y="66"/>
                    <a:pt x="88" y="68"/>
                    <a:pt x="87" y="69"/>
                  </a:cubicBezTo>
                  <a:cubicBezTo>
                    <a:pt x="86" y="70"/>
                    <a:pt x="93" y="71"/>
                    <a:pt x="94" y="73"/>
                  </a:cubicBezTo>
                  <a:cubicBezTo>
                    <a:pt x="95" y="75"/>
                    <a:pt x="100" y="74"/>
                    <a:pt x="99" y="71"/>
                  </a:cubicBezTo>
                  <a:cubicBezTo>
                    <a:pt x="99" y="68"/>
                    <a:pt x="104" y="58"/>
                    <a:pt x="109" y="56"/>
                  </a:cubicBezTo>
                  <a:cubicBezTo>
                    <a:pt x="115" y="54"/>
                    <a:pt x="112" y="52"/>
                    <a:pt x="112" y="49"/>
                  </a:cubicBezTo>
                  <a:cubicBezTo>
                    <a:pt x="113" y="46"/>
                    <a:pt x="118" y="48"/>
                    <a:pt x="116" y="46"/>
                  </a:cubicBezTo>
                  <a:cubicBezTo>
                    <a:pt x="115" y="43"/>
                    <a:pt x="116" y="42"/>
                    <a:pt x="119" y="39"/>
                  </a:cubicBezTo>
                  <a:cubicBezTo>
                    <a:pt x="123" y="35"/>
                    <a:pt x="125" y="38"/>
                    <a:pt x="129" y="36"/>
                  </a:cubicBezTo>
                  <a:cubicBezTo>
                    <a:pt x="134" y="34"/>
                    <a:pt x="136" y="37"/>
                    <a:pt x="131" y="37"/>
                  </a:cubicBezTo>
                  <a:cubicBezTo>
                    <a:pt x="127" y="38"/>
                    <a:pt x="129" y="42"/>
                    <a:pt x="132" y="44"/>
                  </a:cubicBezTo>
                  <a:cubicBezTo>
                    <a:pt x="136" y="45"/>
                    <a:pt x="133" y="46"/>
                    <a:pt x="135" y="47"/>
                  </a:cubicBezTo>
                  <a:cubicBezTo>
                    <a:pt x="138" y="47"/>
                    <a:pt x="137" y="51"/>
                    <a:pt x="134" y="55"/>
                  </a:cubicBezTo>
                  <a:cubicBezTo>
                    <a:pt x="130" y="58"/>
                    <a:pt x="135" y="59"/>
                    <a:pt x="142" y="56"/>
                  </a:cubicBezTo>
                  <a:cubicBezTo>
                    <a:pt x="149" y="54"/>
                    <a:pt x="144" y="59"/>
                    <a:pt x="147" y="61"/>
                  </a:cubicBezTo>
                  <a:cubicBezTo>
                    <a:pt x="149" y="63"/>
                    <a:pt x="154" y="59"/>
                    <a:pt x="157" y="56"/>
                  </a:cubicBezTo>
                  <a:cubicBezTo>
                    <a:pt x="160" y="52"/>
                    <a:pt x="165" y="53"/>
                    <a:pt x="164" y="51"/>
                  </a:cubicBezTo>
                  <a:cubicBezTo>
                    <a:pt x="164" y="49"/>
                    <a:pt x="161" y="48"/>
                    <a:pt x="158" y="49"/>
                  </a:cubicBezTo>
                  <a:cubicBezTo>
                    <a:pt x="156" y="51"/>
                    <a:pt x="149" y="50"/>
                    <a:pt x="152" y="48"/>
                  </a:cubicBezTo>
                  <a:cubicBezTo>
                    <a:pt x="154" y="46"/>
                    <a:pt x="153" y="44"/>
                    <a:pt x="150" y="44"/>
                  </a:cubicBezTo>
                  <a:cubicBezTo>
                    <a:pt x="147" y="45"/>
                    <a:pt x="141" y="43"/>
                    <a:pt x="144" y="42"/>
                  </a:cubicBezTo>
                  <a:cubicBezTo>
                    <a:pt x="146" y="41"/>
                    <a:pt x="141" y="37"/>
                    <a:pt x="139" y="37"/>
                  </a:cubicBezTo>
                  <a:cubicBezTo>
                    <a:pt x="136" y="37"/>
                    <a:pt x="137" y="34"/>
                    <a:pt x="137" y="32"/>
                  </a:cubicBezTo>
                  <a:cubicBezTo>
                    <a:pt x="137" y="30"/>
                    <a:pt x="130" y="29"/>
                    <a:pt x="131" y="29"/>
                  </a:cubicBezTo>
                  <a:cubicBezTo>
                    <a:pt x="133" y="28"/>
                    <a:pt x="128" y="26"/>
                    <a:pt x="127" y="28"/>
                  </a:cubicBezTo>
                  <a:cubicBezTo>
                    <a:pt x="126" y="29"/>
                    <a:pt x="124" y="29"/>
                    <a:pt x="124" y="27"/>
                  </a:cubicBezTo>
                  <a:cubicBezTo>
                    <a:pt x="124" y="24"/>
                    <a:pt x="118" y="25"/>
                    <a:pt x="116" y="25"/>
                  </a:cubicBezTo>
                  <a:cubicBezTo>
                    <a:pt x="113" y="25"/>
                    <a:pt x="115" y="20"/>
                    <a:pt x="112" y="19"/>
                  </a:cubicBezTo>
                  <a:cubicBezTo>
                    <a:pt x="110" y="17"/>
                    <a:pt x="107" y="22"/>
                    <a:pt x="105" y="22"/>
                  </a:cubicBezTo>
                  <a:cubicBezTo>
                    <a:pt x="104" y="21"/>
                    <a:pt x="107" y="18"/>
                    <a:pt x="108" y="16"/>
                  </a:cubicBezTo>
                  <a:cubicBezTo>
                    <a:pt x="109" y="13"/>
                    <a:pt x="100" y="10"/>
                    <a:pt x="99" y="13"/>
                  </a:cubicBezTo>
                  <a:cubicBezTo>
                    <a:pt x="98" y="15"/>
                    <a:pt x="96" y="9"/>
                    <a:pt x="94" y="9"/>
                  </a:cubicBezTo>
                  <a:cubicBezTo>
                    <a:pt x="93" y="8"/>
                    <a:pt x="94" y="12"/>
                    <a:pt x="92" y="13"/>
                  </a:cubicBezTo>
                  <a:cubicBezTo>
                    <a:pt x="91" y="13"/>
                    <a:pt x="88" y="15"/>
                    <a:pt x="91" y="17"/>
                  </a:cubicBezTo>
                  <a:cubicBezTo>
                    <a:pt x="94" y="19"/>
                    <a:pt x="97" y="28"/>
                    <a:pt x="96" y="29"/>
                  </a:cubicBezTo>
                  <a:cubicBezTo>
                    <a:pt x="96" y="31"/>
                    <a:pt x="88" y="23"/>
                    <a:pt x="87" y="19"/>
                  </a:cubicBezTo>
                  <a:cubicBezTo>
                    <a:pt x="87" y="15"/>
                    <a:pt x="82" y="12"/>
                    <a:pt x="81" y="14"/>
                  </a:cubicBezTo>
                  <a:cubicBezTo>
                    <a:pt x="80" y="17"/>
                    <a:pt x="77" y="18"/>
                    <a:pt x="78" y="21"/>
                  </a:cubicBezTo>
                  <a:cubicBezTo>
                    <a:pt x="79" y="24"/>
                    <a:pt x="76" y="25"/>
                    <a:pt x="76" y="23"/>
                  </a:cubicBezTo>
                  <a:cubicBezTo>
                    <a:pt x="76" y="20"/>
                    <a:pt x="71" y="18"/>
                    <a:pt x="69" y="18"/>
                  </a:cubicBezTo>
                  <a:cubicBezTo>
                    <a:pt x="68" y="17"/>
                    <a:pt x="74" y="16"/>
                    <a:pt x="77" y="15"/>
                  </a:cubicBezTo>
                  <a:cubicBezTo>
                    <a:pt x="79" y="14"/>
                    <a:pt x="74" y="12"/>
                    <a:pt x="72" y="13"/>
                  </a:cubicBezTo>
                  <a:cubicBezTo>
                    <a:pt x="69" y="15"/>
                    <a:pt x="66" y="12"/>
                    <a:pt x="65" y="14"/>
                  </a:cubicBezTo>
                  <a:cubicBezTo>
                    <a:pt x="63" y="17"/>
                    <a:pt x="61" y="14"/>
                    <a:pt x="59" y="14"/>
                  </a:cubicBezTo>
                  <a:cubicBezTo>
                    <a:pt x="56" y="13"/>
                    <a:pt x="54" y="18"/>
                    <a:pt x="52" y="17"/>
                  </a:cubicBezTo>
                  <a:cubicBezTo>
                    <a:pt x="50" y="16"/>
                    <a:pt x="49" y="21"/>
                    <a:pt x="52" y="25"/>
                  </a:cubicBezTo>
                  <a:cubicBezTo>
                    <a:pt x="55" y="30"/>
                    <a:pt x="57" y="24"/>
                    <a:pt x="61" y="25"/>
                  </a:cubicBezTo>
                  <a:close/>
                  <a:moveTo>
                    <a:pt x="53" y="40"/>
                  </a:moveTo>
                  <a:cubicBezTo>
                    <a:pt x="55" y="40"/>
                    <a:pt x="57" y="44"/>
                    <a:pt x="59" y="44"/>
                  </a:cubicBezTo>
                  <a:cubicBezTo>
                    <a:pt x="60" y="44"/>
                    <a:pt x="56" y="39"/>
                    <a:pt x="53" y="37"/>
                  </a:cubicBezTo>
                  <a:cubicBezTo>
                    <a:pt x="51" y="34"/>
                    <a:pt x="51" y="31"/>
                    <a:pt x="48" y="32"/>
                  </a:cubicBezTo>
                  <a:cubicBezTo>
                    <a:pt x="44" y="33"/>
                    <a:pt x="51" y="39"/>
                    <a:pt x="53" y="40"/>
                  </a:cubicBezTo>
                  <a:close/>
                  <a:moveTo>
                    <a:pt x="112" y="9"/>
                  </a:moveTo>
                  <a:cubicBezTo>
                    <a:pt x="114" y="11"/>
                    <a:pt x="110" y="11"/>
                    <a:pt x="111" y="13"/>
                  </a:cubicBezTo>
                  <a:cubicBezTo>
                    <a:pt x="117" y="18"/>
                    <a:pt x="139" y="12"/>
                    <a:pt x="142" y="14"/>
                  </a:cubicBezTo>
                  <a:cubicBezTo>
                    <a:pt x="145" y="15"/>
                    <a:pt x="124" y="17"/>
                    <a:pt x="124" y="20"/>
                  </a:cubicBezTo>
                  <a:cubicBezTo>
                    <a:pt x="125" y="22"/>
                    <a:pt x="143" y="24"/>
                    <a:pt x="144" y="22"/>
                  </a:cubicBezTo>
                  <a:cubicBezTo>
                    <a:pt x="146" y="21"/>
                    <a:pt x="149" y="25"/>
                    <a:pt x="154" y="26"/>
                  </a:cubicBezTo>
                  <a:cubicBezTo>
                    <a:pt x="160" y="26"/>
                    <a:pt x="160" y="23"/>
                    <a:pt x="164" y="23"/>
                  </a:cubicBezTo>
                  <a:cubicBezTo>
                    <a:pt x="168" y="23"/>
                    <a:pt x="175" y="21"/>
                    <a:pt x="175" y="18"/>
                  </a:cubicBezTo>
                  <a:cubicBezTo>
                    <a:pt x="175" y="16"/>
                    <a:pt x="187" y="13"/>
                    <a:pt x="186" y="9"/>
                  </a:cubicBezTo>
                  <a:cubicBezTo>
                    <a:pt x="185" y="5"/>
                    <a:pt x="173" y="8"/>
                    <a:pt x="170" y="6"/>
                  </a:cubicBezTo>
                  <a:cubicBezTo>
                    <a:pt x="166" y="4"/>
                    <a:pt x="158" y="2"/>
                    <a:pt x="157" y="5"/>
                  </a:cubicBezTo>
                  <a:cubicBezTo>
                    <a:pt x="156" y="7"/>
                    <a:pt x="154" y="8"/>
                    <a:pt x="152" y="7"/>
                  </a:cubicBezTo>
                  <a:cubicBezTo>
                    <a:pt x="151" y="6"/>
                    <a:pt x="153" y="0"/>
                    <a:pt x="148" y="1"/>
                  </a:cubicBezTo>
                  <a:cubicBezTo>
                    <a:pt x="142" y="3"/>
                    <a:pt x="147" y="9"/>
                    <a:pt x="146" y="10"/>
                  </a:cubicBezTo>
                  <a:cubicBezTo>
                    <a:pt x="145" y="10"/>
                    <a:pt x="140" y="9"/>
                    <a:pt x="139" y="6"/>
                  </a:cubicBezTo>
                  <a:cubicBezTo>
                    <a:pt x="139" y="3"/>
                    <a:pt x="133" y="9"/>
                    <a:pt x="133" y="6"/>
                  </a:cubicBezTo>
                  <a:cubicBezTo>
                    <a:pt x="132" y="2"/>
                    <a:pt x="125" y="0"/>
                    <a:pt x="123" y="0"/>
                  </a:cubicBezTo>
                  <a:cubicBezTo>
                    <a:pt x="122" y="0"/>
                    <a:pt x="125" y="3"/>
                    <a:pt x="124" y="4"/>
                  </a:cubicBezTo>
                  <a:cubicBezTo>
                    <a:pt x="123" y="6"/>
                    <a:pt x="119" y="3"/>
                    <a:pt x="118" y="2"/>
                  </a:cubicBezTo>
                  <a:cubicBezTo>
                    <a:pt x="116" y="2"/>
                    <a:pt x="119" y="6"/>
                    <a:pt x="118" y="7"/>
                  </a:cubicBezTo>
                  <a:cubicBezTo>
                    <a:pt x="117" y="9"/>
                    <a:pt x="114" y="3"/>
                    <a:pt x="112" y="3"/>
                  </a:cubicBezTo>
                  <a:cubicBezTo>
                    <a:pt x="109" y="3"/>
                    <a:pt x="110" y="6"/>
                    <a:pt x="108" y="6"/>
                  </a:cubicBezTo>
                  <a:cubicBezTo>
                    <a:pt x="106" y="6"/>
                    <a:pt x="111" y="8"/>
                    <a:pt x="112" y="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358;p4">
              <a:extLst>
                <a:ext uri="{FF2B5EF4-FFF2-40B4-BE49-F238E27FC236}">
                  <a16:creationId xmlns:a16="http://schemas.microsoft.com/office/drawing/2014/main" id="{917368B0-371B-64EF-C8AA-A460CF87E19D}"/>
                </a:ext>
              </a:extLst>
            </p:cNvPr>
            <p:cNvSpPr/>
            <p:nvPr/>
          </p:nvSpPr>
          <p:spPr>
            <a:xfrm>
              <a:off x="9820920" y="2907474"/>
              <a:ext cx="73027" cy="25401"/>
            </a:xfrm>
            <a:custGeom>
              <a:avLst/>
              <a:gdLst/>
              <a:ahLst/>
              <a:cxnLst/>
              <a:rect l="l" t="t" r="r" b="b"/>
              <a:pathLst>
                <a:path w="29" h="10" extrusionOk="0">
                  <a:moveTo>
                    <a:pt x="13" y="1"/>
                  </a:moveTo>
                  <a:cubicBezTo>
                    <a:pt x="11" y="3"/>
                    <a:pt x="0" y="2"/>
                    <a:pt x="3" y="5"/>
                  </a:cubicBezTo>
                  <a:cubicBezTo>
                    <a:pt x="5" y="7"/>
                    <a:pt x="14" y="6"/>
                    <a:pt x="18" y="8"/>
                  </a:cubicBezTo>
                  <a:cubicBezTo>
                    <a:pt x="23" y="10"/>
                    <a:pt x="29" y="8"/>
                    <a:pt x="29" y="6"/>
                  </a:cubicBezTo>
                  <a:cubicBezTo>
                    <a:pt x="29" y="5"/>
                    <a:pt x="15" y="0"/>
                    <a:pt x="13" y="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359;p4">
              <a:extLst>
                <a:ext uri="{FF2B5EF4-FFF2-40B4-BE49-F238E27FC236}">
                  <a16:creationId xmlns:a16="http://schemas.microsoft.com/office/drawing/2014/main" id="{DAB46EC2-40A1-B85F-D141-A622506B315E}"/>
                </a:ext>
              </a:extLst>
            </p:cNvPr>
            <p:cNvSpPr/>
            <p:nvPr/>
          </p:nvSpPr>
          <p:spPr>
            <a:xfrm>
              <a:off x="8572048" y="3440891"/>
              <a:ext cx="363019" cy="360903"/>
            </a:xfrm>
            <a:custGeom>
              <a:avLst/>
              <a:gdLst/>
              <a:ahLst/>
              <a:cxnLst/>
              <a:rect l="l" t="t" r="r" b="b"/>
              <a:pathLst>
                <a:path w="145" h="144" extrusionOk="0">
                  <a:moveTo>
                    <a:pt x="137" y="16"/>
                  </a:moveTo>
                  <a:cubicBezTo>
                    <a:pt x="135" y="13"/>
                    <a:pt x="132" y="17"/>
                    <a:pt x="128" y="18"/>
                  </a:cubicBezTo>
                  <a:cubicBezTo>
                    <a:pt x="124" y="18"/>
                    <a:pt x="113" y="9"/>
                    <a:pt x="110" y="4"/>
                  </a:cubicBezTo>
                  <a:cubicBezTo>
                    <a:pt x="107" y="0"/>
                    <a:pt x="102" y="3"/>
                    <a:pt x="104" y="7"/>
                  </a:cubicBezTo>
                  <a:cubicBezTo>
                    <a:pt x="107" y="10"/>
                    <a:pt x="104" y="11"/>
                    <a:pt x="104" y="15"/>
                  </a:cubicBezTo>
                  <a:cubicBezTo>
                    <a:pt x="104" y="20"/>
                    <a:pt x="101" y="20"/>
                    <a:pt x="101" y="23"/>
                  </a:cubicBezTo>
                  <a:cubicBezTo>
                    <a:pt x="102" y="26"/>
                    <a:pt x="97" y="25"/>
                    <a:pt x="94" y="26"/>
                  </a:cubicBezTo>
                  <a:cubicBezTo>
                    <a:pt x="91" y="26"/>
                    <a:pt x="95" y="29"/>
                    <a:pt x="91" y="31"/>
                  </a:cubicBezTo>
                  <a:cubicBezTo>
                    <a:pt x="88" y="32"/>
                    <a:pt x="88" y="35"/>
                    <a:pt x="90" y="36"/>
                  </a:cubicBezTo>
                  <a:cubicBezTo>
                    <a:pt x="91" y="37"/>
                    <a:pt x="90" y="40"/>
                    <a:pt x="90" y="42"/>
                  </a:cubicBezTo>
                  <a:cubicBezTo>
                    <a:pt x="89" y="44"/>
                    <a:pt x="92" y="43"/>
                    <a:pt x="94" y="40"/>
                  </a:cubicBezTo>
                  <a:cubicBezTo>
                    <a:pt x="96" y="38"/>
                    <a:pt x="98" y="42"/>
                    <a:pt x="98" y="39"/>
                  </a:cubicBezTo>
                  <a:cubicBezTo>
                    <a:pt x="99" y="37"/>
                    <a:pt x="93" y="36"/>
                    <a:pt x="93" y="33"/>
                  </a:cubicBezTo>
                  <a:cubicBezTo>
                    <a:pt x="94" y="31"/>
                    <a:pt x="97" y="34"/>
                    <a:pt x="100" y="32"/>
                  </a:cubicBezTo>
                  <a:cubicBezTo>
                    <a:pt x="103" y="31"/>
                    <a:pt x="109" y="32"/>
                    <a:pt x="113" y="35"/>
                  </a:cubicBezTo>
                  <a:cubicBezTo>
                    <a:pt x="117" y="39"/>
                    <a:pt x="118" y="37"/>
                    <a:pt x="118" y="33"/>
                  </a:cubicBezTo>
                  <a:cubicBezTo>
                    <a:pt x="119" y="30"/>
                    <a:pt x="125" y="28"/>
                    <a:pt x="131" y="28"/>
                  </a:cubicBezTo>
                  <a:cubicBezTo>
                    <a:pt x="136" y="28"/>
                    <a:pt x="137" y="25"/>
                    <a:pt x="135" y="24"/>
                  </a:cubicBezTo>
                  <a:cubicBezTo>
                    <a:pt x="133" y="23"/>
                    <a:pt x="145" y="15"/>
                    <a:pt x="144" y="13"/>
                  </a:cubicBezTo>
                  <a:cubicBezTo>
                    <a:pt x="144" y="11"/>
                    <a:pt x="138" y="18"/>
                    <a:pt x="137" y="16"/>
                  </a:cubicBezTo>
                  <a:close/>
                  <a:moveTo>
                    <a:pt x="91" y="50"/>
                  </a:moveTo>
                  <a:cubicBezTo>
                    <a:pt x="88" y="51"/>
                    <a:pt x="87" y="59"/>
                    <a:pt x="89" y="61"/>
                  </a:cubicBezTo>
                  <a:cubicBezTo>
                    <a:pt x="92" y="63"/>
                    <a:pt x="85" y="67"/>
                    <a:pt x="85" y="72"/>
                  </a:cubicBezTo>
                  <a:cubicBezTo>
                    <a:pt x="85" y="77"/>
                    <a:pt x="81" y="77"/>
                    <a:pt x="80" y="80"/>
                  </a:cubicBezTo>
                  <a:cubicBezTo>
                    <a:pt x="79" y="84"/>
                    <a:pt x="76" y="83"/>
                    <a:pt x="72" y="86"/>
                  </a:cubicBezTo>
                  <a:cubicBezTo>
                    <a:pt x="68" y="90"/>
                    <a:pt x="66" y="86"/>
                    <a:pt x="67" y="84"/>
                  </a:cubicBezTo>
                  <a:cubicBezTo>
                    <a:pt x="68" y="81"/>
                    <a:pt x="60" y="85"/>
                    <a:pt x="60" y="90"/>
                  </a:cubicBezTo>
                  <a:cubicBezTo>
                    <a:pt x="61" y="96"/>
                    <a:pt x="53" y="96"/>
                    <a:pt x="55" y="99"/>
                  </a:cubicBezTo>
                  <a:cubicBezTo>
                    <a:pt x="57" y="101"/>
                    <a:pt x="50" y="103"/>
                    <a:pt x="50" y="100"/>
                  </a:cubicBezTo>
                  <a:cubicBezTo>
                    <a:pt x="50" y="98"/>
                    <a:pt x="46" y="99"/>
                    <a:pt x="40" y="102"/>
                  </a:cubicBezTo>
                  <a:cubicBezTo>
                    <a:pt x="34" y="104"/>
                    <a:pt x="31" y="99"/>
                    <a:pt x="27" y="102"/>
                  </a:cubicBezTo>
                  <a:cubicBezTo>
                    <a:pt x="24" y="106"/>
                    <a:pt x="19" y="111"/>
                    <a:pt x="14" y="112"/>
                  </a:cubicBezTo>
                  <a:cubicBezTo>
                    <a:pt x="10" y="113"/>
                    <a:pt x="13" y="118"/>
                    <a:pt x="14" y="117"/>
                  </a:cubicBezTo>
                  <a:cubicBezTo>
                    <a:pt x="17" y="116"/>
                    <a:pt x="22" y="117"/>
                    <a:pt x="24" y="115"/>
                  </a:cubicBezTo>
                  <a:cubicBezTo>
                    <a:pt x="25" y="113"/>
                    <a:pt x="37" y="110"/>
                    <a:pt x="45" y="110"/>
                  </a:cubicBezTo>
                  <a:cubicBezTo>
                    <a:pt x="52" y="109"/>
                    <a:pt x="48" y="113"/>
                    <a:pt x="48" y="117"/>
                  </a:cubicBezTo>
                  <a:cubicBezTo>
                    <a:pt x="49" y="121"/>
                    <a:pt x="55" y="120"/>
                    <a:pt x="58" y="117"/>
                  </a:cubicBezTo>
                  <a:cubicBezTo>
                    <a:pt x="61" y="113"/>
                    <a:pt x="64" y="113"/>
                    <a:pt x="61" y="111"/>
                  </a:cubicBezTo>
                  <a:cubicBezTo>
                    <a:pt x="58" y="109"/>
                    <a:pt x="62" y="107"/>
                    <a:pt x="64" y="110"/>
                  </a:cubicBezTo>
                  <a:cubicBezTo>
                    <a:pt x="66" y="113"/>
                    <a:pt x="72" y="113"/>
                    <a:pt x="74" y="109"/>
                  </a:cubicBezTo>
                  <a:cubicBezTo>
                    <a:pt x="77" y="105"/>
                    <a:pt x="78" y="110"/>
                    <a:pt x="81" y="109"/>
                  </a:cubicBezTo>
                  <a:cubicBezTo>
                    <a:pt x="84" y="109"/>
                    <a:pt x="85" y="102"/>
                    <a:pt x="86" y="104"/>
                  </a:cubicBezTo>
                  <a:cubicBezTo>
                    <a:pt x="86" y="107"/>
                    <a:pt x="91" y="106"/>
                    <a:pt x="94" y="103"/>
                  </a:cubicBezTo>
                  <a:cubicBezTo>
                    <a:pt x="97" y="100"/>
                    <a:pt x="94" y="94"/>
                    <a:pt x="96" y="91"/>
                  </a:cubicBezTo>
                  <a:cubicBezTo>
                    <a:pt x="98" y="88"/>
                    <a:pt x="100" y="82"/>
                    <a:pt x="98" y="78"/>
                  </a:cubicBezTo>
                  <a:cubicBezTo>
                    <a:pt x="96" y="75"/>
                    <a:pt x="102" y="72"/>
                    <a:pt x="106" y="69"/>
                  </a:cubicBezTo>
                  <a:cubicBezTo>
                    <a:pt x="109" y="66"/>
                    <a:pt x="102" y="51"/>
                    <a:pt x="102" y="47"/>
                  </a:cubicBezTo>
                  <a:cubicBezTo>
                    <a:pt x="101" y="42"/>
                    <a:pt x="93" y="48"/>
                    <a:pt x="91" y="50"/>
                  </a:cubicBezTo>
                  <a:close/>
                  <a:moveTo>
                    <a:pt x="36" y="114"/>
                  </a:moveTo>
                  <a:cubicBezTo>
                    <a:pt x="35" y="117"/>
                    <a:pt x="32" y="116"/>
                    <a:pt x="28" y="117"/>
                  </a:cubicBezTo>
                  <a:cubicBezTo>
                    <a:pt x="24" y="117"/>
                    <a:pt x="24" y="127"/>
                    <a:pt x="27" y="128"/>
                  </a:cubicBezTo>
                  <a:cubicBezTo>
                    <a:pt x="29" y="129"/>
                    <a:pt x="31" y="129"/>
                    <a:pt x="32" y="126"/>
                  </a:cubicBezTo>
                  <a:cubicBezTo>
                    <a:pt x="32" y="123"/>
                    <a:pt x="36" y="122"/>
                    <a:pt x="39" y="123"/>
                  </a:cubicBezTo>
                  <a:cubicBezTo>
                    <a:pt x="41" y="124"/>
                    <a:pt x="45" y="119"/>
                    <a:pt x="45" y="115"/>
                  </a:cubicBezTo>
                  <a:cubicBezTo>
                    <a:pt x="45" y="112"/>
                    <a:pt x="37" y="112"/>
                    <a:pt x="36" y="114"/>
                  </a:cubicBezTo>
                  <a:close/>
                  <a:moveTo>
                    <a:pt x="19" y="124"/>
                  </a:moveTo>
                  <a:cubicBezTo>
                    <a:pt x="19" y="122"/>
                    <a:pt x="13" y="122"/>
                    <a:pt x="13" y="120"/>
                  </a:cubicBezTo>
                  <a:cubicBezTo>
                    <a:pt x="13" y="118"/>
                    <a:pt x="9" y="119"/>
                    <a:pt x="5" y="122"/>
                  </a:cubicBezTo>
                  <a:cubicBezTo>
                    <a:pt x="2" y="124"/>
                    <a:pt x="0" y="125"/>
                    <a:pt x="2" y="128"/>
                  </a:cubicBezTo>
                  <a:cubicBezTo>
                    <a:pt x="3" y="130"/>
                    <a:pt x="6" y="128"/>
                    <a:pt x="7" y="125"/>
                  </a:cubicBezTo>
                  <a:cubicBezTo>
                    <a:pt x="8" y="122"/>
                    <a:pt x="10" y="129"/>
                    <a:pt x="8" y="134"/>
                  </a:cubicBezTo>
                  <a:cubicBezTo>
                    <a:pt x="6" y="138"/>
                    <a:pt x="8" y="144"/>
                    <a:pt x="11" y="144"/>
                  </a:cubicBezTo>
                  <a:cubicBezTo>
                    <a:pt x="14" y="143"/>
                    <a:pt x="17" y="134"/>
                    <a:pt x="21" y="130"/>
                  </a:cubicBezTo>
                  <a:cubicBezTo>
                    <a:pt x="24" y="125"/>
                    <a:pt x="19" y="127"/>
                    <a:pt x="19" y="12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360;p4">
              <a:extLst>
                <a:ext uri="{FF2B5EF4-FFF2-40B4-BE49-F238E27FC236}">
                  <a16:creationId xmlns:a16="http://schemas.microsoft.com/office/drawing/2014/main" id="{EA1B4133-8DE0-C284-A25E-03C5C0CCF6B0}"/>
                </a:ext>
              </a:extLst>
            </p:cNvPr>
            <p:cNvSpPr/>
            <p:nvPr/>
          </p:nvSpPr>
          <p:spPr>
            <a:xfrm>
              <a:off x="7421603" y="3220751"/>
              <a:ext cx="1265806" cy="879502"/>
            </a:xfrm>
            <a:custGeom>
              <a:avLst/>
              <a:gdLst/>
              <a:ahLst/>
              <a:cxnLst/>
              <a:rect l="l" t="t" r="r" b="b"/>
              <a:pathLst>
                <a:path w="506" h="351" extrusionOk="0">
                  <a:moveTo>
                    <a:pt x="503" y="63"/>
                  </a:moveTo>
                  <a:cubicBezTo>
                    <a:pt x="503" y="58"/>
                    <a:pt x="498" y="60"/>
                    <a:pt x="496" y="61"/>
                  </a:cubicBezTo>
                  <a:cubicBezTo>
                    <a:pt x="495" y="62"/>
                    <a:pt x="490" y="61"/>
                    <a:pt x="488" y="64"/>
                  </a:cubicBezTo>
                  <a:cubicBezTo>
                    <a:pt x="487" y="67"/>
                    <a:pt x="484" y="65"/>
                    <a:pt x="481" y="66"/>
                  </a:cubicBezTo>
                  <a:cubicBezTo>
                    <a:pt x="477" y="66"/>
                    <a:pt x="472" y="65"/>
                    <a:pt x="472" y="62"/>
                  </a:cubicBezTo>
                  <a:cubicBezTo>
                    <a:pt x="473" y="60"/>
                    <a:pt x="470" y="58"/>
                    <a:pt x="471" y="55"/>
                  </a:cubicBezTo>
                  <a:cubicBezTo>
                    <a:pt x="471" y="53"/>
                    <a:pt x="467" y="54"/>
                    <a:pt x="465" y="51"/>
                  </a:cubicBezTo>
                  <a:cubicBezTo>
                    <a:pt x="462" y="49"/>
                    <a:pt x="457" y="47"/>
                    <a:pt x="456" y="48"/>
                  </a:cubicBezTo>
                  <a:cubicBezTo>
                    <a:pt x="455" y="48"/>
                    <a:pt x="452" y="45"/>
                    <a:pt x="448" y="45"/>
                  </a:cubicBezTo>
                  <a:cubicBezTo>
                    <a:pt x="444" y="44"/>
                    <a:pt x="444" y="42"/>
                    <a:pt x="445" y="40"/>
                  </a:cubicBezTo>
                  <a:cubicBezTo>
                    <a:pt x="445" y="38"/>
                    <a:pt x="441" y="33"/>
                    <a:pt x="441" y="30"/>
                  </a:cubicBezTo>
                  <a:cubicBezTo>
                    <a:pt x="440" y="27"/>
                    <a:pt x="437" y="26"/>
                    <a:pt x="436" y="20"/>
                  </a:cubicBezTo>
                  <a:cubicBezTo>
                    <a:pt x="434" y="13"/>
                    <a:pt x="431" y="15"/>
                    <a:pt x="432" y="12"/>
                  </a:cubicBezTo>
                  <a:cubicBezTo>
                    <a:pt x="432" y="9"/>
                    <a:pt x="427" y="7"/>
                    <a:pt x="426" y="6"/>
                  </a:cubicBezTo>
                  <a:cubicBezTo>
                    <a:pt x="425" y="4"/>
                    <a:pt x="420" y="5"/>
                    <a:pt x="416" y="3"/>
                  </a:cubicBezTo>
                  <a:cubicBezTo>
                    <a:pt x="412" y="1"/>
                    <a:pt x="410" y="2"/>
                    <a:pt x="406" y="1"/>
                  </a:cubicBezTo>
                  <a:cubicBezTo>
                    <a:pt x="403" y="0"/>
                    <a:pt x="395" y="2"/>
                    <a:pt x="394" y="2"/>
                  </a:cubicBezTo>
                  <a:cubicBezTo>
                    <a:pt x="393" y="2"/>
                    <a:pt x="387" y="1"/>
                    <a:pt x="383" y="6"/>
                  </a:cubicBezTo>
                  <a:cubicBezTo>
                    <a:pt x="380" y="10"/>
                    <a:pt x="383" y="10"/>
                    <a:pt x="384" y="10"/>
                  </a:cubicBezTo>
                  <a:cubicBezTo>
                    <a:pt x="386" y="10"/>
                    <a:pt x="386" y="15"/>
                    <a:pt x="387" y="16"/>
                  </a:cubicBezTo>
                  <a:cubicBezTo>
                    <a:pt x="387" y="18"/>
                    <a:pt x="384" y="20"/>
                    <a:pt x="383" y="20"/>
                  </a:cubicBezTo>
                  <a:cubicBezTo>
                    <a:pt x="382" y="21"/>
                    <a:pt x="378" y="26"/>
                    <a:pt x="378" y="28"/>
                  </a:cubicBezTo>
                  <a:cubicBezTo>
                    <a:pt x="377" y="30"/>
                    <a:pt x="373" y="35"/>
                    <a:pt x="374" y="37"/>
                  </a:cubicBezTo>
                  <a:cubicBezTo>
                    <a:pt x="374" y="39"/>
                    <a:pt x="372" y="41"/>
                    <a:pt x="370" y="41"/>
                  </a:cubicBezTo>
                  <a:cubicBezTo>
                    <a:pt x="368" y="41"/>
                    <a:pt x="363" y="45"/>
                    <a:pt x="362" y="45"/>
                  </a:cubicBezTo>
                  <a:cubicBezTo>
                    <a:pt x="360" y="46"/>
                    <a:pt x="354" y="45"/>
                    <a:pt x="354" y="43"/>
                  </a:cubicBezTo>
                  <a:cubicBezTo>
                    <a:pt x="353" y="42"/>
                    <a:pt x="353" y="42"/>
                    <a:pt x="352" y="41"/>
                  </a:cubicBezTo>
                  <a:cubicBezTo>
                    <a:pt x="345" y="55"/>
                    <a:pt x="345" y="55"/>
                    <a:pt x="345" y="55"/>
                  </a:cubicBezTo>
                  <a:cubicBezTo>
                    <a:pt x="345" y="59"/>
                    <a:pt x="345" y="59"/>
                    <a:pt x="345" y="59"/>
                  </a:cubicBezTo>
                  <a:cubicBezTo>
                    <a:pt x="345" y="59"/>
                    <a:pt x="340" y="60"/>
                    <a:pt x="343" y="64"/>
                  </a:cubicBezTo>
                  <a:cubicBezTo>
                    <a:pt x="347" y="67"/>
                    <a:pt x="347" y="64"/>
                    <a:pt x="352" y="64"/>
                  </a:cubicBezTo>
                  <a:cubicBezTo>
                    <a:pt x="357" y="64"/>
                    <a:pt x="359" y="68"/>
                    <a:pt x="360" y="65"/>
                  </a:cubicBezTo>
                  <a:cubicBezTo>
                    <a:pt x="361" y="62"/>
                    <a:pt x="366" y="61"/>
                    <a:pt x="368" y="64"/>
                  </a:cubicBezTo>
                  <a:cubicBezTo>
                    <a:pt x="371" y="67"/>
                    <a:pt x="380" y="73"/>
                    <a:pt x="379" y="75"/>
                  </a:cubicBezTo>
                  <a:cubicBezTo>
                    <a:pt x="379" y="78"/>
                    <a:pt x="374" y="78"/>
                    <a:pt x="371" y="77"/>
                  </a:cubicBezTo>
                  <a:cubicBezTo>
                    <a:pt x="367" y="75"/>
                    <a:pt x="363" y="79"/>
                    <a:pt x="360" y="79"/>
                  </a:cubicBezTo>
                  <a:cubicBezTo>
                    <a:pt x="356" y="79"/>
                    <a:pt x="353" y="80"/>
                    <a:pt x="349" y="83"/>
                  </a:cubicBezTo>
                  <a:cubicBezTo>
                    <a:pt x="346" y="86"/>
                    <a:pt x="347" y="90"/>
                    <a:pt x="342" y="90"/>
                  </a:cubicBezTo>
                  <a:cubicBezTo>
                    <a:pt x="337" y="91"/>
                    <a:pt x="335" y="90"/>
                    <a:pt x="329" y="94"/>
                  </a:cubicBezTo>
                  <a:cubicBezTo>
                    <a:pt x="324" y="98"/>
                    <a:pt x="318" y="96"/>
                    <a:pt x="316" y="95"/>
                  </a:cubicBezTo>
                  <a:cubicBezTo>
                    <a:pt x="314" y="94"/>
                    <a:pt x="310" y="93"/>
                    <a:pt x="308" y="97"/>
                  </a:cubicBezTo>
                  <a:cubicBezTo>
                    <a:pt x="305" y="101"/>
                    <a:pt x="310" y="103"/>
                    <a:pt x="310" y="107"/>
                  </a:cubicBezTo>
                  <a:cubicBezTo>
                    <a:pt x="309" y="111"/>
                    <a:pt x="304" y="110"/>
                    <a:pt x="299" y="115"/>
                  </a:cubicBezTo>
                  <a:cubicBezTo>
                    <a:pt x="295" y="120"/>
                    <a:pt x="288" y="122"/>
                    <a:pt x="284" y="122"/>
                  </a:cubicBezTo>
                  <a:cubicBezTo>
                    <a:pt x="281" y="121"/>
                    <a:pt x="272" y="119"/>
                    <a:pt x="265" y="122"/>
                  </a:cubicBezTo>
                  <a:cubicBezTo>
                    <a:pt x="258" y="125"/>
                    <a:pt x="253" y="130"/>
                    <a:pt x="251" y="130"/>
                  </a:cubicBezTo>
                  <a:cubicBezTo>
                    <a:pt x="248" y="129"/>
                    <a:pt x="248" y="126"/>
                    <a:pt x="244" y="126"/>
                  </a:cubicBezTo>
                  <a:cubicBezTo>
                    <a:pt x="240" y="127"/>
                    <a:pt x="238" y="126"/>
                    <a:pt x="235" y="124"/>
                  </a:cubicBezTo>
                  <a:cubicBezTo>
                    <a:pt x="233" y="123"/>
                    <a:pt x="231" y="125"/>
                    <a:pt x="226" y="122"/>
                  </a:cubicBezTo>
                  <a:cubicBezTo>
                    <a:pt x="222" y="119"/>
                    <a:pt x="214" y="119"/>
                    <a:pt x="211" y="119"/>
                  </a:cubicBezTo>
                  <a:cubicBezTo>
                    <a:pt x="208" y="118"/>
                    <a:pt x="195" y="119"/>
                    <a:pt x="191" y="118"/>
                  </a:cubicBezTo>
                  <a:cubicBezTo>
                    <a:pt x="187" y="118"/>
                    <a:pt x="181" y="119"/>
                    <a:pt x="180" y="117"/>
                  </a:cubicBezTo>
                  <a:cubicBezTo>
                    <a:pt x="180" y="115"/>
                    <a:pt x="176" y="113"/>
                    <a:pt x="175" y="109"/>
                  </a:cubicBezTo>
                  <a:cubicBezTo>
                    <a:pt x="174" y="104"/>
                    <a:pt x="171" y="102"/>
                    <a:pt x="169" y="102"/>
                  </a:cubicBezTo>
                  <a:cubicBezTo>
                    <a:pt x="166" y="101"/>
                    <a:pt x="166" y="98"/>
                    <a:pt x="163" y="98"/>
                  </a:cubicBezTo>
                  <a:cubicBezTo>
                    <a:pt x="162" y="98"/>
                    <a:pt x="161" y="94"/>
                    <a:pt x="157" y="94"/>
                  </a:cubicBezTo>
                  <a:cubicBezTo>
                    <a:pt x="153" y="94"/>
                    <a:pt x="140" y="92"/>
                    <a:pt x="138" y="89"/>
                  </a:cubicBezTo>
                  <a:cubicBezTo>
                    <a:pt x="136" y="86"/>
                    <a:pt x="140" y="85"/>
                    <a:pt x="140" y="82"/>
                  </a:cubicBezTo>
                  <a:cubicBezTo>
                    <a:pt x="140" y="79"/>
                    <a:pt x="142" y="75"/>
                    <a:pt x="140" y="74"/>
                  </a:cubicBezTo>
                  <a:cubicBezTo>
                    <a:pt x="139" y="73"/>
                    <a:pt x="136" y="70"/>
                    <a:pt x="136" y="68"/>
                  </a:cubicBezTo>
                  <a:cubicBezTo>
                    <a:pt x="136" y="65"/>
                    <a:pt x="132" y="62"/>
                    <a:pt x="129" y="62"/>
                  </a:cubicBezTo>
                  <a:cubicBezTo>
                    <a:pt x="126" y="62"/>
                    <a:pt x="124" y="60"/>
                    <a:pt x="121" y="58"/>
                  </a:cubicBezTo>
                  <a:cubicBezTo>
                    <a:pt x="119" y="55"/>
                    <a:pt x="116" y="55"/>
                    <a:pt x="115" y="50"/>
                  </a:cubicBezTo>
                  <a:cubicBezTo>
                    <a:pt x="115" y="49"/>
                    <a:pt x="115" y="49"/>
                    <a:pt x="115" y="49"/>
                  </a:cubicBezTo>
                  <a:cubicBezTo>
                    <a:pt x="114" y="49"/>
                    <a:pt x="113" y="48"/>
                    <a:pt x="112" y="48"/>
                  </a:cubicBezTo>
                  <a:cubicBezTo>
                    <a:pt x="111" y="48"/>
                    <a:pt x="110" y="48"/>
                    <a:pt x="109" y="47"/>
                  </a:cubicBezTo>
                  <a:cubicBezTo>
                    <a:pt x="109" y="49"/>
                    <a:pt x="107" y="51"/>
                    <a:pt x="107" y="52"/>
                  </a:cubicBezTo>
                  <a:cubicBezTo>
                    <a:pt x="107" y="54"/>
                    <a:pt x="106" y="57"/>
                    <a:pt x="103" y="57"/>
                  </a:cubicBezTo>
                  <a:cubicBezTo>
                    <a:pt x="100" y="57"/>
                    <a:pt x="98" y="59"/>
                    <a:pt x="97" y="63"/>
                  </a:cubicBezTo>
                  <a:cubicBezTo>
                    <a:pt x="97" y="68"/>
                    <a:pt x="100" y="68"/>
                    <a:pt x="99" y="70"/>
                  </a:cubicBezTo>
                  <a:cubicBezTo>
                    <a:pt x="97" y="72"/>
                    <a:pt x="92" y="74"/>
                    <a:pt x="91" y="73"/>
                  </a:cubicBezTo>
                  <a:cubicBezTo>
                    <a:pt x="89" y="72"/>
                    <a:pt x="86" y="73"/>
                    <a:pt x="83" y="72"/>
                  </a:cubicBezTo>
                  <a:cubicBezTo>
                    <a:pt x="80" y="72"/>
                    <a:pt x="78" y="69"/>
                    <a:pt x="77" y="72"/>
                  </a:cubicBezTo>
                  <a:cubicBezTo>
                    <a:pt x="76" y="76"/>
                    <a:pt x="71" y="87"/>
                    <a:pt x="72" y="89"/>
                  </a:cubicBezTo>
                  <a:cubicBezTo>
                    <a:pt x="73" y="90"/>
                    <a:pt x="74" y="93"/>
                    <a:pt x="72" y="93"/>
                  </a:cubicBezTo>
                  <a:cubicBezTo>
                    <a:pt x="70" y="93"/>
                    <a:pt x="67" y="92"/>
                    <a:pt x="66" y="91"/>
                  </a:cubicBezTo>
                  <a:cubicBezTo>
                    <a:pt x="65" y="90"/>
                    <a:pt x="61" y="93"/>
                    <a:pt x="58" y="93"/>
                  </a:cubicBezTo>
                  <a:cubicBezTo>
                    <a:pt x="57" y="92"/>
                    <a:pt x="51" y="95"/>
                    <a:pt x="53" y="96"/>
                  </a:cubicBezTo>
                  <a:cubicBezTo>
                    <a:pt x="55" y="97"/>
                    <a:pt x="55" y="101"/>
                    <a:pt x="55" y="103"/>
                  </a:cubicBezTo>
                  <a:cubicBezTo>
                    <a:pt x="55" y="105"/>
                    <a:pt x="59" y="111"/>
                    <a:pt x="59" y="112"/>
                  </a:cubicBezTo>
                  <a:cubicBezTo>
                    <a:pt x="58" y="114"/>
                    <a:pt x="54" y="116"/>
                    <a:pt x="54" y="119"/>
                  </a:cubicBezTo>
                  <a:cubicBezTo>
                    <a:pt x="54" y="121"/>
                    <a:pt x="55" y="123"/>
                    <a:pt x="53" y="124"/>
                  </a:cubicBezTo>
                  <a:cubicBezTo>
                    <a:pt x="52" y="125"/>
                    <a:pt x="48" y="126"/>
                    <a:pt x="46" y="128"/>
                  </a:cubicBezTo>
                  <a:cubicBezTo>
                    <a:pt x="44" y="129"/>
                    <a:pt x="41" y="129"/>
                    <a:pt x="39" y="132"/>
                  </a:cubicBezTo>
                  <a:cubicBezTo>
                    <a:pt x="38" y="134"/>
                    <a:pt x="37" y="136"/>
                    <a:pt x="33" y="135"/>
                  </a:cubicBezTo>
                  <a:cubicBezTo>
                    <a:pt x="29" y="135"/>
                    <a:pt x="28" y="134"/>
                    <a:pt x="25" y="137"/>
                  </a:cubicBezTo>
                  <a:cubicBezTo>
                    <a:pt x="22" y="141"/>
                    <a:pt x="22" y="139"/>
                    <a:pt x="20" y="141"/>
                  </a:cubicBezTo>
                  <a:cubicBezTo>
                    <a:pt x="18" y="142"/>
                    <a:pt x="16" y="140"/>
                    <a:pt x="15" y="139"/>
                  </a:cubicBezTo>
                  <a:cubicBezTo>
                    <a:pt x="13" y="139"/>
                    <a:pt x="11" y="141"/>
                    <a:pt x="10" y="141"/>
                  </a:cubicBezTo>
                  <a:cubicBezTo>
                    <a:pt x="8" y="141"/>
                    <a:pt x="7" y="143"/>
                    <a:pt x="5" y="144"/>
                  </a:cubicBezTo>
                  <a:cubicBezTo>
                    <a:pt x="3" y="144"/>
                    <a:pt x="1" y="144"/>
                    <a:pt x="1" y="146"/>
                  </a:cubicBezTo>
                  <a:cubicBezTo>
                    <a:pt x="1" y="147"/>
                    <a:pt x="1" y="149"/>
                    <a:pt x="0" y="150"/>
                  </a:cubicBezTo>
                  <a:cubicBezTo>
                    <a:pt x="0" y="150"/>
                    <a:pt x="0" y="150"/>
                    <a:pt x="0" y="150"/>
                  </a:cubicBezTo>
                  <a:cubicBezTo>
                    <a:pt x="1" y="158"/>
                    <a:pt x="1" y="158"/>
                    <a:pt x="1" y="158"/>
                  </a:cubicBezTo>
                  <a:cubicBezTo>
                    <a:pt x="1" y="158"/>
                    <a:pt x="9" y="160"/>
                    <a:pt x="10" y="163"/>
                  </a:cubicBezTo>
                  <a:cubicBezTo>
                    <a:pt x="10" y="166"/>
                    <a:pt x="11" y="174"/>
                    <a:pt x="11" y="174"/>
                  </a:cubicBezTo>
                  <a:cubicBezTo>
                    <a:pt x="11" y="174"/>
                    <a:pt x="11" y="174"/>
                    <a:pt x="11" y="174"/>
                  </a:cubicBezTo>
                  <a:cubicBezTo>
                    <a:pt x="14" y="177"/>
                    <a:pt x="19" y="179"/>
                    <a:pt x="19" y="180"/>
                  </a:cubicBezTo>
                  <a:cubicBezTo>
                    <a:pt x="19" y="182"/>
                    <a:pt x="19" y="185"/>
                    <a:pt x="23" y="187"/>
                  </a:cubicBezTo>
                  <a:cubicBezTo>
                    <a:pt x="26" y="188"/>
                    <a:pt x="28" y="189"/>
                    <a:pt x="30" y="190"/>
                  </a:cubicBezTo>
                  <a:cubicBezTo>
                    <a:pt x="30" y="190"/>
                    <a:pt x="30" y="189"/>
                    <a:pt x="30" y="189"/>
                  </a:cubicBezTo>
                  <a:cubicBezTo>
                    <a:pt x="33" y="189"/>
                    <a:pt x="33" y="189"/>
                    <a:pt x="33" y="189"/>
                  </a:cubicBezTo>
                  <a:cubicBezTo>
                    <a:pt x="33" y="189"/>
                    <a:pt x="34" y="190"/>
                    <a:pt x="35" y="191"/>
                  </a:cubicBezTo>
                  <a:cubicBezTo>
                    <a:pt x="36" y="188"/>
                    <a:pt x="42" y="185"/>
                    <a:pt x="45" y="185"/>
                  </a:cubicBezTo>
                  <a:cubicBezTo>
                    <a:pt x="48" y="185"/>
                    <a:pt x="55" y="191"/>
                    <a:pt x="54" y="193"/>
                  </a:cubicBezTo>
                  <a:cubicBezTo>
                    <a:pt x="54" y="195"/>
                    <a:pt x="48" y="203"/>
                    <a:pt x="46" y="203"/>
                  </a:cubicBezTo>
                  <a:cubicBezTo>
                    <a:pt x="45" y="204"/>
                    <a:pt x="44" y="204"/>
                    <a:pt x="42" y="204"/>
                  </a:cubicBezTo>
                  <a:cubicBezTo>
                    <a:pt x="42" y="205"/>
                    <a:pt x="42" y="206"/>
                    <a:pt x="42" y="207"/>
                  </a:cubicBezTo>
                  <a:cubicBezTo>
                    <a:pt x="42" y="208"/>
                    <a:pt x="45" y="211"/>
                    <a:pt x="47" y="214"/>
                  </a:cubicBezTo>
                  <a:cubicBezTo>
                    <a:pt x="48" y="217"/>
                    <a:pt x="44" y="219"/>
                    <a:pt x="42" y="217"/>
                  </a:cubicBezTo>
                  <a:cubicBezTo>
                    <a:pt x="39" y="215"/>
                    <a:pt x="38" y="219"/>
                    <a:pt x="40" y="221"/>
                  </a:cubicBezTo>
                  <a:cubicBezTo>
                    <a:pt x="41" y="222"/>
                    <a:pt x="40" y="227"/>
                    <a:pt x="43" y="227"/>
                  </a:cubicBezTo>
                  <a:cubicBezTo>
                    <a:pt x="45" y="228"/>
                    <a:pt x="47" y="232"/>
                    <a:pt x="50" y="232"/>
                  </a:cubicBezTo>
                  <a:cubicBezTo>
                    <a:pt x="52" y="232"/>
                    <a:pt x="55" y="237"/>
                    <a:pt x="55" y="237"/>
                  </a:cubicBezTo>
                  <a:cubicBezTo>
                    <a:pt x="55" y="237"/>
                    <a:pt x="58" y="239"/>
                    <a:pt x="58" y="240"/>
                  </a:cubicBezTo>
                  <a:cubicBezTo>
                    <a:pt x="58" y="240"/>
                    <a:pt x="58" y="241"/>
                    <a:pt x="58" y="241"/>
                  </a:cubicBezTo>
                  <a:cubicBezTo>
                    <a:pt x="61" y="241"/>
                    <a:pt x="63" y="240"/>
                    <a:pt x="63" y="239"/>
                  </a:cubicBezTo>
                  <a:cubicBezTo>
                    <a:pt x="64" y="238"/>
                    <a:pt x="67" y="238"/>
                    <a:pt x="70" y="241"/>
                  </a:cubicBezTo>
                  <a:cubicBezTo>
                    <a:pt x="73" y="243"/>
                    <a:pt x="83" y="250"/>
                    <a:pt x="87" y="253"/>
                  </a:cubicBezTo>
                  <a:cubicBezTo>
                    <a:pt x="91" y="256"/>
                    <a:pt x="100" y="260"/>
                    <a:pt x="103" y="260"/>
                  </a:cubicBezTo>
                  <a:cubicBezTo>
                    <a:pt x="107" y="259"/>
                    <a:pt x="109" y="262"/>
                    <a:pt x="114" y="262"/>
                  </a:cubicBezTo>
                  <a:cubicBezTo>
                    <a:pt x="115" y="262"/>
                    <a:pt x="116" y="262"/>
                    <a:pt x="116" y="262"/>
                  </a:cubicBezTo>
                  <a:cubicBezTo>
                    <a:pt x="117" y="261"/>
                    <a:pt x="118" y="261"/>
                    <a:pt x="119" y="260"/>
                  </a:cubicBezTo>
                  <a:cubicBezTo>
                    <a:pt x="120" y="258"/>
                    <a:pt x="122" y="261"/>
                    <a:pt x="122" y="264"/>
                  </a:cubicBezTo>
                  <a:cubicBezTo>
                    <a:pt x="121" y="265"/>
                    <a:pt x="122" y="267"/>
                    <a:pt x="122" y="268"/>
                  </a:cubicBezTo>
                  <a:cubicBezTo>
                    <a:pt x="123" y="267"/>
                    <a:pt x="124" y="265"/>
                    <a:pt x="124" y="264"/>
                  </a:cubicBezTo>
                  <a:cubicBezTo>
                    <a:pt x="126" y="260"/>
                    <a:pt x="128" y="260"/>
                    <a:pt x="130" y="259"/>
                  </a:cubicBezTo>
                  <a:cubicBezTo>
                    <a:pt x="132" y="258"/>
                    <a:pt x="133" y="258"/>
                    <a:pt x="137" y="260"/>
                  </a:cubicBezTo>
                  <a:cubicBezTo>
                    <a:pt x="140" y="262"/>
                    <a:pt x="142" y="258"/>
                    <a:pt x="147" y="263"/>
                  </a:cubicBezTo>
                  <a:cubicBezTo>
                    <a:pt x="148" y="262"/>
                    <a:pt x="149" y="262"/>
                    <a:pt x="150" y="262"/>
                  </a:cubicBezTo>
                  <a:cubicBezTo>
                    <a:pt x="151" y="262"/>
                    <a:pt x="152" y="260"/>
                    <a:pt x="154" y="258"/>
                  </a:cubicBezTo>
                  <a:cubicBezTo>
                    <a:pt x="155" y="256"/>
                    <a:pt x="155" y="254"/>
                    <a:pt x="157" y="255"/>
                  </a:cubicBezTo>
                  <a:cubicBezTo>
                    <a:pt x="159" y="255"/>
                    <a:pt x="160" y="252"/>
                    <a:pt x="164" y="250"/>
                  </a:cubicBezTo>
                  <a:cubicBezTo>
                    <a:pt x="169" y="248"/>
                    <a:pt x="172" y="251"/>
                    <a:pt x="174" y="250"/>
                  </a:cubicBezTo>
                  <a:cubicBezTo>
                    <a:pt x="176" y="248"/>
                    <a:pt x="179" y="247"/>
                    <a:pt x="179" y="249"/>
                  </a:cubicBezTo>
                  <a:cubicBezTo>
                    <a:pt x="179" y="251"/>
                    <a:pt x="181" y="253"/>
                    <a:pt x="182" y="255"/>
                  </a:cubicBezTo>
                  <a:cubicBezTo>
                    <a:pt x="182" y="256"/>
                    <a:pt x="186" y="257"/>
                    <a:pt x="187" y="257"/>
                  </a:cubicBezTo>
                  <a:cubicBezTo>
                    <a:pt x="187" y="257"/>
                    <a:pt x="188" y="257"/>
                    <a:pt x="188" y="256"/>
                  </a:cubicBezTo>
                  <a:cubicBezTo>
                    <a:pt x="190" y="255"/>
                    <a:pt x="194" y="257"/>
                    <a:pt x="194" y="259"/>
                  </a:cubicBezTo>
                  <a:cubicBezTo>
                    <a:pt x="194" y="261"/>
                    <a:pt x="194" y="264"/>
                    <a:pt x="196" y="264"/>
                  </a:cubicBezTo>
                  <a:cubicBezTo>
                    <a:pt x="197" y="264"/>
                    <a:pt x="199" y="264"/>
                    <a:pt x="199" y="268"/>
                  </a:cubicBezTo>
                  <a:cubicBezTo>
                    <a:pt x="199" y="272"/>
                    <a:pt x="200" y="276"/>
                    <a:pt x="197" y="280"/>
                  </a:cubicBezTo>
                  <a:cubicBezTo>
                    <a:pt x="193" y="283"/>
                    <a:pt x="189" y="290"/>
                    <a:pt x="190" y="292"/>
                  </a:cubicBezTo>
                  <a:cubicBezTo>
                    <a:pt x="191" y="294"/>
                    <a:pt x="189" y="297"/>
                    <a:pt x="191" y="296"/>
                  </a:cubicBezTo>
                  <a:cubicBezTo>
                    <a:pt x="194" y="295"/>
                    <a:pt x="200" y="296"/>
                    <a:pt x="199" y="297"/>
                  </a:cubicBezTo>
                  <a:cubicBezTo>
                    <a:pt x="198" y="299"/>
                    <a:pt x="199" y="304"/>
                    <a:pt x="202" y="304"/>
                  </a:cubicBezTo>
                  <a:cubicBezTo>
                    <a:pt x="204" y="304"/>
                    <a:pt x="206" y="306"/>
                    <a:pt x="205" y="308"/>
                  </a:cubicBezTo>
                  <a:cubicBezTo>
                    <a:pt x="204" y="310"/>
                    <a:pt x="203" y="314"/>
                    <a:pt x="205" y="314"/>
                  </a:cubicBezTo>
                  <a:cubicBezTo>
                    <a:pt x="207" y="314"/>
                    <a:pt x="210" y="314"/>
                    <a:pt x="210" y="316"/>
                  </a:cubicBezTo>
                  <a:cubicBezTo>
                    <a:pt x="209" y="318"/>
                    <a:pt x="211" y="320"/>
                    <a:pt x="215" y="319"/>
                  </a:cubicBezTo>
                  <a:cubicBezTo>
                    <a:pt x="217" y="318"/>
                    <a:pt x="218" y="317"/>
                    <a:pt x="219" y="318"/>
                  </a:cubicBezTo>
                  <a:cubicBezTo>
                    <a:pt x="220" y="318"/>
                    <a:pt x="220" y="321"/>
                    <a:pt x="223" y="322"/>
                  </a:cubicBezTo>
                  <a:cubicBezTo>
                    <a:pt x="225" y="322"/>
                    <a:pt x="224" y="316"/>
                    <a:pt x="223" y="315"/>
                  </a:cubicBezTo>
                  <a:cubicBezTo>
                    <a:pt x="222" y="314"/>
                    <a:pt x="223" y="310"/>
                    <a:pt x="224" y="311"/>
                  </a:cubicBezTo>
                  <a:cubicBezTo>
                    <a:pt x="225" y="312"/>
                    <a:pt x="228" y="311"/>
                    <a:pt x="230" y="309"/>
                  </a:cubicBezTo>
                  <a:cubicBezTo>
                    <a:pt x="232" y="307"/>
                    <a:pt x="235" y="310"/>
                    <a:pt x="236" y="308"/>
                  </a:cubicBezTo>
                  <a:cubicBezTo>
                    <a:pt x="238" y="306"/>
                    <a:pt x="241" y="310"/>
                    <a:pt x="244" y="308"/>
                  </a:cubicBezTo>
                  <a:cubicBezTo>
                    <a:pt x="247" y="306"/>
                    <a:pt x="248" y="309"/>
                    <a:pt x="249" y="307"/>
                  </a:cubicBezTo>
                  <a:cubicBezTo>
                    <a:pt x="251" y="305"/>
                    <a:pt x="255" y="302"/>
                    <a:pt x="256" y="303"/>
                  </a:cubicBezTo>
                  <a:cubicBezTo>
                    <a:pt x="257" y="304"/>
                    <a:pt x="258" y="306"/>
                    <a:pt x="263" y="306"/>
                  </a:cubicBezTo>
                  <a:cubicBezTo>
                    <a:pt x="268" y="307"/>
                    <a:pt x="265" y="310"/>
                    <a:pt x="265" y="311"/>
                  </a:cubicBezTo>
                  <a:cubicBezTo>
                    <a:pt x="265" y="313"/>
                    <a:pt x="271" y="317"/>
                    <a:pt x="274" y="318"/>
                  </a:cubicBezTo>
                  <a:cubicBezTo>
                    <a:pt x="274" y="318"/>
                    <a:pt x="275" y="318"/>
                    <a:pt x="275" y="319"/>
                  </a:cubicBezTo>
                  <a:cubicBezTo>
                    <a:pt x="277" y="318"/>
                    <a:pt x="280" y="320"/>
                    <a:pt x="280" y="318"/>
                  </a:cubicBezTo>
                  <a:cubicBezTo>
                    <a:pt x="281" y="316"/>
                    <a:pt x="284" y="316"/>
                    <a:pt x="285" y="318"/>
                  </a:cubicBezTo>
                  <a:cubicBezTo>
                    <a:pt x="286" y="320"/>
                    <a:pt x="287" y="320"/>
                    <a:pt x="290" y="318"/>
                  </a:cubicBezTo>
                  <a:cubicBezTo>
                    <a:pt x="292" y="316"/>
                    <a:pt x="294" y="320"/>
                    <a:pt x="292" y="322"/>
                  </a:cubicBezTo>
                  <a:cubicBezTo>
                    <a:pt x="291" y="323"/>
                    <a:pt x="292" y="327"/>
                    <a:pt x="294" y="329"/>
                  </a:cubicBezTo>
                  <a:cubicBezTo>
                    <a:pt x="296" y="331"/>
                    <a:pt x="297" y="328"/>
                    <a:pt x="296" y="325"/>
                  </a:cubicBezTo>
                  <a:cubicBezTo>
                    <a:pt x="296" y="323"/>
                    <a:pt x="300" y="321"/>
                    <a:pt x="308" y="318"/>
                  </a:cubicBezTo>
                  <a:cubicBezTo>
                    <a:pt x="316" y="316"/>
                    <a:pt x="324" y="310"/>
                    <a:pt x="325" y="309"/>
                  </a:cubicBezTo>
                  <a:cubicBezTo>
                    <a:pt x="325" y="307"/>
                    <a:pt x="330" y="311"/>
                    <a:pt x="333" y="309"/>
                  </a:cubicBezTo>
                  <a:cubicBezTo>
                    <a:pt x="335" y="307"/>
                    <a:pt x="345" y="307"/>
                    <a:pt x="347" y="306"/>
                  </a:cubicBezTo>
                  <a:cubicBezTo>
                    <a:pt x="350" y="306"/>
                    <a:pt x="350" y="304"/>
                    <a:pt x="352" y="302"/>
                  </a:cubicBezTo>
                  <a:cubicBezTo>
                    <a:pt x="355" y="300"/>
                    <a:pt x="354" y="299"/>
                    <a:pt x="357" y="298"/>
                  </a:cubicBezTo>
                  <a:cubicBezTo>
                    <a:pt x="360" y="297"/>
                    <a:pt x="362" y="295"/>
                    <a:pt x="362" y="293"/>
                  </a:cubicBezTo>
                  <a:cubicBezTo>
                    <a:pt x="362" y="292"/>
                    <a:pt x="368" y="291"/>
                    <a:pt x="368" y="289"/>
                  </a:cubicBezTo>
                  <a:cubicBezTo>
                    <a:pt x="368" y="288"/>
                    <a:pt x="372" y="287"/>
                    <a:pt x="372" y="285"/>
                  </a:cubicBezTo>
                  <a:cubicBezTo>
                    <a:pt x="372" y="283"/>
                    <a:pt x="375" y="284"/>
                    <a:pt x="376" y="282"/>
                  </a:cubicBezTo>
                  <a:cubicBezTo>
                    <a:pt x="377" y="281"/>
                    <a:pt x="375" y="276"/>
                    <a:pt x="377" y="276"/>
                  </a:cubicBezTo>
                  <a:cubicBezTo>
                    <a:pt x="379" y="275"/>
                    <a:pt x="376" y="273"/>
                    <a:pt x="376" y="272"/>
                  </a:cubicBezTo>
                  <a:cubicBezTo>
                    <a:pt x="375" y="270"/>
                    <a:pt x="379" y="270"/>
                    <a:pt x="382" y="269"/>
                  </a:cubicBezTo>
                  <a:cubicBezTo>
                    <a:pt x="384" y="268"/>
                    <a:pt x="385" y="265"/>
                    <a:pt x="385" y="263"/>
                  </a:cubicBezTo>
                  <a:cubicBezTo>
                    <a:pt x="386" y="261"/>
                    <a:pt x="389" y="259"/>
                    <a:pt x="391" y="258"/>
                  </a:cubicBezTo>
                  <a:cubicBezTo>
                    <a:pt x="393" y="257"/>
                    <a:pt x="393" y="254"/>
                    <a:pt x="393" y="251"/>
                  </a:cubicBezTo>
                  <a:cubicBezTo>
                    <a:pt x="392" y="248"/>
                    <a:pt x="395" y="249"/>
                    <a:pt x="394" y="248"/>
                  </a:cubicBezTo>
                  <a:cubicBezTo>
                    <a:pt x="393" y="247"/>
                    <a:pt x="395" y="244"/>
                    <a:pt x="398" y="243"/>
                  </a:cubicBezTo>
                  <a:cubicBezTo>
                    <a:pt x="401" y="242"/>
                    <a:pt x="396" y="240"/>
                    <a:pt x="394" y="242"/>
                  </a:cubicBezTo>
                  <a:cubicBezTo>
                    <a:pt x="393" y="243"/>
                    <a:pt x="391" y="238"/>
                    <a:pt x="389" y="240"/>
                  </a:cubicBezTo>
                  <a:cubicBezTo>
                    <a:pt x="388" y="242"/>
                    <a:pt x="384" y="239"/>
                    <a:pt x="386" y="238"/>
                  </a:cubicBezTo>
                  <a:cubicBezTo>
                    <a:pt x="389" y="238"/>
                    <a:pt x="393" y="235"/>
                    <a:pt x="395" y="234"/>
                  </a:cubicBezTo>
                  <a:cubicBezTo>
                    <a:pt x="397" y="233"/>
                    <a:pt x="392" y="229"/>
                    <a:pt x="390" y="229"/>
                  </a:cubicBezTo>
                  <a:cubicBezTo>
                    <a:pt x="388" y="229"/>
                    <a:pt x="385" y="224"/>
                    <a:pt x="383" y="224"/>
                  </a:cubicBezTo>
                  <a:cubicBezTo>
                    <a:pt x="380" y="224"/>
                    <a:pt x="384" y="222"/>
                    <a:pt x="387" y="224"/>
                  </a:cubicBezTo>
                  <a:cubicBezTo>
                    <a:pt x="390" y="225"/>
                    <a:pt x="393" y="226"/>
                    <a:pt x="395" y="225"/>
                  </a:cubicBezTo>
                  <a:cubicBezTo>
                    <a:pt x="396" y="224"/>
                    <a:pt x="390" y="219"/>
                    <a:pt x="388" y="217"/>
                  </a:cubicBezTo>
                  <a:cubicBezTo>
                    <a:pt x="385" y="215"/>
                    <a:pt x="388" y="213"/>
                    <a:pt x="386" y="212"/>
                  </a:cubicBezTo>
                  <a:cubicBezTo>
                    <a:pt x="385" y="211"/>
                    <a:pt x="382" y="205"/>
                    <a:pt x="381" y="202"/>
                  </a:cubicBezTo>
                  <a:cubicBezTo>
                    <a:pt x="380" y="199"/>
                    <a:pt x="375" y="198"/>
                    <a:pt x="373" y="197"/>
                  </a:cubicBezTo>
                  <a:cubicBezTo>
                    <a:pt x="372" y="195"/>
                    <a:pt x="373" y="190"/>
                    <a:pt x="377" y="189"/>
                  </a:cubicBezTo>
                  <a:cubicBezTo>
                    <a:pt x="381" y="187"/>
                    <a:pt x="380" y="184"/>
                    <a:pt x="381" y="184"/>
                  </a:cubicBezTo>
                  <a:cubicBezTo>
                    <a:pt x="383" y="185"/>
                    <a:pt x="385" y="184"/>
                    <a:pt x="386" y="181"/>
                  </a:cubicBezTo>
                  <a:cubicBezTo>
                    <a:pt x="387" y="178"/>
                    <a:pt x="390" y="180"/>
                    <a:pt x="391" y="178"/>
                  </a:cubicBezTo>
                  <a:cubicBezTo>
                    <a:pt x="392" y="177"/>
                    <a:pt x="398" y="177"/>
                    <a:pt x="401" y="176"/>
                  </a:cubicBezTo>
                  <a:cubicBezTo>
                    <a:pt x="403" y="174"/>
                    <a:pt x="399" y="169"/>
                    <a:pt x="396" y="170"/>
                  </a:cubicBezTo>
                  <a:cubicBezTo>
                    <a:pt x="393" y="171"/>
                    <a:pt x="390" y="170"/>
                    <a:pt x="388" y="167"/>
                  </a:cubicBezTo>
                  <a:cubicBezTo>
                    <a:pt x="386" y="164"/>
                    <a:pt x="380" y="172"/>
                    <a:pt x="376" y="174"/>
                  </a:cubicBezTo>
                  <a:cubicBezTo>
                    <a:pt x="372" y="176"/>
                    <a:pt x="370" y="171"/>
                    <a:pt x="371" y="167"/>
                  </a:cubicBezTo>
                  <a:cubicBezTo>
                    <a:pt x="372" y="164"/>
                    <a:pt x="368" y="164"/>
                    <a:pt x="362" y="164"/>
                  </a:cubicBezTo>
                  <a:cubicBezTo>
                    <a:pt x="357" y="165"/>
                    <a:pt x="359" y="154"/>
                    <a:pt x="362" y="154"/>
                  </a:cubicBezTo>
                  <a:cubicBezTo>
                    <a:pt x="366" y="153"/>
                    <a:pt x="371" y="157"/>
                    <a:pt x="373" y="151"/>
                  </a:cubicBezTo>
                  <a:cubicBezTo>
                    <a:pt x="375" y="145"/>
                    <a:pt x="378" y="149"/>
                    <a:pt x="383" y="144"/>
                  </a:cubicBezTo>
                  <a:cubicBezTo>
                    <a:pt x="387" y="139"/>
                    <a:pt x="393" y="135"/>
                    <a:pt x="397" y="138"/>
                  </a:cubicBezTo>
                  <a:cubicBezTo>
                    <a:pt x="401" y="142"/>
                    <a:pt x="393" y="147"/>
                    <a:pt x="391" y="150"/>
                  </a:cubicBezTo>
                  <a:cubicBezTo>
                    <a:pt x="390" y="153"/>
                    <a:pt x="392" y="154"/>
                    <a:pt x="390" y="156"/>
                  </a:cubicBezTo>
                  <a:cubicBezTo>
                    <a:pt x="387" y="159"/>
                    <a:pt x="391" y="159"/>
                    <a:pt x="396" y="156"/>
                  </a:cubicBezTo>
                  <a:cubicBezTo>
                    <a:pt x="401" y="153"/>
                    <a:pt x="407" y="149"/>
                    <a:pt x="411" y="148"/>
                  </a:cubicBezTo>
                  <a:cubicBezTo>
                    <a:pt x="413" y="147"/>
                    <a:pt x="414" y="147"/>
                    <a:pt x="415" y="147"/>
                  </a:cubicBezTo>
                  <a:cubicBezTo>
                    <a:pt x="416" y="145"/>
                    <a:pt x="417" y="144"/>
                    <a:pt x="418" y="143"/>
                  </a:cubicBezTo>
                  <a:cubicBezTo>
                    <a:pt x="421" y="142"/>
                    <a:pt x="432" y="137"/>
                    <a:pt x="433" y="135"/>
                  </a:cubicBezTo>
                  <a:cubicBezTo>
                    <a:pt x="435" y="132"/>
                    <a:pt x="437" y="129"/>
                    <a:pt x="439" y="129"/>
                  </a:cubicBezTo>
                  <a:cubicBezTo>
                    <a:pt x="441" y="129"/>
                    <a:pt x="441" y="131"/>
                    <a:pt x="444" y="131"/>
                  </a:cubicBezTo>
                  <a:cubicBezTo>
                    <a:pt x="448" y="131"/>
                    <a:pt x="451" y="132"/>
                    <a:pt x="450" y="129"/>
                  </a:cubicBezTo>
                  <a:cubicBezTo>
                    <a:pt x="448" y="126"/>
                    <a:pt x="449" y="126"/>
                    <a:pt x="453" y="126"/>
                  </a:cubicBezTo>
                  <a:cubicBezTo>
                    <a:pt x="457" y="125"/>
                    <a:pt x="456" y="122"/>
                    <a:pt x="459" y="122"/>
                  </a:cubicBezTo>
                  <a:cubicBezTo>
                    <a:pt x="462" y="122"/>
                    <a:pt x="461" y="115"/>
                    <a:pt x="464" y="115"/>
                  </a:cubicBezTo>
                  <a:cubicBezTo>
                    <a:pt x="467" y="115"/>
                    <a:pt x="468" y="119"/>
                    <a:pt x="471" y="118"/>
                  </a:cubicBezTo>
                  <a:cubicBezTo>
                    <a:pt x="472" y="118"/>
                    <a:pt x="472" y="118"/>
                    <a:pt x="473" y="118"/>
                  </a:cubicBezTo>
                  <a:cubicBezTo>
                    <a:pt x="474" y="118"/>
                    <a:pt x="475" y="117"/>
                    <a:pt x="475" y="117"/>
                  </a:cubicBezTo>
                  <a:cubicBezTo>
                    <a:pt x="475" y="113"/>
                    <a:pt x="475" y="110"/>
                    <a:pt x="475" y="109"/>
                  </a:cubicBezTo>
                  <a:cubicBezTo>
                    <a:pt x="473" y="106"/>
                    <a:pt x="475" y="103"/>
                    <a:pt x="474" y="102"/>
                  </a:cubicBezTo>
                  <a:cubicBezTo>
                    <a:pt x="474" y="100"/>
                    <a:pt x="473" y="96"/>
                    <a:pt x="475" y="96"/>
                  </a:cubicBezTo>
                  <a:cubicBezTo>
                    <a:pt x="477" y="96"/>
                    <a:pt x="480" y="91"/>
                    <a:pt x="482" y="92"/>
                  </a:cubicBezTo>
                  <a:cubicBezTo>
                    <a:pt x="485" y="94"/>
                    <a:pt x="490" y="95"/>
                    <a:pt x="490" y="92"/>
                  </a:cubicBezTo>
                  <a:cubicBezTo>
                    <a:pt x="490" y="90"/>
                    <a:pt x="493" y="90"/>
                    <a:pt x="494" y="87"/>
                  </a:cubicBezTo>
                  <a:cubicBezTo>
                    <a:pt x="494" y="84"/>
                    <a:pt x="498" y="83"/>
                    <a:pt x="499" y="80"/>
                  </a:cubicBezTo>
                  <a:cubicBezTo>
                    <a:pt x="500" y="78"/>
                    <a:pt x="501" y="71"/>
                    <a:pt x="503" y="70"/>
                  </a:cubicBezTo>
                  <a:cubicBezTo>
                    <a:pt x="506" y="68"/>
                    <a:pt x="503" y="67"/>
                    <a:pt x="503" y="63"/>
                  </a:cubicBezTo>
                  <a:close/>
                  <a:moveTo>
                    <a:pt x="381" y="298"/>
                  </a:moveTo>
                  <a:cubicBezTo>
                    <a:pt x="378" y="308"/>
                    <a:pt x="385" y="314"/>
                    <a:pt x="386" y="313"/>
                  </a:cubicBezTo>
                  <a:cubicBezTo>
                    <a:pt x="388" y="311"/>
                    <a:pt x="398" y="290"/>
                    <a:pt x="396" y="287"/>
                  </a:cubicBezTo>
                  <a:cubicBezTo>
                    <a:pt x="394" y="284"/>
                    <a:pt x="384" y="289"/>
                    <a:pt x="381" y="298"/>
                  </a:cubicBezTo>
                  <a:close/>
                  <a:moveTo>
                    <a:pt x="292" y="332"/>
                  </a:moveTo>
                  <a:cubicBezTo>
                    <a:pt x="289" y="332"/>
                    <a:pt x="281" y="337"/>
                    <a:pt x="284" y="344"/>
                  </a:cubicBezTo>
                  <a:cubicBezTo>
                    <a:pt x="287" y="351"/>
                    <a:pt x="298" y="346"/>
                    <a:pt x="298" y="343"/>
                  </a:cubicBezTo>
                  <a:cubicBezTo>
                    <a:pt x="298" y="340"/>
                    <a:pt x="303" y="335"/>
                    <a:pt x="303" y="333"/>
                  </a:cubicBezTo>
                  <a:cubicBezTo>
                    <a:pt x="302" y="331"/>
                    <a:pt x="295" y="332"/>
                    <a:pt x="292" y="33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361;p4">
              <a:extLst>
                <a:ext uri="{FF2B5EF4-FFF2-40B4-BE49-F238E27FC236}">
                  <a16:creationId xmlns:a16="http://schemas.microsoft.com/office/drawing/2014/main" id="{2CAEF16A-0457-8A5F-C696-5BDE25C73525}"/>
                </a:ext>
              </a:extLst>
            </p:cNvPr>
            <p:cNvSpPr/>
            <p:nvPr/>
          </p:nvSpPr>
          <p:spPr>
            <a:xfrm>
              <a:off x="8309573" y="4082261"/>
              <a:ext cx="205323" cy="285758"/>
            </a:xfrm>
            <a:custGeom>
              <a:avLst/>
              <a:gdLst/>
              <a:ahLst/>
              <a:cxnLst/>
              <a:rect l="l" t="t" r="r" b="b"/>
              <a:pathLst>
                <a:path w="82" h="114" extrusionOk="0">
                  <a:moveTo>
                    <a:pt x="43" y="44"/>
                  </a:moveTo>
                  <a:cubicBezTo>
                    <a:pt x="48" y="43"/>
                    <a:pt x="55" y="49"/>
                    <a:pt x="54" y="52"/>
                  </a:cubicBezTo>
                  <a:cubicBezTo>
                    <a:pt x="53" y="54"/>
                    <a:pt x="54" y="61"/>
                    <a:pt x="56" y="59"/>
                  </a:cubicBezTo>
                  <a:cubicBezTo>
                    <a:pt x="58" y="57"/>
                    <a:pt x="62" y="60"/>
                    <a:pt x="60" y="63"/>
                  </a:cubicBezTo>
                  <a:cubicBezTo>
                    <a:pt x="57" y="66"/>
                    <a:pt x="63" y="69"/>
                    <a:pt x="64" y="73"/>
                  </a:cubicBezTo>
                  <a:cubicBezTo>
                    <a:pt x="65" y="77"/>
                    <a:pt x="67" y="74"/>
                    <a:pt x="67" y="71"/>
                  </a:cubicBezTo>
                  <a:cubicBezTo>
                    <a:pt x="66" y="68"/>
                    <a:pt x="67" y="68"/>
                    <a:pt x="70" y="66"/>
                  </a:cubicBezTo>
                  <a:cubicBezTo>
                    <a:pt x="74" y="64"/>
                    <a:pt x="70" y="60"/>
                    <a:pt x="68" y="56"/>
                  </a:cubicBezTo>
                  <a:cubicBezTo>
                    <a:pt x="66" y="52"/>
                    <a:pt x="59" y="53"/>
                    <a:pt x="59" y="49"/>
                  </a:cubicBezTo>
                  <a:cubicBezTo>
                    <a:pt x="59" y="45"/>
                    <a:pt x="53" y="44"/>
                    <a:pt x="53" y="42"/>
                  </a:cubicBezTo>
                  <a:cubicBezTo>
                    <a:pt x="53" y="39"/>
                    <a:pt x="45" y="37"/>
                    <a:pt x="41" y="40"/>
                  </a:cubicBezTo>
                  <a:cubicBezTo>
                    <a:pt x="37" y="42"/>
                    <a:pt x="40" y="35"/>
                    <a:pt x="37" y="32"/>
                  </a:cubicBezTo>
                  <a:cubicBezTo>
                    <a:pt x="34" y="29"/>
                    <a:pt x="39" y="24"/>
                    <a:pt x="43" y="20"/>
                  </a:cubicBezTo>
                  <a:cubicBezTo>
                    <a:pt x="46" y="16"/>
                    <a:pt x="42" y="9"/>
                    <a:pt x="42" y="6"/>
                  </a:cubicBezTo>
                  <a:cubicBezTo>
                    <a:pt x="43" y="3"/>
                    <a:pt x="42" y="2"/>
                    <a:pt x="41" y="3"/>
                  </a:cubicBezTo>
                  <a:cubicBezTo>
                    <a:pt x="39" y="4"/>
                    <a:pt x="32" y="0"/>
                    <a:pt x="29" y="2"/>
                  </a:cubicBezTo>
                  <a:cubicBezTo>
                    <a:pt x="25" y="4"/>
                    <a:pt x="28" y="21"/>
                    <a:pt x="27" y="22"/>
                  </a:cubicBezTo>
                  <a:cubicBezTo>
                    <a:pt x="25" y="23"/>
                    <a:pt x="23" y="19"/>
                    <a:pt x="23" y="21"/>
                  </a:cubicBezTo>
                  <a:cubicBezTo>
                    <a:pt x="22" y="23"/>
                    <a:pt x="23" y="32"/>
                    <a:pt x="25" y="32"/>
                  </a:cubicBezTo>
                  <a:cubicBezTo>
                    <a:pt x="27" y="32"/>
                    <a:pt x="29" y="35"/>
                    <a:pt x="27" y="39"/>
                  </a:cubicBezTo>
                  <a:cubicBezTo>
                    <a:pt x="26" y="43"/>
                    <a:pt x="31" y="43"/>
                    <a:pt x="36" y="42"/>
                  </a:cubicBezTo>
                  <a:cubicBezTo>
                    <a:pt x="40" y="40"/>
                    <a:pt x="39" y="45"/>
                    <a:pt x="43" y="44"/>
                  </a:cubicBezTo>
                  <a:close/>
                  <a:moveTo>
                    <a:pt x="28" y="46"/>
                  </a:moveTo>
                  <a:cubicBezTo>
                    <a:pt x="28" y="50"/>
                    <a:pt x="30" y="57"/>
                    <a:pt x="36" y="55"/>
                  </a:cubicBezTo>
                  <a:cubicBezTo>
                    <a:pt x="41" y="54"/>
                    <a:pt x="27" y="44"/>
                    <a:pt x="28" y="46"/>
                  </a:cubicBezTo>
                  <a:close/>
                  <a:moveTo>
                    <a:pt x="41" y="71"/>
                  </a:moveTo>
                  <a:cubicBezTo>
                    <a:pt x="43" y="70"/>
                    <a:pt x="46" y="71"/>
                    <a:pt x="46" y="68"/>
                  </a:cubicBezTo>
                  <a:cubicBezTo>
                    <a:pt x="46" y="66"/>
                    <a:pt x="49" y="73"/>
                    <a:pt x="47" y="75"/>
                  </a:cubicBezTo>
                  <a:cubicBezTo>
                    <a:pt x="44" y="77"/>
                    <a:pt x="44" y="83"/>
                    <a:pt x="48" y="84"/>
                  </a:cubicBezTo>
                  <a:cubicBezTo>
                    <a:pt x="51" y="85"/>
                    <a:pt x="58" y="73"/>
                    <a:pt x="57" y="71"/>
                  </a:cubicBezTo>
                  <a:cubicBezTo>
                    <a:pt x="56" y="68"/>
                    <a:pt x="53" y="72"/>
                    <a:pt x="54" y="69"/>
                  </a:cubicBezTo>
                  <a:cubicBezTo>
                    <a:pt x="54" y="66"/>
                    <a:pt x="45" y="58"/>
                    <a:pt x="41" y="59"/>
                  </a:cubicBezTo>
                  <a:cubicBezTo>
                    <a:pt x="37" y="60"/>
                    <a:pt x="39" y="71"/>
                    <a:pt x="41" y="71"/>
                  </a:cubicBezTo>
                  <a:close/>
                  <a:moveTo>
                    <a:pt x="12" y="75"/>
                  </a:moveTo>
                  <a:cubicBezTo>
                    <a:pt x="9" y="80"/>
                    <a:pt x="0" y="87"/>
                    <a:pt x="1" y="89"/>
                  </a:cubicBezTo>
                  <a:cubicBezTo>
                    <a:pt x="3" y="92"/>
                    <a:pt x="12" y="78"/>
                    <a:pt x="17" y="75"/>
                  </a:cubicBezTo>
                  <a:cubicBezTo>
                    <a:pt x="21" y="72"/>
                    <a:pt x="20" y="69"/>
                    <a:pt x="19" y="66"/>
                  </a:cubicBezTo>
                  <a:cubicBezTo>
                    <a:pt x="17" y="63"/>
                    <a:pt x="16" y="71"/>
                    <a:pt x="12" y="75"/>
                  </a:cubicBezTo>
                  <a:close/>
                  <a:moveTo>
                    <a:pt x="56" y="80"/>
                  </a:moveTo>
                  <a:cubicBezTo>
                    <a:pt x="57" y="83"/>
                    <a:pt x="65" y="79"/>
                    <a:pt x="63" y="76"/>
                  </a:cubicBezTo>
                  <a:cubicBezTo>
                    <a:pt x="61" y="74"/>
                    <a:pt x="56" y="78"/>
                    <a:pt x="56" y="80"/>
                  </a:cubicBezTo>
                  <a:close/>
                  <a:moveTo>
                    <a:pt x="79" y="100"/>
                  </a:moveTo>
                  <a:cubicBezTo>
                    <a:pt x="82" y="96"/>
                    <a:pt x="77" y="87"/>
                    <a:pt x="77" y="81"/>
                  </a:cubicBezTo>
                  <a:cubicBezTo>
                    <a:pt x="77" y="75"/>
                    <a:pt x="69" y="77"/>
                    <a:pt x="71" y="80"/>
                  </a:cubicBezTo>
                  <a:cubicBezTo>
                    <a:pt x="73" y="84"/>
                    <a:pt x="67" y="81"/>
                    <a:pt x="66" y="85"/>
                  </a:cubicBezTo>
                  <a:cubicBezTo>
                    <a:pt x="66" y="89"/>
                    <a:pt x="61" y="86"/>
                    <a:pt x="61" y="89"/>
                  </a:cubicBezTo>
                  <a:cubicBezTo>
                    <a:pt x="61" y="92"/>
                    <a:pt x="56" y="89"/>
                    <a:pt x="54" y="87"/>
                  </a:cubicBezTo>
                  <a:cubicBezTo>
                    <a:pt x="51" y="85"/>
                    <a:pt x="48" y="92"/>
                    <a:pt x="44" y="93"/>
                  </a:cubicBezTo>
                  <a:cubicBezTo>
                    <a:pt x="40" y="94"/>
                    <a:pt x="38" y="102"/>
                    <a:pt x="41" y="101"/>
                  </a:cubicBezTo>
                  <a:cubicBezTo>
                    <a:pt x="44" y="101"/>
                    <a:pt x="45" y="97"/>
                    <a:pt x="48" y="97"/>
                  </a:cubicBezTo>
                  <a:cubicBezTo>
                    <a:pt x="51" y="98"/>
                    <a:pt x="50" y="94"/>
                    <a:pt x="54" y="95"/>
                  </a:cubicBezTo>
                  <a:cubicBezTo>
                    <a:pt x="59" y="96"/>
                    <a:pt x="56" y="109"/>
                    <a:pt x="61" y="110"/>
                  </a:cubicBezTo>
                  <a:cubicBezTo>
                    <a:pt x="67" y="111"/>
                    <a:pt x="67" y="114"/>
                    <a:pt x="70" y="114"/>
                  </a:cubicBezTo>
                  <a:cubicBezTo>
                    <a:pt x="73" y="114"/>
                    <a:pt x="70" y="106"/>
                    <a:pt x="70" y="103"/>
                  </a:cubicBezTo>
                  <a:cubicBezTo>
                    <a:pt x="70" y="101"/>
                    <a:pt x="76" y="103"/>
                    <a:pt x="79" y="10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362;p4">
              <a:extLst>
                <a:ext uri="{FF2B5EF4-FFF2-40B4-BE49-F238E27FC236}">
                  <a16:creationId xmlns:a16="http://schemas.microsoft.com/office/drawing/2014/main" id="{62411093-B1D6-358A-6307-D87C54F54780}"/>
                </a:ext>
              </a:extLst>
            </p:cNvPr>
            <p:cNvSpPr/>
            <p:nvPr/>
          </p:nvSpPr>
          <p:spPr>
            <a:xfrm>
              <a:off x="8815472" y="4543708"/>
              <a:ext cx="264591" cy="170397"/>
            </a:xfrm>
            <a:custGeom>
              <a:avLst/>
              <a:gdLst/>
              <a:ahLst/>
              <a:cxnLst/>
              <a:rect l="l" t="t" r="r" b="b"/>
              <a:pathLst>
                <a:path w="106" h="68" extrusionOk="0">
                  <a:moveTo>
                    <a:pt x="76" y="63"/>
                  </a:moveTo>
                  <a:cubicBezTo>
                    <a:pt x="75" y="62"/>
                    <a:pt x="70" y="59"/>
                    <a:pt x="70" y="57"/>
                  </a:cubicBezTo>
                  <a:cubicBezTo>
                    <a:pt x="71" y="55"/>
                    <a:pt x="65" y="55"/>
                    <a:pt x="62" y="53"/>
                  </a:cubicBezTo>
                  <a:cubicBezTo>
                    <a:pt x="58" y="51"/>
                    <a:pt x="60" y="43"/>
                    <a:pt x="56" y="42"/>
                  </a:cubicBezTo>
                  <a:cubicBezTo>
                    <a:pt x="52" y="40"/>
                    <a:pt x="49" y="34"/>
                    <a:pt x="54" y="35"/>
                  </a:cubicBezTo>
                  <a:cubicBezTo>
                    <a:pt x="58" y="35"/>
                    <a:pt x="59" y="32"/>
                    <a:pt x="56" y="29"/>
                  </a:cubicBezTo>
                  <a:cubicBezTo>
                    <a:pt x="52" y="26"/>
                    <a:pt x="39" y="25"/>
                    <a:pt x="39" y="20"/>
                  </a:cubicBezTo>
                  <a:cubicBezTo>
                    <a:pt x="38" y="15"/>
                    <a:pt x="16" y="4"/>
                    <a:pt x="6" y="2"/>
                  </a:cubicBezTo>
                  <a:cubicBezTo>
                    <a:pt x="4" y="1"/>
                    <a:pt x="2" y="1"/>
                    <a:pt x="0" y="0"/>
                  </a:cubicBezTo>
                  <a:cubicBezTo>
                    <a:pt x="0" y="53"/>
                    <a:pt x="0" y="53"/>
                    <a:pt x="0" y="53"/>
                  </a:cubicBezTo>
                  <a:cubicBezTo>
                    <a:pt x="2" y="55"/>
                    <a:pt x="5" y="56"/>
                    <a:pt x="9" y="56"/>
                  </a:cubicBezTo>
                  <a:cubicBezTo>
                    <a:pt x="19" y="57"/>
                    <a:pt x="17" y="50"/>
                    <a:pt x="19" y="50"/>
                  </a:cubicBezTo>
                  <a:cubicBezTo>
                    <a:pt x="21" y="50"/>
                    <a:pt x="21" y="47"/>
                    <a:pt x="24" y="44"/>
                  </a:cubicBezTo>
                  <a:cubicBezTo>
                    <a:pt x="26" y="41"/>
                    <a:pt x="36" y="44"/>
                    <a:pt x="41" y="48"/>
                  </a:cubicBezTo>
                  <a:cubicBezTo>
                    <a:pt x="47" y="53"/>
                    <a:pt x="54" y="66"/>
                    <a:pt x="60" y="65"/>
                  </a:cubicBezTo>
                  <a:cubicBezTo>
                    <a:pt x="66" y="63"/>
                    <a:pt x="72" y="68"/>
                    <a:pt x="77" y="68"/>
                  </a:cubicBezTo>
                  <a:cubicBezTo>
                    <a:pt x="83" y="68"/>
                    <a:pt x="78" y="63"/>
                    <a:pt x="76" y="63"/>
                  </a:cubicBezTo>
                  <a:close/>
                  <a:moveTo>
                    <a:pt x="90" y="18"/>
                  </a:moveTo>
                  <a:cubicBezTo>
                    <a:pt x="90" y="20"/>
                    <a:pt x="86" y="22"/>
                    <a:pt x="80" y="24"/>
                  </a:cubicBezTo>
                  <a:cubicBezTo>
                    <a:pt x="74" y="27"/>
                    <a:pt x="63" y="21"/>
                    <a:pt x="62" y="25"/>
                  </a:cubicBezTo>
                  <a:cubicBezTo>
                    <a:pt x="62" y="27"/>
                    <a:pt x="69" y="31"/>
                    <a:pt x="76" y="31"/>
                  </a:cubicBezTo>
                  <a:cubicBezTo>
                    <a:pt x="83" y="31"/>
                    <a:pt x="93" y="24"/>
                    <a:pt x="93" y="22"/>
                  </a:cubicBezTo>
                  <a:cubicBezTo>
                    <a:pt x="93" y="20"/>
                    <a:pt x="98" y="17"/>
                    <a:pt x="96" y="15"/>
                  </a:cubicBezTo>
                  <a:cubicBezTo>
                    <a:pt x="94" y="13"/>
                    <a:pt x="90" y="16"/>
                    <a:pt x="90" y="18"/>
                  </a:cubicBezTo>
                  <a:close/>
                  <a:moveTo>
                    <a:pt x="99" y="9"/>
                  </a:moveTo>
                  <a:cubicBezTo>
                    <a:pt x="95" y="6"/>
                    <a:pt x="91" y="5"/>
                    <a:pt x="96" y="9"/>
                  </a:cubicBezTo>
                  <a:cubicBezTo>
                    <a:pt x="101" y="14"/>
                    <a:pt x="99" y="18"/>
                    <a:pt x="102" y="17"/>
                  </a:cubicBezTo>
                  <a:cubicBezTo>
                    <a:pt x="106" y="16"/>
                    <a:pt x="103" y="11"/>
                    <a:pt x="99" y="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363;p4">
              <a:extLst>
                <a:ext uri="{FF2B5EF4-FFF2-40B4-BE49-F238E27FC236}">
                  <a16:creationId xmlns:a16="http://schemas.microsoft.com/office/drawing/2014/main" id="{537E7B34-1674-C05A-88E9-56661D7BB011}"/>
                </a:ext>
              </a:extLst>
            </p:cNvPr>
            <p:cNvSpPr/>
            <p:nvPr/>
          </p:nvSpPr>
          <p:spPr>
            <a:xfrm>
              <a:off x="7541199" y="4278058"/>
              <a:ext cx="45510" cy="87844"/>
            </a:xfrm>
            <a:custGeom>
              <a:avLst/>
              <a:gdLst/>
              <a:ahLst/>
              <a:cxnLst/>
              <a:rect l="l" t="t" r="r" b="b"/>
              <a:pathLst>
                <a:path w="18" h="35" extrusionOk="0">
                  <a:moveTo>
                    <a:pt x="4" y="0"/>
                  </a:moveTo>
                  <a:cubicBezTo>
                    <a:pt x="2" y="0"/>
                    <a:pt x="2" y="5"/>
                    <a:pt x="1" y="8"/>
                  </a:cubicBezTo>
                  <a:cubicBezTo>
                    <a:pt x="0" y="11"/>
                    <a:pt x="0" y="14"/>
                    <a:pt x="1" y="19"/>
                  </a:cubicBezTo>
                  <a:cubicBezTo>
                    <a:pt x="1" y="24"/>
                    <a:pt x="1" y="29"/>
                    <a:pt x="5" y="32"/>
                  </a:cubicBezTo>
                  <a:cubicBezTo>
                    <a:pt x="10" y="35"/>
                    <a:pt x="18" y="27"/>
                    <a:pt x="18" y="20"/>
                  </a:cubicBezTo>
                  <a:cubicBezTo>
                    <a:pt x="18" y="13"/>
                    <a:pt x="6" y="0"/>
                    <a:pt x="4" y="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364;p4">
              <a:extLst>
                <a:ext uri="{FF2B5EF4-FFF2-40B4-BE49-F238E27FC236}">
                  <a16:creationId xmlns:a16="http://schemas.microsoft.com/office/drawing/2014/main" id="{7A3C14FD-E14B-A972-612F-4CCB9F12B772}"/>
                </a:ext>
              </a:extLst>
            </p:cNvPr>
            <p:cNvSpPr/>
            <p:nvPr/>
          </p:nvSpPr>
          <p:spPr>
            <a:xfrm>
              <a:off x="6758008" y="4728922"/>
              <a:ext cx="155580" cy="307985"/>
            </a:xfrm>
            <a:custGeom>
              <a:avLst/>
              <a:gdLst/>
              <a:ahLst/>
              <a:cxnLst/>
              <a:rect l="l" t="t" r="r" b="b"/>
              <a:pathLst>
                <a:path w="62" h="123" extrusionOk="0">
                  <a:moveTo>
                    <a:pt x="53" y="4"/>
                  </a:moveTo>
                  <a:cubicBezTo>
                    <a:pt x="51" y="0"/>
                    <a:pt x="51" y="5"/>
                    <a:pt x="50" y="6"/>
                  </a:cubicBezTo>
                  <a:cubicBezTo>
                    <a:pt x="49" y="7"/>
                    <a:pt x="48" y="10"/>
                    <a:pt x="48" y="12"/>
                  </a:cubicBezTo>
                  <a:cubicBezTo>
                    <a:pt x="49" y="14"/>
                    <a:pt x="45" y="16"/>
                    <a:pt x="43" y="16"/>
                  </a:cubicBezTo>
                  <a:cubicBezTo>
                    <a:pt x="41" y="16"/>
                    <a:pt x="38" y="17"/>
                    <a:pt x="39" y="20"/>
                  </a:cubicBezTo>
                  <a:cubicBezTo>
                    <a:pt x="40" y="22"/>
                    <a:pt x="38" y="22"/>
                    <a:pt x="39" y="24"/>
                  </a:cubicBezTo>
                  <a:cubicBezTo>
                    <a:pt x="40" y="26"/>
                    <a:pt x="36" y="29"/>
                    <a:pt x="33" y="29"/>
                  </a:cubicBezTo>
                  <a:cubicBezTo>
                    <a:pt x="29" y="30"/>
                    <a:pt x="25" y="36"/>
                    <a:pt x="21" y="35"/>
                  </a:cubicBezTo>
                  <a:cubicBezTo>
                    <a:pt x="17" y="35"/>
                    <a:pt x="13" y="38"/>
                    <a:pt x="10" y="37"/>
                  </a:cubicBezTo>
                  <a:cubicBezTo>
                    <a:pt x="7" y="37"/>
                    <a:pt x="9" y="44"/>
                    <a:pt x="7" y="49"/>
                  </a:cubicBezTo>
                  <a:cubicBezTo>
                    <a:pt x="4" y="53"/>
                    <a:pt x="5" y="58"/>
                    <a:pt x="8" y="64"/>
                  </a:cubicBezTo>
                  <a:cubicBezTo>
                    <a:pt x="10" y="69"/>
                    <a:pt x="12" y="74"/>
                    <a:pt x="6" y="81"/>
                  </a:cubicBezTo>
                  <a:cubicBezTo>
                    <a:pt x="0" y="88"/>
                    <a:pt x="0" y="96"/>
                    <a:pt x="2" y="101"/>
                  </a:cubicBezTo>
                  <a:cubicBezTo>
                    <a:pt x="5" y="106"/>
                    <a:pt x="5" y="114"/>
                    <a:pt x="8" y="117"/>
                  </a:cubicBezTo>
                  <a:cubicBezTo>
                    <a:pt x="11" y="120"/>
                    <a:pt x="20" y="123"/>
                    <a:pt x="23" y="121"/>
                  </a:cubicBezTo>
                  <a:cubicBezTo>
                    <a:pt x="26" y="118"/>
                    <a:pt x="29" y="121"/>
                    <a:pt x="32" y="117"/>
                  </a:cubicBezTo>
                  <a:cubicBezTo>
                    <a:pt x="35" y="114"/>
                    <a:pt x="40" y="95"/>
                    <a:pt x="44" y="82"/>
                  </a:cubicBezTo>
                  <a:cubicBezTo>
                    <a:pt x="48" y="69"/>
                    <a:pt x="54" y="53"/>
                    <a:pt x="53" y="49"/>
                  </a:cubicBezTo>
                  <a:cubicBezTo>
                    <a:pt x="53" y="46"/>
                    <a:pt x="56" y="44"/>
                    <a:pt x="55" y="40"/>
                  </a:cubicBezTo>
                  <a:cubicBezTo>
                    <a:pt x="53" y="36"/>
                    <a:pt x="55" y="32"/>
                    <a:pt x="57" y="35"/>
                  </a:cubicBezTo>
                  <a:cubicBezTo>
                    <a:pt x="59" y="38"/>
                    <a:pt x="61" y="38"/>
                    <a:pt x="62" y="34"/>
                  </a:cubicBezTo>
                  <a:cubicBezTo>
                    <a:pt x="62" y="30"/>
                    <a:pt x="59" y="23"/>
                    <a:pt x="59" y="18"/>
                  </a:cubicBezTo>
                  <a:cubicBezTo>
                    <a:pt x="58" y="12"/>
                    <a:pt x="53" y="6"/>
                    <a:pt x="53" y="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365;p4">
              <a:extLst>
                <a:ext uri="{FF2B5EF4-FFF2-40B4-BE49-F238E27FC236}">
                  <a16:creationId xmlns:a16="http://schemas.microsoft.com/office/drawing/2014/main" id="{76C93617-7F14-6A52-4735-611AF019A45C}"/>
                </a:ext>
              </a:extLst>
            </p:cNvPr>
            <p:cNvSpPr/>
            <p:nvPr/>
          </p:nvSpPr>
          <p:spPr>
            <a:xfrm>
              <a:off x="6750599" y="4072736"/>
              <a:ext cx="252950" cy="152405"/>
            </a:xfrm>
            <a:custGeom>
              <a:avLst/>
              <a:gdLst/>
              <a:ahLst/>
              <a:cxnLst/>
              <a:rect l="l" t="t" r="r" b="b"/>
              <a:pathLst>
                <a:path w="101" h="61" extrusionOk="0">
                  <a:moveTo>
                    <a:pt x="72" y="2"/>
                  </a:moveTo>
                  <a:cubicBezTo>
                    <a:pt x="67" y="3"/>
                    <a:pt x="56" y="2"/>
                    <a:pt x="55" y="3"/>
                  </a:cubicBezTo>
                  <a:cubicBezTo>
                    <a:pt x="54" y="4"/>
                    <a:pt x="43" y="11"/>
                    <a:pt x="42" y="14"/>
                  </a:cubicBezTo>
                  <a:cubicBezTo>
                    <a:pt x="41" y="18"/>
                    <a:pt x="38" y="18"/>
                    <a:pt x="36" y="16"/>
                  </a:cubicBezTo>
                  <a:cubicBezTo>
                    <a:pt x="34" y="15"/>
                    <a:pt x="25" y="15"/>
                    <a:pt x="24" y="14"/>
                  </a:cubicBezTo>
                  <a:cubicBezTo>
                    <a:pt x="24" y="14"/>
                    <a:pt x="17" y="13"/>
                    <a:pt x="14" y="14"/>
                  </a:cubicBezTo>
                  <a:cubicBezTo>
                    <a:pt x="11" y="14"/>
                    <a:pt x="9" y="12"/>
                    <a:pt x="8" y="13"/>
                  </a:cubicBezTo>
                  <a:cubicBezTo>
                    <a:pt x="6" y="13"/>
                    <a:pt x="5" y="15"/>
                    <a:pt x="4" y="16"/>
                  </a:cubicBezTo>
                  <a:cubicBezTo>
                    <a:pt x="3" y="17"/>
                    <a:pt x="5" y="19"/>
                    <a:pt x="4" y="20"/>
                  </a:cubicBezTo>
                  <a:cubicBezTo>
                    <a:pt x="4" y="21"/>
                    <a:pt x="3" y="21"/>
                    <a:pt x="1" y="22"/>
                  </a:cubicBezTo>
                  <a:cubicBezTo>
                    <a:pt x="1" y="24"/>
                    <a:pt x="2" y="26"/>
                    <a:pt x="1" y="28"/>
                  </a:cubicBezTo>
                  <a:cubicBezTo>
                    <a:pt x="0" y="30"/>
                    <a:pt x="1" y="37"/>
                    <a:pt x="4" y="41"/>
                  </a:cubicBezTo>
                  <a:cubicBezTo>
                    <a:pt x="6" y="45"/>
                    <a:pt x="5" y="52"/>
                    <a:pt x="7" y="53"/>
                  </a:cubicBezTo>
                  <a:cubicBezTo>
                    <a:pt x="8" y="55"/>
                    <a:pt x="18" y="54"/>
                    <a:pt x="22" y="52"/>
                  </a:cubicBezTo>
                  <a:cubicBezTo>
                    <a:pt x="26" y="49"/>
                    <a:pt x="29" y="48"/>
                    <a:pt x="33" y="48"/>
                  </a:cubicBezTo>
                  <a:cubicBezTo>
                    <a:pt x="36" y="48"/>
                    <a:pt x="41" y="45"/>
                    <a:pt x="42" y="44"/>
                  </a:cubicBezTo>
                  <a:cubicBezTo>
                    <a:pt x="43" y="42"/>
                    <a:pt x="48" y="42"/>
                    <a:pt x="50" y="42"/>
                  </a:cubicBezTo>
                  <a:cubicBezTo>
                    <a:pt x="52" y="43"/>
                    <a:pt x="55" y="40"/>
                    <a:pt x="57" y="38"/>
                  </a:cubicBezTo>
                  <a:cubicBezTo>
                    <a:pt x="59" y="36"/>
                    <a:pt x="67" y="35"/>
                    <a:pt x="75" y="32"/>
                  </a:cubicBezTo>
                  <a:cubicBezTo>
                    <a:pt x="83" y="30"/>
                    <a:pt x="81" y="26"/>
                    <a:pt x="83" y="24"/>
                  </a:cubicBezTo>
                  <a:cubicBezTo>
                    <a:pt x="84" y="22"/>
                    <a:pt x="87" y="22"/>
                    <a:pt x="90" y="21"/>
                  </a:cubicBezTo>
                  <a:cubicBezTo>
                    <a:pt x="86" y="13"/>
                    <a:pt x="82" y="4"/>
                    <a:pt x="80" y="0"/>
                  </a:cubicBezTo>
                  <a:cubicBezTo>
                    <a:pt x="76" y="1"/>
                    <a:pt x="73" y="2"/>
                    <a:pt x="72" y="2"/>
                  </a:cubicBezTo>
                  <a:close/>
                  <a:moveTo>
                    <a:pt x="92" y="58"/>
                  </a:moveTo>
                  <a:cubicBezTo>
                    <a:pt x="95" y="61"/>
                    <a:pt x="100" y="57"/>
                    <a:pt x="101" y="56"/>
                  </a:cubicBezTo>
                  <a:cubicBezTo>
                    <a:pt x="101" y="55"/>
                    <a:pt x="89" y="55"/>
                    <a:pt x="92" y="5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366;p4">
              <a:extLst>
                <a:ext uri="{FF2B5EF4-FFF2-40B4-BE49-F238E27FC236}">
                  <a16:creationId xmlns:a16="http://schemas.microsoft.com/office/drawing/2014/main" id="{094A8A55-3934-A629-5A43-F1DC9A03810A}"/>
                </a:ext>
              </a:extLst>
            </p:cNvPr>
            <p:cNvSpPr/>
            <p:nvPr/>
          </p:nvSpPr>
          <p:spPr>
            <a:xfrm>
              <a:off x="9105464" y="4598743"/>
              <a:ext cx="170397" cy="122771"/>
            </a:xfrm>
            <a:custGeom>
              <a:avLst/>
              <a:gdLst/>
              <a:ahLst/>
              <a:cxnLst/>
              <a:rect l="l" t="t" r="r" b="b"/>
              <a:pathLst>
                <a:path w="68" h="49" extrusionOk="0">
                  <a:moveTo>
                    <a:pt x="0" y="2"/>
                  </a:moveTo>
                  <a:cubicBezTo>
                    <a:pt x="0" y="4"/>
                    <a:pt x="8" y="16"/>
                    <a:pt x="11" y="14"/>
                  </a:cubicBezTo>
                  <a:cubicBezTo>
                    <a:pt x="16" y="11"/>
                    <a:pt x="1" y="0"/>
                    <a:pt x="0" y="2"/>
                  </a:cubicBezTo>
                  <a:close/>
                  <a:moveTo>
                    <a:pt x="16" y="13"/>
                  </a:moveTo>
                  <a:cubicBezTo>
                    <a:pt x="16" y="14"/>
                    <a:pt x="22" y="19"/>
                    <a:pt x="23" y="18"/>
                  </a:cubicBezTo>
                  <a:cubicBezTo>
                    <a:pt x="25" y="18"/>
                    <a:pt x="17" y="11"/>
                    <a:pt x="16" y="13"/>
                  </a:cubicBezTo>
                  <a:close/>
                  <a:moveTo>
                    <a:pt x="44" y="28"/>
                  </a:moveTo>
                  <a:cubicBezTo>
                    <a:pt x="46" y="26"/>
                    <a:pt x="33" y="19"/>
                    <a:pt x="32" y="21"/>
                  </a:cubicBezTo>
                  <a:cubicBezTo>
                    <a:pt x="32" y="23"/>
                    <a:pt x="42" y="29"/>
                    <a:pt x="44" y="28"/>
                  </a:cubicBezTo>
                  <a:close/>
                  <a:moveTo>
                    <a:pt x="43" y="36"/>
                  </a:moveTo>
                  <a:cubicBezTo>
                    <a:pt x="44" y="39"/>
                    <a:pt x="49" y="42"/>
                    <a:pt x="51" y="40"/>
                  </a:cubicBezTo>
                  <a:cubicBezTo>
                    <a:pt x="54" y="39"/>
                    <a:pt x="42" y="32"/>
                    <a:pt x="43" y="36"/>
                  </a:cubicBezTo>
                  <a:close/>
                  <a:moveTo>
                    <a:pt x="58" y="44"/>
                  </a:moveTo>
                  <a:cubicBezTo>
                    <a:pt x="58" y="45"/>
                    <a:pt x="63" y="49"/>
                    <a:pt x="66" y="48"/>
                  </a:cubicBezTo>
                  <a:cubicBezTo>
                    <a:pt x="68" y="46"/>
                    <a:pt x="57" y="42"/>
                    <a:pt x="58" y="44"/>
                  </a:cubicBezTo>
                  <a:close/>
                  <a:moveTo>
                    <a:pt x="52" y="27"/>
                  </a:moveTo>
                  <a:cubicBezTo>
                    <a:pt x="50" y="31"/>
                    <a:pt x="57" y="38"/>
                    <a:pt x="58" y="39"/>
                  </a:cubicBezTo>
                  <a:cubicBezTo>
                    <a:pt x="59" y="39"/>
                    <a:pt x="53" y="24"/>
                    <a:pt x="52" y="2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367;p4">
              <a:extLst>
                <a:ext uri="{FF2B5EF4-FFF2-40B4-BE49-F238E27FC236}">
                  <a16:creationId xmlns:a16="http://schemas.microsoft.com/office/drawing/2014/main" id="{2CF3B914-9713-CF1E-4F20-39549DE4F4F9}"/>
                </a:ext>
              </a:extLst>
            </p:cNvPr>
            <p:cNvSpPr/>
            <p:nvPr/>
          </p:nvSpPr>
          <p:spPr>
            <a:xfrm>
              <a:off x="9105464" y="4598743"/>
              <a:ext cx="170397" cy="122771"/>
            </a:xfrm>
            <a:custGeom>
              <a:avLst/>
              <a:gdLst/>
              <a:ahLst/>
              <a:cxnLst/>
              <a:rect l="l" t="t" r="r" b="b"/>
              <a:pathLst>
                <a:path w="68" h="49" extrusionOk="0">
                  <a:moveTo>
                    <a:pt x="0" y="2"/>
                  </a:moveTo>
                  <a:cubicBezTo>
                    <a:pt x="0" y="4"/>
                    <a:pt x="8" y="16"/>
                    <a:pt x="11" y="14"/>
                  </a:cubicBezTo>
                  <a:cubicBezTo>
                    <a:pt x="16" y="11"/>
                    <a:pt x="1" y="0"/>
                    <a:pt x="0" y="2"/>
                  </a:cubicBezTo>
                  <a:close/>
                  <a:moveTo>
                    <a:pt x="16" y="13"/>
                  </a:moveTo>
                  <a:cubicBezTo>
                    <a:pt x="16" y="14"/>
                    <a:pt x="22" y="19"/>
                    <a:pt x="23" y="18"/>
                  </a:cubicBezTo>
                  <a:cubicBezTo>
                    <a:pt x="25" y="18"/>
                    <a:pt x="17" y="11"/>
                    <a:pt x="16" y="13"/>
                  </a:cubicBezTo>
                  <a:close/>
                  <a:moveTo>
                    <a:pt x="44" y="28"/>
                  </a:moveTo>
                  <a:cubicBezTo>
                    <a:pt x="46" y="26"/>
                    <a:pt x="33" y="19"/>
                    <a:pt x="32" y="21"/>
                  </a:cubicBezTo>
                  <a:cubicBezTo>
                    <a:pt x="32" y="23"/>
                    <a:pt x="42" y="29"/>
                    <a:pt x="44" y="28"/>
                  </a:cubicBezTo>
                  <a:close/>
                  <a:moveTo>
                    <a:pt x="43" y="36"/>
                  </a:moveTo>
                  <a:cubicBezTo>
                    <a:pt x="44" y="39"/>
                    <a:pt x="49" y="42"/>
                    <a:pt x="51" y="40"/>
                  </a:cubicBezTo>
                  <a:cubicBezTo>
                    <a:pt x="54" y="39"/>
                    <a:pt x="42" y="32"/>
                    <a:pt x="43" y="36"/>
                  </a:cubicBezTo>
                  <a:close/>
                  <a:moveTo>
                    <a:pt x="58" y="44"/>
                  </a:moveTo>
                  <a:cubicBezTo>
                    <a:pt x="58" y="45"/>
                    <a:pt x="63" y="49"/>
                    <a:pt x="66" y="48"/>
                  </a:cubicBezTo>
                  <a:cubicBezTo>
                    <a:pt x="68" y="46"/>
                    <a:pt x="57" y="42"/>
                    <a:pt x="58" y="44"/>
                  </a:cubicBezTo>
                  <a:close/>
                  <a:moveTo>
                    <a:pt x="52" y="27"/>
                  </a:moveTo>
                  <a:cubicBezTo>
                    <a:pt x="50" y="31"/>
                    <a:pt x="57" y="38"/>
                    <a:pt x="58" y="39"/>
                  </a:cubicBezTo>
                  <a:cubicBezTo>
                    <a:pt x="59" y="39"/>
                    <a:pt x="53" y="24"/>
                    <a:pt x="52" y="2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368;p4">
              <a:extLst>
                <a:ext uri="{FF2B5EF4-FFF2-40B4-BE49-F238E27FC236}">
                  <a16:creationId xmlns:a16="http://schemas.microsoft.com/office/drawing/2014/main" id="{8BE6FB70-B9D1-B18D-393F-98FBEACEAF76}"/>
                </a:ext>
              </a:extLst>
            </p:cNvPr>
            <p:cNvSpPr/>
            <p:nvPr/>
          </p:nvSpPr>
          <p:spPr>
            <a:xfrm>
              <a:off x="8217495" y="4711988"/>
              <a:ext cx="867860" cy="768374"/>
            </a:xfrm>
            <a:custGeom>
              <a:avLst/>
              <a:gdLst/>
              <a:ahLst/>
              <a:cxnLst/>
              <a:rect l="l" t="t" r="r" b="b"/>
              <a:pathLst>
                <a:path w="347" h="307" extrusionOk="0">
                  <a:moveTo>
                    <a:pt x="344" y="154"/>
                  </a:moveTo>
                  <a:cubicBezTo>
                    <a:pt x="346" y="153"/>
                    <a:pt x="343" y="147"/>
                    <a:pt x="342" y="148"/>
                  </a:cubicBezTo>
                  <a:cubicBezTo>
                    <a:pt x="341" y="149"/>
                    <a:pt x="341" y="139"/>
                    <a:pt x="342" y="134"/>
                  </a:cubicBezTo>
                  <a:cubicBezTo>
                    <a:pt x="343" y="130"/>
                    <a:pt x="342" y="130"/>
                    <a:pt x="340" y="133"/>
                  </a:cubicBezTo>
                  <a:cubicBezTo>
                    <a:pt x="337" y="135"/>
                    <a:pt x="335" y="128"/>
                    <a:pt x="334" y="126"/>
                  </a:cubicBezTo>
                  <a:cubicBezTo>
                    <a:pt x="334" y="124"/>
                    <a:pt x="331" y="119"/>
                    <a:pt x="328" y="120"/>
                  </a:cubicBezTo>
                  <a:cubicBezTo>
                    <a:pt x="324" y="120"/>
                    <a:pt x="326" y="115"/>
                    <a:pt x="323" y="116"/>
                  </a:cubicBezTo>
                  <a:cubicBezTo>
                    <a:pt x="320" y="116"/>
                    <a:pt x="320" y="111"/>
                    <a:pt x="320" y="107"/>
                  </a:cubicBezTo>
                  <a:cubicBezTo>
                    <a:pt x="321" y="102"/>
                    <a:pt x="318" y="106"/>
                    <a:pt x="317" y="104"/>
                  </a:cubicBezTo>
                  <a:cubicBezTo>
                    <a:pt x="316" y="102"/>
                    <a:pt x="314" y="104"/>
                    <a:pt x="312" y="105"/>
                  </a:cubicBezTo>
                  <a:cubicBezTo>
                    <a:pt x="310" y="105"/>
                    <a:pt x="310" y="101"/>
                    <a:pt x="310" y="99"/>
                  </a:cubicBezTo>
                  <a:cubicBezTo>
                    <a:pt x="311" y="97"/>
                    <a:pt x="310" y="95"/>
                    <a:pt x="307" y="93"/>
                  </a:cubicBezTo>
                  <a:cubicBezTo>
                    <a:pt x="304" y="91"/>
                    <a:pt x="304" y="89"/>
                    <a:pt x="304" y="86"/>
                  </a:cubicBezTo>
                  <a:cubicBezTo>
                    <a:pt x="304" y="84"/>
                    <a:pt x="288" y="76"/>
                    <a:pt x="285" y="75"/>
                  </a:cubicBezTo>
                  <a:cubicBezTo>
                    <a:pt x="281" y="74"/>
                    <a:pt x="284" y="71"/>
                    <a:pt x="283" y="69"/>
                  </a:cubicBezTo>
                  <a:cubicBezTo>
                    <a:pt x="281" y="68"/>
                    <a:pt x="281" y="63"/>
                    <a:pt x="281" y="59"/>
                  </a:cubicBezTo>
                  <a:cubicBezTo>
                    <a:pt x="281" y="55"/>
                    <a:pt x="275" y="54"/>
                    <a:pt x="276" y="50"/>
                  </a:cubicBezTo>
                  <a:cubicBezTo>
                    <a:pt x="276" y="47"/>
                    <a:pt x="274" y="44"/>
                    <a:pt x="275" y="40"/>
                  </a:cubicBezTo>
                  <a:cubicBezTo>
                    <a:pt x="275" y="36"/>
                    <a:pt x="269" y="35"/>
                    <a:pt x="269" y="33"/>
                  </a:cubicBezTo>
                  <a:cubicBezTo>
                    <a:pt x="269" y="31"/>
                    <a:pt x="266" y="33"/>
                    <a:pt x="262" y="33"/>
                  </a:cubicBezTo>
                  <a:cubicBezTo>
                    <a:pt x="259" y="34"/>
                    <a:pt x="259" y="29"/>
                    <a:pt x="260" y="25"/>
                  </a:cubicBezTo>
                  <a:cubicBezTo>
                    <a:pt x="260" y="21"/>
                    <a:pt x="258" y="14"/>
                    <a:pt x="256" y="12"/>
                  </a:cubicBezTo>
                  <a:cubicBezTo>
                    <a:pt x="253" y="9"/>
                    <a:pt x="253" y="2"/>
                    <a:pt x="252" y="1"/>
                  </a:cubicBezTo>
                  <a:cubicBezTo>
                    <a:pt x="250" y="0"/>
                    <a:pt x="246" y="5"/>
                    <a:pt x="246" y="7"/>
                  </a:cubicBezTo>
                  <a:cubicBezTo>
                    <a:pt x="247" y="10"/>
                    <a:pt x="246" y="13"/>
                    <a:pt x="244" y="14"/>
                  </a:cubicBezTo>
                  <a:cubicBezTo>
                    <a:pt x="243" y="16"/>
                    <a:pt x="245" y="21"/>
                    <a:pt x="243" y="23"/>
                  </a:cubicBezTo>
                  <a:cubicBezTo>
                    <a:pt x="241" y="26"/>
                    <a:pt x="243" y="34"/>
                    <a:pt x="242" y="38"/>
                  </a:cubicBezTo>
                  <a:cubicBezTo>
                    <a:pt x="242" y="43"/>
                    <a:pt x="242" y="48"/>
                    <a:pt x="240" y="51"/>
                  </a:cubicBezTo>
                  <a:cubicBezTo>
                    <a:pt x="238" y="54"/>
                    <a:pt x="237" y="60"/>
                    <a:pt x="233" y="61"/>
                  </a:cubicBezTo>
                  <a:cubicBezTo>
                    <a:pt x="228" y="63"/>
                    <a:pt x="222" y="59"/>
                    <a:pt x="222" y="57"/>
                  </a:cubicBezTo>
                  <a:cubicBezTo>
                    <a:pt x="223" y="54"/>
                    <a:pt x="218" y="53"/>
                    <a:pt x="215" y="53"/>
                  </a:cubicBezTo>
                  <a:cubicBezTo>
                    <a:pt x="212" y="54"/>
                    <a:pt x="211" y="50"/>
                    <a:pt x="207" y="47"/>
                  </a:cubicBezTo>
                  <a:cubicBezTo>
                    <a:pt x="203" y="44"/>
                    <a:pt x="199" y="48"/>
                    <a:pt x="198" y="44"/>
                  </a:cubicBezTo>
                  <a:cubicBezTo>
                    <a:pt x="197" y="40"/>
                    <a:pt x="196" y="40"/>
                    <a:pt x="193" y="37"/>
                  </a:cubicBezTo>
                  <a:cubicBezTo>
                    <a:pt x="190" y="35"/>
                    <a:pt x="191" y="35"/>
                    <a:pt x="193" y="33"/>
                  </a:cubicBezTo>
                  <a:cubicBezTo>
                    <a:pt x="196" y="31"/>
                    <a:pt x="196" y="29"/>
                    <a:pt x="194" y="26"/>
                  </a:cubicBezTo>
                  <a:cubicBezTo>
                    <a:pt x="193" y="24"/>
                    <a:pt x="196" y="24"/>
                    <a:pt x="199" y="22"/>
                  </a:cubicBezTo>
                  <a:cubicBezTo>
                    <a:pt x="203" y="20"/>
                    <a:pt x="199" y="18"/>
                    <a:pt x="202" y="17"/>
                  </a:cubicBezTo>
                  <a:cubicBezTo>
                    <a:pt x="205" y="16"/>
                    <a:pt x="203" y="13"/>
                    <a:pt x="200" y="13"/>
                  </a:cubicBezTo>
                  <a:cubicBezTo>
                    <a:pt x="197" y="12"/>
                    <a:pt x="198" y="16"/>
                    <a:pt x="197" y="16"/>
                  </a:cubicBezTo>
                  <a:cubicBezTo>
                    <a:pt x="196" y="16"/>
                    <a:pt x="195" y="11"/>
                    <a:pt x="194" y="12"/>
                  </a:cubicBezTo>
                  <a:cubicBezTo>
                    <a:pt x="193" y="12"/>
                    <a:pt x="190" y="17"/>
                    <a:pt x="188" y="14"/>
                  </a:cubicBezTo>
                  <a:cubicBezTo>
                    <a:pt x="186" y="12"/>
                    <a:pt x="175" y="10"/>
                    <a:pt x="171" y="9"/>
                  </a:cubicBezTo>
                  <a:cubicBezTo>
                    <a:pt x="167" y="9"/>
                    <a:pt x="166" y="3"/>
                    <a:pt x="163" y="4"/>
                  </a:cubicBezTo>
                  <a:cubicBezTo>
                    <a:pt x="161" y="5"/>
                    <a:pt x="164" y="7"/>
                    <a:pt x="167" y="10"/>
                  </a:cubicBezTo>
                  <a:cubicBezTo>
                    <a:pt x="169" y="13"/>
                    <a:pt x="157" y="15"/>
                    <a:pt x="154" y="14"/>
                  </a:cubicBezTo>
                  <a:cubicBezTo>
                    <a:pt x="150" y="13"/>
                    <a:pt x="154" y="16"/>
                    <a:pt x="151" y="16"/>
                  </a:cubicBezTo>
                  <a:cubicBezTo>
                    <a:pt x="148" y="16"/>
                    <a:pt x="148" y="21"/>
                    <a:pt x="145" y="24"/>
                  </a:cubicBezTo>
                  <a:cubicBezTo>
                    <a:pt x="143" y="26"/>
                    <a:pt x="145" y="28"/>
                    <a:pt x="142" y="30"/>
                  </a:cubicBezTo>
                  <a:cubicBezTo>
                    <a:pt x="139" y="32"/>
                    <a:pt x="139" y="34"/>
                    <a:pt x="142" y="37"/>
                  </a:cubicBezTo>
                  <a:cubicBezTo>
                    <a:pt x="146" y="41"/>
                    <a:pt x="141" y="41"/>
                    <a:pt x="138" y="38"/>
                  </a:cubicBezTo>
                  <a:cubicBezTo>
                    <a:pt x="135" y="35"/>
                    <a:pt x="132" y="35"/>
                    <a:pt x="133" y="38"/>
                  </a:cubicBezTo>
                  <a:cubicBezTo>
                    <a:pt x="133" y="42"/>
                    <a:pt x="129" y="40"/>
                    <a:pt x="130" y="37"/>
                  </a:cubicBezTo>
                  <a:cubicBezTo>
                    <a:pt x="130" y="33"/>
                    <a:pt x="126" y="35"/>
                    <a:pt x="125" y="33"/>
                  </a:cubicBezTo>
                  <a:cubicBezTo>
                    <a:pt x="124" y="31"/>
                    <a:pt x="120" y="27"/>
                    <a:pt x="118" y="27"/>
                  </a:cubicBezTo>
                  <a:cubicBezTo>
                    <a:pt x="116" y="28"/>
                    <a:pt x="116" y="30"/>
                    <a:pt x="113" y="30"/>
                  </a:cubicBezTo>
                  <a:cubicBezTo>
                    <a:pt x="111" y="30"/>
                    <a:pt x="110" y="31"/>
                    <a:pt x="111" y="34"/>
                  </a:cubicBezTo>
                  <a:cubicBezTo>
                    <a:pt x="111" y="37"/>
                    <a:pt x="107" y="34"/>
                    <a:pt x="104" y="34"/>
                  </a:cubicBezTo>
                  <a:cubicBezTo>
                    <a:pt x="101" y="35"/>
                    <a:pt x="104" y="38"/>
                    <a:pt x="103" y="38"/>
                  </a:cubicBezTo>
                  <a:cubicBezTo>
                    <a:pt x="101" y="38"/>
                    <a:pt x="101" y="41"/>
                    <a:pt x="99" y="41"/>
                  </a:cubicBezTo>
                  <a:cubicBezTo>
                    <a:pt x="96" y="41"/>
                    <a:pt x="97" y="46"/>
                    <a:pt x="97" y="49"/>
                  </a:cubicBezTo>
                  <a:cubicBezTo>
                    <a:pt x="97" y="52"/>
                    <a:pt x="93" y="48"/>
                    <a:pt x="91" y="48"/>
                  </a:cubicBezTo>
                  <a:cubicBezTo>
                    <a:pt x="88" y="49"/>
                    <a:pt x="91" y="52"/>
                    <a:pt x="92" y="55"/>
                  </a:cubicBezTo>
                  <a:cubicBezTo>
                    <a:pt x="93" y="58"/>
                    <a:pt x="91" y="58"/>
                    <a:pt x="89" y="59"/>
                  </a:cubicBezTo>
                  <a:cubicBezTo>
                    <a:pt x="88" y="60"/>
                    <a:pt x="86" y="56"/>
                    <a:pt x="86" y="53"/>
                  </a:cubicBezTo>
                  <a:cubicBezTo>
                    <a:pt x="86" y="50"/>
                    <a:pt x="83" y="53"/>
                    <a:pt x="80" y="56"/>
                  </a:cubicBezTo>
                  <a:cubicBezTo>
                    <a:pt x="76" y="60"/>
                    <a:pt x="81" y="65"/>
                    <a:pt x="79" y="66"/>
                  </a:cubicBezTo>
                  <a:cubicBezTo>
                    <a:pt x="78" y="67"/>
                    <a:pt x="71" y="73"/>
                    <a:pt x="67" y="78"/>
                  </a:cubicBezTo>
                  <a:cubicBezTo>
                    <a:pt x="63" y="83"/>
                    <a:pt x="55" y="80"/>
                    <a:pt x="52" y="82"/>
                  </a:cubicBezTo>
                  <a:cubicBezTo>
                    <a:pt x="50" y="84"/>
                    <a:pt x="47" y="83"/>
                    <a:pt x="44" y="85"/>
                  </a:cubicBezTo>
                  <a:cubicBezTo>
                    <a:pt x="42" y="87"/>
                    <a:pt x="37" y="91"/>
                    <a:pt x="36" y="88"/>
                  </a:cubicBezTo>
                  <a:cubicBezTo>
                    <a:pt x="36" y="86"/>
                    <a:pt x="29" y="88"/>
                    <a:pt x="26" y="91"/>
                  </a:cubicBezTo>
                  <a:cubicBezTo>
                    <a:pt x="23" y="94"/>
                    <a:pt x="19" y="96"/>
                    <a:pt x="16" y="96"/>
                  </a:cubicBezTo>
                  <a:cubicBezTo>
                    <a:pt x="12" y="97"/>
                    <a:pt x="12" y="102"/>
                    <a:pt x="11" y="103"/>
                  </a:cubicBezTo>
                  <a:cubicBezTo>
                    <a:pt x="10" y="104"/>
                    <a:pt x="10" y="99"/>
                    <a:pt x="10" y="97"/>
                  </a:cubicBezTo>
                  <a:cubicBezTo>
                    <a:pt x="10" y="96"/>
                    <a:pt x="7" y="100"/>
                    <a:pt x="6" y="104"/>
                  </a:cubicBezTo>
                  <a:cubicBezTo>
                    <a:pt x="5" y="107"/>
                    <a:pt x="9" y="109"/>
                    <a:pt x="6" y="113"/>
                  </a:cubicBezTo>
                  <a:cubicBezTo>
                    <a:pt x="3" y="117"/>
                    <a:pt x="1" y="121"/>
                    <a:pt x="5" y="127"/>
                  </a:cubicBezTo>
                  <a:cubicBezTo>
                    <a:pt x="9" y="132"/>
                    <a:pt x="11" y="135"/>
                    <a:pt x="10" y="138"/>
                  </a:cubicBezTo>
                  <a:cubicBezTo>
                    <a:pt x="8" y="140"/>
                    <a:pt x="5" y="133"/>
                    <a:pt x="5" y="133"/>
                  </a:cubicBezTo>
                  <a:cubicBezTo>
                    <a:pt x="4" y="134"/>
                    <a:pt x="8" y="138"/>
                    <a:pt x="7" y="139"/>
                  </a:cubicBezTo>
                  <a:cubicBezTo>
                    <a:pt x="6" y="141"/>
                    <a:pt x="2" y="133"/>
                    <a:pt x="1" y="135"/>
                  </a:cubicBezTo>
                  <a:cubicBezTo>
                    <a:pt x="0" y="137"/>
                    <a:pt x="9" y="149"/>
                    <a:pt x="10" y="154"/>
                  </a:cubicBezTo>
                  <a:cubicBezTo>
                    <a:pt x="10" y="159"/>
                    <a:pt x="17" y="163"/>
                    <a:pt x="17" y="170"/>
                  </a:cubicBezTo>
                  <a:cubicBezTo>
                    <a:pt x="16" y="177"/>
                    <a:pt x="23" y="187"/>
                    <a:pt x="24" y="189"/>
                  </a:cubicBezTo>
                  <a:cubicBezTo>
                    <a:pt x="25" y="191"/>
                    <a:pt x="22" y="195"/>
                    <a:pt x="22" y="200"/>
                  </a:cubicBezTo>
                  <a:cubicBezTo>
                    <a:pt x="23" y="205"/>
                    <a:pt x="21" y="207"/>
                    <a:pt x="17" y="207"/>
                  </a:cubicBezTo>
                  <a:cubicBezTo>
                    <a:pt x="14" y="207"/>
                    <a:pt x="16" y="212"/>
                    <a:pt x="20" y="213"/>
                  </a:cubicBezTo>
                  <a:cubicBezTo>
                    <a:pt x="23" y="213"/>
                    <a:pt x="22" y="216"/>
                    <a:pt x="26" y="218"/>
                  </a:cubicBezTo>
                  <a:cubicBezTo>
                    <a:pt x="30" y="221"/>
                    <a:pt x="39" y="220"/>
                    <a:pt x="42" y="220"/>
                  </a:cubicBezTo>
                  <a:cubicBezTo>
                    <a:pt x="45" y="220"/>
                    <a:pt x="46" y="215"/>
                    <a:pt x="51" y="215"/>
                  </a:cubicBezTo>
                  <a:cubicBezTo>
                    <a:pt x="55" y="215"/>
                    <a:pt x="55" y="213"/>
                    <a:pt x="57" y="211"/>
                  </a:cubicBezTo>
                  <a:cubicBezTo>
                    <a:pt x="59" y="208"/>
                    <a:pt x="68" y="209"/>
                    <a:pt x="78" y="209"/>
                  </a:cubicBezTo>
                  <a:cubicBezTo>
                    <a:pt x="88" y="210"/>
                    <a:pt x="92" y="207"/>
                    <a:pt x="94" y="203"/>
                  </a:cubicBezTo>
                  <a:cubicBezTo>
                    <a:pt x="95" y="199"/>
                    <a:pt x="102" y="199"/>
                    <a:pt x="105" y="197"/>
                  </a:cubicBezTo>
                  <a:cubicBezTo>
                    <a:pt x="108" y="194"/>
                    <a:pt x="110" y="194"/>
                    <a:pt x="118" y="194"/>
                  </a:cubicBezTo>
                  <a:cubicBezTo>
                    <a:pt x="125" y="195"/>
                    <a:pt x="132" y="191"/>
                    <a:pt x="136" y="189"/>
                  </a:cubicBezTo>
                  <a:cubicBezTo>
                    <a:pt x="141" y="187"/>
                    <a:pt x="150" y="188"/>
                    <a:pt x="154" y="186"/>
                  </a:cubicBezTo>
                  <a:cubicBezTo>
                    <a:pt x="159" y="185"/>
                    <a:pt x="159" y="192"/>
                    <a:pt x="164" y="192"/>
                  </a:cubicBezTo>
                  <a:cubicBezTo>
                    <a:pt x="169" y="191"/>
                    <a:pt x="172" y="193"/>
                    <a:pt x="174" y="193"/>
                  </a:cubicBezTo>
                  <a:cubicBezTo>
                    <a:pt x="177" y="193"/>
                    <a:pt x="177" y="195"/>
                    <a:pt x="179" y="195"/>
                  </a:cubicBezTo>
                  <a:cubicBezTo>
                    <a:pt x="182" y="196"/>
                    <a:pt x="181" y="198"/>
                    <a:pt x="180" y="200"/>
                  </a:cubicBezTo>
                  <a:cubicBezTo>
                    <a:pt x="178" y="203"/>
                    <a:pt x="184" y="203"/>
                    <a:pt x="187" y="208"/>
                  </a:cubicBezTo>
                  <a:cubicBezTo>
                    <a:pt x="191" y="212"/>
                    <a:pt x="187" y="213"/>
                    <a:pt x="189" y="217"/>
                  </a:cubicBezTo>
                  <a:cubicBezTo>
                    <a:pt x="191" y="221"/>
                    <a:pt x="192" y="220"/>
                    <a:pt x="196" y="214"/>
                  </a:cubicBezTo>
                  <a:cubicBezTo>
                    <a:pt x="200" y="209"/>
                    <a:pt x="204" y="213"/>
                    <a:pt x="205" y="208"/>
                  </a:cubicBezTo>
                  <a:cubicBezTo>
                    <a:pt x="205" y="204"/>
                    <a:pt x="209" y="198"/>
                    <a:pt x="212" y="201"/>
                  </a:cubicBezTo>
                  <a:cubicBezTo>
                    <a:pt x="214" y="203"/>
                    <a:pt x="210" y="204"/>
                    <a:pt x="208" y="213"/>
                  </a:cubicBezTo>
                  <a:cubicBezTo>
                    <a:pt x="206" y="221"/>
                    <a:pt x="203" y="217"/>
                    <a:pt x="203" y="219"/>
                  </a:cubicBezTo>
                  <a:cubicBezTo>
                    <a:pt x="202" y="222"/>
                    <a:pt x="211" y="223"/>
                    <a:pt x="211" y="218"/>
                  </a:cubicBezTo>
                  <a:cubicBezTo>
                    <a:pt x="211" y="214"/>
                    <a:pt x="212" y="212"/>
                    <a:pt x="215" y="216"/>
                  </a:cubicBezTo>
                  <a:cubicBezTo>
                    <a:pt x="219" y="220"/>
                    <a:pt x="213" y="223"/>
                    <a:pt x="214" y="225"/>
                  </a:cubicBezTo>
                  <a:cubicBezTo>
                    <a:pt x="215" y="227"/>
                    <a:pt x="219" y="225"/>
                    <a:pt x="220" y="225"/>
                  </a:cubicBezTo>
                  <a:cubicBezTo>
                    <a:pt x="224" y="225"/>
                    <a:pt x="228" y="233"/>
                    <a:pt x="227" y="237"/>
                  </a:cubicBezTo>
                  <a:cubicBezTo>
                    <a:pt x="227" y="240"/>
                    <a:pt x="226" y="244"/>
                    <a:pt x="232" y="247"/>
                  </a:cubicBezTo>
                  <a:cubicBezTo>
                    <a:pt x="238" y="251"/>
                    <a:pt x="236" y="251"/>
                    <a:pt x="241" y="251"/>
                  </a:cubicBezTo>
                  <a:cubicBezTo>
                    <a:pt x="245" y="251"/>
                    <a:pt x="255" y="255"/>
                    <a:pt x="258" y="257"/>
                  </a:cubicBezTo>
                  <a:cubicBezTo>
                    <a:pt x="260" y="259"/>
                    <a:pt x="267" y="255"/>
                    <a:pt x="268" y="251"/>
                  </a:cubicBezTo>
                  <a:cubicBezTo>
                    <a:pt x="269" y="246"/>
                    <a:pt x="274" y="251"/>
                    <a:pt x="272" y="252"/>
                  </a:cubicBezTo>
                  <a:cubicBezTo>
                    <a:pt x="269" y="254"/>
                    <a:pt x="273" y="257"/>
                    <a:pt x="273" y="255"/>
                  </a:cubicBezTo>
                  <a:cubicBezTo>
                    <a:pt x="273" y="252"/>
                    <a:pt x="275" y="250"/>
                    <a:pt x="275" y="253"/>
                  </a:cubicBezTo>
                  <a:cubicBezTo>
                    <a:pt x="276" y="256"/>
                    <a:pt x="280" y="256"/>
                    <a:pt x="281" y="258"/>
                  </a:cubicBezTo>
                  <a:cubicBezTo>
                    <a:pt x="282" y="260"/>
                    <a:pt x="284" y="262"/>
                    <a:pt x="284" y="260"/>
                  </a:cubicBezTo>
                  <a:cubicBezTo>
                    <a:pt x="284" y="258"/>
                    <a:pt x="285" y="257"/>
                    <a:pt x="288" y="256"/>
                  </a:cubicBezTo>
                  <a:cubicBezTo>
                    <a:pt x="291" y="254"/>
                    <a:pt x="292" y="252"/>
                    <a:pt x="296" y="250"/>
                  </a:cubicBezTo>
                  <a:cubicBezTo>
                    <a:pt x="299" y="247"/>
                    <a:pt x="312" y="247"/>
                    <a:pt x="313" y="247"/>
                  </a:cubicBezTo>
                  <a:cubicBezTo>
                    <a:pt x="314" y="247"/>
                    <a:pt x="315" y="235"/>
                    <a:pt x="316" y="230"/>
                  </a:cubicBezTo>
                  <a:cubicBezTo>
                    <a:pt x="317" y="224"/>
                    <a:pt x="322" y="223"/>
                    <a:pt x="322" y="217"/>
                  </a:cubicBezTo>
                  <a:cubicBezTo>
                    <a:pt x="323" y="211"/>
                    <a:pt x="330" y="199"/>
                    <a:pt x="331" y="199"/>
                  </a:cubicBezTo>
                  <a:cubicBezTo>
                    <a:pt x="333" y="198"/>
                    <a:pt x="336" y="196"/>
                    <a:pt x="336" y="193"/>
                  </a:cubicBezTo>
                  <a:cubicBezTo>
                    <a:pt x="337" y="189"/>
                    <a:pt x="341" y="185"/>
                    <a:pt x="341" y="181"/>
                  </a:cubicBezTo>
                  <a:cubicBezTo>
                    <a:pt x="341" y="177"/>
                    <a:pt x="343" y="172"/>
                    <a:pt x="343" y="170"/>
                  </a:cubicBezTo>
                  <a:cubicBezTo>
                    <a:pt x="343" y="169"/>
                    <a:pt x="341" y="165"/>
                    <a:pt x="344" y="162"/>
                  </a:cubicBezTo>
                  <a:cubicBezTo>
                    <a:pt x="347" y="159"/>
                    <a:pt x="343" y="155"/>
                    <a:pt x="344" y="154"/>
                  </a:cubicBezTo>
                  <a:close/>
                  <a:moveTo>
                    <a:pt x="157" y="8"/>
                  </a:moveTo>
                  <a:cubicBezTo>
                    <a:pt x="157" y="6"/>
                    <a:pt x="143" y="9"/>
                    <a:pt x="146" y="11"/>
                  </a:cubicBezTo>
                  <a:cubicBezTo>
                    <a:pt x="148" y="12"/>
                    <a:pt x="157" y="10"/>
                    <a:pt x="157" y="8"/>
                  </a:cubicBezTo>
                  <a:close/>
                  <a:moveTo>
                    <a:pt x="199" y="229"/>
                  </a:moveTo>
                  <a:cubicBezTo>
                    <a:pt x="201" y="231"/>
                    <a:pt x="208" y="231"/>
                    <a:pt x="209" y="228"/>
                  </a:cubicBezTo>
                  <a:cubicBezTo>
                    <a:pt x="210" y="225"/>
                    <a:pt x="197" y="228"/>
                    <a:pt x="199" y="229"/>
                  </a:cubicBezTo>
                  <a:close/>
                  <a:moveTo>
                    <a:pt x="283" y="281"/>
                  </a:moveTo>
                  <a:cubicBezTo>
                    <a:pt x="278" y="282"/>
                    <a:pt x="271" y="277"/>
                    <a:pt x="269" y="277"/>
                  </a:cubicBezTo>
                  <a:cubicBezTo>
                    <a:pt x="267" y="278"/>
                    <a:pt x="276" y="290"/>
                    <a:pt x="273" y="294"/>
                  </a:cubicBezTo>
                  <a:cubicBezTo>
                    <a:pt x="270" y="297"/>
                    <a:pt x="281" y="306"/>
                    <a:pt x="284" y="307"/>
                  </a:cubicBezTo>
                  <a:cubicBezTo>
                    <a:pt x="288" y="307"/>
                    <a:pt x="286" y="303"/>
                    <a:pt x="289" y="304"/>
                  </a:cubicBezTo>
                  <a:cubicBezTo>
                    <a:pt x="291" y="304"/>
                    <a:pt x="290" y="301"/>
                    <a:pt x="291" y="299"/>
                  </a:cubicBezTo>
                  <a:cubicBezTo>
                    <a:pt x="291" y="297"/>
                    <a:pt x="294" y="301"/>
                    <a:pt x="296" y="300"/>
                  </a:cubicBezTo>
                  <a:cubicBezTo>
                    <a:pt x="298" y="299"/>
                    <a:pt x="295" y="291"/>
                    <a:pt x="298" y="291"/>
                  </a:cubicBezTo>
                  <a:cubicBezTo>
                    <a:pt x="301" y="291"/>
                    <a:pt x="299" y="281"/>
                    <a:pt x="298" y="278"/>
                  </a:cubicBezTo>
                  <a:cubicBezTo>
                    <a:pt x="297" y="275"/>
                    <a:pt x="289" y="281"/>
                    <a:pt x="283" y="28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369;p4">
              <a:extLst>
                <a:ext uri="{FF2B5EF4-FFF2-40B4-BE49-F238E27FC236}">
                  <a16:creationId xmlns:a16="http://schemas.microsoft.com/office/drawing/2014/main" id="{6406CBEE-8BF4-E50C-2E43-1DBF548EBBBD}"/>
                </a:ext>
              </a:extLst>
            </p:cNvPr>
            <p:cNvSpPr/>
            <p:nvPr/>
          </p:nvSpPr>
          <p:spPr>
            <a:xfrm>
              <a:off x="9351005" y="5260223"/>
              <a:ext cx="262475" cy="313277"/>
            </a:xfrm>
            <a:custGeom>
              <a:avLst/>
              <a:gdLst/>
              <a:ahLst/>
              <a:cxnLst/>
              <a:rect l="l" t="t" r="r" b="b"/>
              <a:pathLst>
                <a:path w="105" h="125" extrusionOk="0">
                  <a:moveTo>
                    <a:pt x="65" y="60"/>
                  </a:moveTo>
                  <a:cubicBezTo>
                    <a:pt x="63" y="59"/>
                    <a:pt x="61" y="61"/>
                    <a:pt x="58" y="63"/>
                  </a:cubicBezTo>
                  <a:cubicBezTo>
                    <a:pt x="56" y="64"/>
                    <a:pt x="54" y="56"/>
                    <a:pt x="50" y="59"/>
                  </a:cubicBezTo>
                  <a:cubicBezTo>
                    <a:pt x="47" y="62"/>
                    <a:pt x="50" y="63"/>
                    <a:pt x="46" y="66"/>
                  </a:cubicBezTo>
                  <a:cubicBezTo>
                    <a:pt x="42" y="70"/>
                    <a:pt x="44" y="71"/>
                    <a:pt x="39" y="78"/>
                  </a:cubicBezTo>
                  <a:cubicBezTo>
                    <a:pt x="34" y="85"/>
                    <a:pt x="18" y="90"/>
                    <a:pt x="16" y="94"/>
                  </a:cubicBezTo>
                  <a:cubicBezTo>
                    <a:pt x="13" y="97"/>
                    <a:pt x="5" y="101"/>
                    <a:pt x="5" y="104"/>
                  </a:cubicBezTo>
                  <a:cubicBezTo>
                    <a:pt x="5" y="107"/>
                    <a:pt x="0" y="109"/>
                    <a:pt x="3" y="113"/>
                  </a:cubicBezTo>
                  <a:cubicBezTo>
                    <a:pt x="5" y="116"/>
                    <a:pt x="8" y="114"/>
                    <a:pt x="11" y="116"/>
                  </a:cubicBezTo>
                  <a:cubicBezTo>
                    <a:pt x="13" y="119"/>
                    <a:pt x="16" y="116"/>
                    <a:pt x="17" y="119"/>
                  </a:cubicBezTo>
                  <a:cubicBezTo>
                    <a:pt x="18" y="121"/>
                    <a:pt x="26" y="121"/>
                    <a:pt x="32" y="115"/>
                  </a:cubicBezTo>
                  <a:cubicBezTo>
                    <a:pt x="38" y="109"/>
                    <a:pt x="35" y="107"/>
                    <a:pt x="38" y="105"/>
                  </a:cubicBezTo>
                  <a:cubicBezTo>
                    <a:pt x="40" y="104"/>
                    <a:pt x="41" y="99"/>
                    <a:pt x="42" y="96"/>
                  </a:cubicBezTo>
                  <a:cubicBezTo>
                    <a:pt x="44" y="94"/>
                    <a:pt x="45" y="91"/>
                    <a:pt x="51" y="91"/>
                  </a:cubicBezTo>
                  <a:cubicBezTo>
                    <a:pt x="58" y="91"/>
                    <a:pt x="55" y="89"/>
                    <a:pt x="54" y="86"/>
                  </a:cubicBezTo>
                  <a:cubicBezTo>
                    <a:pt x="54" y="83"/>
                    <a:pt x="60" y="82"/>
                    <a:pt x="60" y="78"/>
                  </a:cubicBezTo>
                  <a:cubicBezTo>
                    <a:pt x="60" y="74"/>
                    <a:pt x="68" y="71"/>
                    <a:pt x="66" y="67"/>
                  </a:cubicBezTo>
                  <a:cubicBezTo>
                    <a:pt x="65" y="64"/>
                    <a:pt x="68" y="62"/>
                    <a:pt x="65" y="60"/>
                  </a:cubicBezTo>
                  <a:close/>
                  <a:moveTo>
                    <a:pt x="11" y="125"/>
                  </a:moveTo>
                  <a:cubicBezTo>
                    <a:pt x="13" y="125"/>
                    <a:pt x="17" y="124"/>
                    <a:pt x="14" y="121"/>
                  </a:cubicBezTo>
                  <a:cubicBezTo>
                    <a:pt x="12" y="118"/>
                    <a:pt x="8" y="124"/>
                    <a:pt x="11" y="125"/>
                  </a:cubicBezTo>
                  <a:close/>
                  <a:moveTo>
                    <a:pt x="96" y="30"/>
                  </a:moveTo>
                  <a:cubicBezTo>
                    <a:pt x="94" y="33"/>
                    <a:pt x="91" y="30"/>
                    <a:pt x="87" y="30"/>
                  </a:cubicBezTo>
                  <a:cubicBezTo>
                    <a:pt x="84" y="30"/>
                    <a:pt x="82" y="27"/>
                    <a:pt x="82" y="25"/>
                  </a:cubicBezTo>
                  <a:cubicBezTo>
                    <a:pt x="82" y="22"/>
                    <a:pt x="82" y="18"/>
                    <a:pt x="79" y="18"/>
                  </a:cubicBezTo>
                  <a:cubicBezTo>
                    <a:pt x="76" y="18"/>
                    <a:pt x="80" y="21"/>
                    <a:pt x="78" y="23"/>
                  </a:cubicBezTo>
                  <a:cubicBezTo>
                    <a:pt x="77" y="24"/>
                    <a:pt x="77" y="21"/>
                    <a:pt x="75" y="21"/>
                  </a:cubicBezTo>
                  <a:cubicBezTo>
                    <a:pt x="74" y="21"/>
                    <a:pt x="72" y="19"/>
                    <a:pt x="72" y="15"/>
                  </a:cubicBezTo>
                  <a:cubicBezTo>
                    <a:pt x="72" y="11"/>
                    <a:pt x="69" y="12"/>
                    <a:pt x="69" y="7"/>
                  </a:cubicBezTo>
                  <a:cubicBezTo>
                    <a:pt x="69" y="3"/>
                    <a:pt x="62" y="0"/>
                    <a:pt x="58" y="0"/>
                  </a:cubicBezTo>
                  <a:cubicBezTo>
                    <a:pt x="55" y="0"/>
                    <a:pt x="59" y="7"/>
                    <a:pt x="61" y="9"/>
                  </a:cubicBezTo>
                  <a:cubicBezTo>
                    <a:pt x="63" y="11"/>
                    <a:pt x="67" y="13"/>
                    <a:pt x="67" y="15"/>
                  </a:cubicBezTo>
                  <a:cubicBezTo>
                    <a:pt x="67" y="16"/>
                    <a:pt x="70" y="21"/>
                    <a:pt x="72" y="21"/>
                  </a:cubicBezTo>
                  <a:cubicBezTo>
                    <a:pt x="74" y="22"/>
                    <a:pt x="70" y="29"/>
                    <a:pt x="70" y="34"/>
                  </a:cubicBezTo>
                  <a:cubicBezTo>
                    <a:pt x="70" y="39"/>
                    <a:pt x="66" y="38"/>
                    <a:pt x="64" y="42"/>
                  </a:cubicBezTo>
                  <a:cubicBezTo>
                    <a:pt x="61" y="45"/>
                    <a:pt x="71" y="48"/>
                    <a:pt x="75" y="52"/>
                  </a:cubicBezTo>
                  <a:cubicBezTo>
                    <a:pt x="79" y="55"/>
                    <a:pt x="71" y="63"/>
                    <a:pt x="72" y="65"/>
                  </a:cubicBezTo>
                  <a:cubicBezTo>
                    <a:pt x="73" y="66"/>
                    <a:pt x="76" y="67"/>
                    <a:pt x="80" y="66"/>
                  </a:cubicBezTo>
                  <a:cubicBezTo>
                    <a:pt x="84" y="65"/>
                    <a:pt x="86" y="56"/>
                    <a:pt x="89" y="53"/>
                  </a:cubicBezTo>
                  <a:cubicBezTo>
                    <a:pt x="92" y="51"/>
                    <a:pt x="90" y="46"/>
                    <a:pt x="92" y="44"/>
                  </a:cubicBezTo>
                  <a:cubicBezTo>
                    <a:pt x="93" y="42"/>
                    <a:pt x="95" y="43"/>
                    <a:pt x="98" y="43"/>
                  </a:cubicBezTo>
                  <a:cubicBezTo>
                    <a:pt x="100" y="43"/>
                    <a:pt x="98" y="37"/>
                    <a:pt x="101" y="37"/>
                  </a:cubicBezTo>
                  <a:cubicBezTo>
                    <a:pt x="104" y="37"/>
                    <a:pt x="102" y="34"/>
                    <a:pt x="104" y="30"/>
                  </a:cubicBezTo>
                  <a:cubicBezTo>
                    <a:pt x="105" y="26"/>
                    <a:pt x="97" y="28"/>
                    <a:pt x="96" y="3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370;p4">
              <a:extLst>
                <a:ext uri="{FF2B5EF4-FFF2-40B4-BE49-F238E27FC236}">
                  <a16:creationId xmlns:a16="http://schemas.microsoft.com/office/drawing/2014/main" id="{A7117C82-B46D-AEBC-8319-F2A67DF22565}"/>
                </a:ext>
              </a:extLst>
            </p:cNvPr>
            <p:cNvSpPr/>
            <p:nvPr/>
          </p:nvSpPr>
          <p:spPr>
            <a:xfrm>
              <a:off x="6965448" y="3513918"/>
              <a:ext cx="302693" cy="190506"/>
            </a:xfrm>
            <a:custGeom>
              <a:avLst/>
              <a:gdLst/>
              <a:ahLst/>
              <a:cxnLst/>
              <a:rect l="l" t="t" r="r" b="b"/>
              <a:pathLst>
                <a:path w="121" h="76" extrusionOk="0">
                  <a:moveTo>
                    <a:pt x="120" y="48"/>
                  </a:moveTo>
                  <a:cubicBezTo>
                    <a:pt x="120" y="48"/>
                    <a:pt x="115" y="45"/>
                    <a:pt x="113" y="45"/>
                  </a:cubicBezTo>
                  <a:cubicBezTo>
                    <a:pt x="111" y="46"/>
                    <a:pt x="107" y="41"/>
                    <a:pt x="104" y="40"/>
                  </a:cubicBezTo>
                  <a:cubicBezTo>
                    <a:pt x="100" y="38"/>
                    <a:pt x="96" y="36"/>
                    <a:pt x="94" y="34"/>
                  </a:cubicBezTo>
                  <a:cubicBezTo>
                    <a:pt x="93" y="32"/>
                    <a:pt x="87" y="29"/>
                    <a:pt x="86" y="28"/>
                  </a:cubicBezTo>
                  <a:cubicBezTo>
                    <a:pt x="85" y="26"/>
                    <a:pt x="84" y="23"/>
                    <a:pt x="82" y="21"/>
                  </a:cubicBezTo>
                  <a:cubicBezTo>
                    <a:pt x="80" y="18"/>
                    <a:pt x="80" y="15"/>
                    <a:pt x="79" y="15"/>
                  </a:cubicBezTo>
                  <a:cubicBezTo>
                    <a:pt x="77" y="15"/>
                    <a:pt x="66" y="15"/>
                    <a:pt x="66" y="14"/>
                  </a:cubicBezTo>
                  <a:cubicBezTo>
                    <a:pt x="66" y="12"/>
                    <a:pt x="65" y="5"/>
                    <a:pt x="63" y="5"/>
                  </a:cubicBezTo>
                  <a:cubicBezTo>
                    <a:pt x="61" y="4"/>
                    <a:pt x="58" y="4"/>
                    <a:pt x="57" y="3"/>
                  </a:cubicBezTo>
                  <a:cubicBezTo>
                    <a:pt x="55" y="1"/>
                    <a:pt x="51" y="0"/>
                    <a:pt x="51" y="1"/>
                  </a:cubicBezTo>
                  <a:cubicBezTo>
                    <a:pt x="50" y="2"/>
                    <a:pt x="48" y="3"/>
                    <a:pt x="47" y="3"/>
                  </a:cubicBezTo>
                  <a:cubicBezTo>
                    <a:pt x="46" y="3"/>
                    <a:pt x="47" y="6"/>
                    <a:pt x="44" y="6"/>
                  </a:cubicBezTo>
                  <a:cubicBezTo>
                    <a:pt x="42" y="6"/>
                    <a:pt x="38" y="9"/>
                    <a:pt x="38" y="10"/>
                  </a:cubicBezTo>
                  <a:cubicBezTo>
                    <a:pt x="38" y="12"/>
                    <a:pt x="38" y="15"/>
                    <a:pt x="35" y="14"/>
                  </a:cubicBezTo>
                  <a:cubicBezTo>
                    <a:pt x="34" y="14"/>
                    <a:pt x="31" y="14"/>
                    <a:pt x="29" y="13"/>
                  </a:cubicBezTo>
                  <a:cubicBezTo>
                    <a:pt x="29" y="13"/>
                    <a:pt x="26" y="15"/>
                    <a:pt x="23" y="12"/>
                  </a:cubicBezTo>
                  <a:cubicBezTo>
                    <a:pt x="20" y="8"/>
                    <a:pt x="16" y="4"/>
                    <a:pt x="13" y="4"/>
                  </a:cubicBezTo>
                  <a:cubicBezTo>
                    <a:pt x="11" y="4"/>
                    <a:pt x="3" y="4"/>
                    <a:pt x="4" y="8"/>
                  </a:cubicBezTo>
                  <a:cubicBezTo>
                    <a:pt x="5" y="7"/>
                    <a:pt x="6" y="7"/>
                    <a:pt x="8" y="7"/>
                  </a:cubicBezTo>
                  <a:cubicBezTo>
                    <a:pt x="14" y="7"/>
                    <a:pt x="12" y="14"/>
                    <a:pt x="15" y="14"/>
                  </a:cubicBezTo>
                  <a:cubicBezTo>
                    <a:pt x="18" y="15"/>
                    <a:pt x="22" y="20"/>
                    <a:pt x="19" y="19"/>
                  </a:cubicBezTo>
                  <a:cubicBezTo>
                    <a:pt x="16" y="19"/>
                    <a:pt x="13" y="22"/>
                    <a:pt x="10" y="21"/>
                  </a:cubicBezTo>
                  <a:cubicBezTo>
                    <a:pt x="7" y="20"/>
                    <a:pt x="4" y="18"/>
                    <a:pt x="3" y="21"/>
                  </a:cubicBezTo>
                  <a:cubicBezTo>
                    <a:pt x="2" y="25"/>
                    <a:pt x="0" y="28"/>
                    <a:pt x="4" y="28"/>
                  </a:cubicBezTo>
                  <a:cubicBezTo>
                    <a:pt x="8" y="28"/>
                    <a:pt x="8" y="31"/>
                    <a:pt x="5" y="33"/>
                  </a:cubicBezTo>
                  <a:cubicBezTo>
                    <a:pt x="2" y="36"/>
                    <a:pt x="9" y="33"/>
                    <a:pt x="10" y="35"/>
                  </a:cubicBezTo>
                  <a:cubicBezTo>
                    <a:pt x="10" y="38"/>
                    <a:pt x="12" y="38"/>
                    <a:pt x="11" y="42"/>
                  </a:cubicBezTo>
                  <a:cubicBezTo>
                    <a:pt x="11" y="45"/>
                    <a:pt x="11" y="50"/>
                    <a:pt x="11" y="53"/>
                  </a:cubicBezTo>
                  <a:cubicBezTo>
                    <a:pt x="14" y="53"/>
                    <a:pt x="18" y="53"/>
                    <a:pt x="18" y="52"/>
                  </a:cubicBezTo>
                  <a:cubicBezTo>
                    <a:pt x="20" y="50"/>
                    <a:pt x="24" y="47"/>
                    <a:pt x="26" y="47"/>
                  </a:cubicBezTo>
                  <a:cubicBezTo>
                    <a:pt x="28" y="47"/>
                    <a:pt x="31" y="48"/>
                    <a:pt x="32" y="46"/>
                  </a:cubicBezTo>
                  <a:cubicBezTo>
                    <a:pt x="33" y="44"/>
                    <a:pt x="40" y="45"/>
                    <a:pt x="41" y="46"/>
                  </a:cubicBezTo>
                  <a:cubicBezTo>
                    <a:pt x="43" y="48"/>
                    <a:pt x="47" y="49"/>
                    <a:pt x="48" y="49"/>
                  </a:cubicBezTo>
                  <a:cubicBezTo>
                    <a:pt x="49" y="49"/>
                    <a:pt x="49" y="51"/>
                    <a:pt x="52" y="51"/>
                  </a:cubicBezTo>
                  <a:cubicBezTo>
                    <a:pt x="54" y="51"/>
                    <a:pt x="59" y="52"/>
                    <a:pt x="59" y="53"/>
                  </a:cubicBezTo>
                  <a:cubicBezTo>
                    <a:pt x="59" y="55"/>
                    <a:pt x="61" y="56"/>
                    <a:pt x="63" y="56"/>
                  </a:cubicBezTo>
                  <a:cubicBezTo>
                    <a:pt x="65" y="56"/>
                    <a:pt x="66" y="61"/>
                    <a:pt x="68" y="61"/>
                  </a:cubicBezTo>
                  <a:cubicBezTo>
                    <a:pt x="70" y="61"/>
                    <a:pt x="74" y="61"/>
                    <a:pt x="74" y="62"/>
                  </a:cubicBezTo>
                  <a:cubicBezTo>
                    <a:pt x="74" y="63"/>
                    <a:pt x="75" y="69"/>
                    <a:pt x="76" y="72"/>
                  </a:cubicBezTo>
                  <a:cubicBezTo>
                    <a:pt x="77" y="72"/>
                    <a:pt x="77" y="72"/>
                    <a:pt x="78" y="72"/>
                  </a:cubicBezTo>
                  <a:cubicBezTo>
                    <a:pt x="79" y="73"/>
                    <a:pt x="83" y="71"/>
                    <a:pt x="84" y="74"/>
                  </a:cubicBezTo>
                  <a:cubicBezTo>
                    <a:pt x="84" y="76"/>
                    <a:pt x="91" y="75"/>
                    <a:pt x="91" y="71"/>
                  </a:cubicBezTo>
                  <a:cubicBezTo>
                    <a:pt x="91" y="67"/>
                    <a:pt x="102" y="67"/>
                    <a:pt x="103" y="64"/>
                  </a:cubicBezTo>
                  <a:cubicBezTo>
                    <a:pt x="104" y="61"/>
                    <a:pt x="105" y="55"/>
                    <a:pt x="108" y="56"/>
                  </a:cubicBezTo>
                  <a:cubicBezTo>
                    <a:pt x="111" y="57"/>
                    <a:pt x="112" y="52"/>
                    <a:pt x="115" y="52"/>
                  </a:cubicBezTo>
                  <a:cubicBezTo>
                    <a:pt x="117" y="52"/>
                    <a:pt x="118" y="54"/>
                    <a:pt x="121" y="53"/>
                  </a:cubicBezTo>
                  <a:lnTo>
                    <a:pt x="120" y="48"/>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371;p4">
              <a:extLst>
                <a:ext uri="{FF2B5EF4-FFF2-40B4-BE49-F238E27FC236}">
                  <a16:creationId xmlns:a16="http://schemas.microsoft.com/office/drawing/2014/main" id="{AF8A4B3E-677C-2CA0-F45A-55C42B05ED15}"/>
                </a:ext>
              </a:extLst>
            </p:cNvPr>
            <p:cNvSpPr/>
            <p:nvPr/>
          </p:nvSpPr>
          <p:spPr>
            <a:xfrm>
              <a:off x="6783409" y="3583770"/>
              <a:ext cx="418055" cy="351378"/>
            </a:xfrm>
            <a:custGeom>
              <a:avLst/>
              <a:gdLst/>
              <a:ahLst/>
              <a:cxnLst/>
              <a:rect l="l" t="t" r="r" b="b"/>
              <a:pathLst>
                <a:path w="167" h="140" extrusionOk="0">
                  <a:moveTo>
                    <a:pt x="162" y="121"/>
                  </a:moveTo>
                  <a:cubicBezTo>
                    <a:pt x="160" y="120"/>
                    <a:pt x="162" y="113"/>
                    <a:pt x="158" y="112"/>
                  </a:cubicBezTo>
                  <a:cubicBezTo>
                    <a:pt x="154" y="110"/>
                    <a:pt x="150" y="107"/>
                    <a:pt x="149" y="104"/>
                  </a:cubicBezTo>
                  <a:cubicBezTo>
                    <a:pt x="148" y="102"/>
                    <a:pt x="143" y="99"/>
                    <a:pt x="144" y="97"/>
                  </a:cubicBezTo>
                  <a:cubicBezTo>
                    <a:pt x="144" y="95"/>
                    <a:pt x="154" y="89"/>
                    <a:pt x="152" y="85"/>
                  </a:cubicBezTo>
                  <a:cubicBezTo>
                    <a:pt x="151" y="81"/>
                    <a:pt x="145" y="82"/>
                    <a:pt x="144" y="81"/>
                  </a:cubicBezTo>
                  <a:cubicBezTo>
                    <a:pt x="143" y="79"/>
                    <a:pt x="144" y="75"/>
                    <a:pt x="143" y="71"/>
                  </a:cubicBezTo>
                  <a:cubicBezTo>
                    <a:pt x="141" y="67"/>
                    <a:pt x="144" y="64"/>
                    <a:pt x="143" y="62"/>
                  </a:cubicBezTo>
                  <a:cubicBezTo>
                    <a:pt x="141" y="60"/>
                    <a:pt x="143" y="56"/>
                    <a:pt x="144" y="55"/>
                  </a:cubicBezTo>
                  <a:cubicBezTo>
                    <a:pt x="144" y="53"/>
                    <a:pt x="147" y="51"/>
                    <a:pt x="147" y="48"/>
                  </a:cubicBezTo>
                  <a:cubicBezTo>
                    <a:pt x="147" y="46"/>
                    <a:pt x="148" y="45"/>
                    <a:pt x="149" y="44"/>
                  </a:cubicBezTo>
                  <a:cubicBezTo>
                    <a:pt x="148" y="41"/>
                    <a:pt x="147" y="35"/>
                    <a:pt x="147" y="34"/>
                  </a:cubicBezTo>
                  <a:cubicBezTo>
                    <a:pt x="147" y="33"/>
                    <a:pt x="143" y="33"/>
                    <a:pt x="141" y="33"/>
                  </a:cubicBezTo>
                  <a:cubicBezTo>
                    <a:pt x="139" y="33"/>
                    <a:pt x="138" y="28"/>
                    <a:pt x="136" y="28"/>
                  </a:cubicBezTo>
                  <a:cubicBezTo>
                    <a:pt x="134" y="28"/>
                    <a:pt x="132" y="27"/>
                    <a:pt x="132" y="25"/>
                  </a:cubicBezTo>
                  <a:cubicBezTo>
                    <a:pt x="132" y="24"/>
                    <a:pt x="127" y="23"/>
                    <a:pt x="125" y="23"/>
                  </a:cubicBezTo>
                  <a:cubicBezTo>
                    <a:pt x="122" y="23"/>
                    <a:pt x="122" y="21"/>
                    <a:pt x="121" y="21"/>
                  </a:cubicBezTo>
                  <a:cubicBezTo>
                    <a:pt x="120" y="21"/>
                    <a:pt x="116" y="20"/>
                    <a:pt x="114" y="18"/>
                  </a:cubicBezTo>
                  <a:cubicBezTo>
                    <a:pt x="113" y="17"/>
                    <a:pt x="106" y="16"/>
                    <a:pt x="105" y="18"/>
                  </a:cubicBezTo>
                  <a:cubicBezTo>
                    <a:pt x="104" y="20"/>
                    <a:pt x="101" y="19"/>
                    <a:pt x="99" y="19"/>
                  </a:cubicBezTo>
                  <a:cubicBezTo>
                    <a:pt x="97" y="19"/>
                    <a:pt x="93" y="22"/>
                    <a:pt x="91" y="24"/>
                  </a:cubicBezTo>
                  <a:cubicBezTo>
                    <a:pt x="91" y="25"/>
                    <a:pt x="87" y="25"/>
                    <a:pt x="84" y="25"/>
                  </a:cubicBezTo>
                  <a:cubicBezTo>
                    <a:pt x="84" y="27"/>
                    <a:pt x="84" y="29"/>
                    <a:pt x="84" y="30"/>
                  </a:cubicBezTo>
                  <a:cubicBezTo>
                    <a:pt x="83" y="32"/>
                    <a:pt x="73" y="34"/>
                    <a:pt x="66" y="34"/>
                  </a:cubicBezTo>
                  <a:cubicBezTo>
                    <a:pt x="59" y="34"/>
                    <a:pt x="58" y="25"/>
                    <a:pt x="51" y="25"/>
                  </a:cubicBezTo>
                  <a:cubicBezTo>
                    <a:pt x="45" y="25"/>
                    <a:pt x="41" y="19"/>
                    <a:pt x="40" y="15"/>
                  </a:cubicBezTo>
                  <a:cubicBezTo>
                    <a:pt x="37" y="13"/>
                    <a:pt x="34" y="11"/>
                    <a:pt x="34" y="10"/>
                  </a:cubicBezTo>
                  <a:cubicBezTo>
                    <a:pt x="35" y="9"/>
                    <a:pt x="37" y="1"/>
                    <a:pt x="33" y="3"/>
                  </a:cubicBezTo>
                  <a:cubicBezTo>
                    <a:pt x="29" y="5"/>
                    <a:pt x="23" y="11"/>
                    <a:pt x="16" y="10"/>
                  </a:cubicBezTo>
                  <a:cubicBezTo>
                    <a:pt x="8" y="9"/>
                    <a:pt x="14" y="8"/>
                    <a:pt x="10" y="7"/>
                  </a:cubicBezTo>
                  <a:cubicBezTo>
                    <a:pt x="6" y="5"/>
                    <a:pt x="9" y="1"/>
                    <a:pt x="5" y="0"/>
                  </a:cubicBezTo>
                  <a:cubicBezTo>
                    <a:pt x="1" y="0"/>
                    <a:pt x="4" y="5"/>
                    <a:pt x="2" y="5"/>
                  </a:cubicBezTo>
                  <a:cubicBezTo>
                    <a:pt x="0" y="5"/>
                    <a:pt x="2" y="10"/>
                    <a:pt x="2" y="12"/>
                  </a:cubicBezTo>
                  <a:cubicBezTo>
                    <a:pt x="3" y="13"/>
                    <a:pt x="1" y="20"/>
                    <a:pt x="2" y="21"/>
                  </a:cubicBezTo>
                  <a:cubicBezTo>
                    <a:pt x="4" y="21"/>
                    <a:pt x="7" y="26"/>
                    <a:pt x="6" y="27"/>
                  </a:cubicBezTo>
                  <a:cubicBezTo>
                    <a:pt x="6" y="28"/>
                    <a:pt x="9" y="32"/>
                    <a:pt x="9" y="34"/>
                  </a:cubicBezTo>
                  <a:cubicBezTo>
                    <a:pt x="9" y="36"/>
                    <a:pt x="12" y="39"/>
                    <a:pt x="14" y="39"/>
                  </a:cubicBezTo>
                  <a:cubicBezTo>
                    <a:pt x="16" y="39"/>
                    <a:pt x="18" y="40"/>
                    <a:pt x="17" y="42"/>
                  </a:cubicBezTo>
                  <a:cubicBezTo>
                    <a:pt x="17" y="44"/>
                    <a:pt x="18" y="47"/>
                    <a:pt x="16" y="47"/>
                  </a:cubicBezTo>
                  <a:cubicBezTo>
                    <a:pt x="14" y="47"/>
                    <a:pt x="15" y="52"/>
                    <a:pt x="13" y="53"/>
                  </a:cubicBezTo>
                  <a:cubicBezTo>
                    <a:pt x="11" y="54"/>
                    <a:pt x="13" y="60"/>
                    <a:pt x="14" y="61"/>
                  </a:cubicBezTo>
                  <a:cubicBezTo>
                    <a:pt x="15" y="62"/>
                    <a:pt x="18" y="63"/>
                    <a:pt x="18" y="66"/>
                  </a:cubicBezTo>
                  <a:cubicBezTo>
                    <a:pt x="18" y="68"/>
                    <a:pt x="25" y="72"/>
                    <a:pt x="27" y="72"/>
                  </a:cubicBezTo>
                  <a:cubicBezTo>
                    <a:pt x="30" y="72"/>
                    <a:pt x="30" y="76"/>
                    <a:pt x="31" y="77"/>
                  </a:cubicBezTo>
                  <a:cubicBezTo>
                    <a:pt x="33" y="78"/>
                    <a:pt x="30" y="81"/>
                    <a:pt x="31" y="83"/>
                  </a:cubicBezTo>
                  <a:cubicBezTo>
                    <a:pt x="31" y="84"/>
                    <a:pt x="34" y="86"/>
                    <a:pt x="34" y="88"/>
                  </a:cubicBezTo>
                  <a:cubicBezTo>
                    <a:pt x="33" y="90"/>
                    <a:pt x="36" y="93"/>
                    <a:pt x="38" y="95"/>
                  </a:cubicBezTo>
                  <a:cubicBezTo>
                    <a:pt x="39" y="95"/>
                    <a:pt x="40" y="95"/>
                    <a:pt x="40" y="95"/>
                  </a:cubicBezTo>
                  <a:cubicBezTo>
                    <a:pt x="43" y="95"/>
                    <a:pt x="43" y="92"/>
                    <a:pt x="44" y="94"/>
                  </a:cubicBezTo>
                  <a:cubicBezTo>
                    <a:pt x="46" y="95"/>
                    <a:pt x="48" y="93"/>
                    <a:pt x="50" y="93"/>
                  </a:cubicBezTo>
                  <a:cubicBezTo>
                    <a:pt x="52" y="93"/>
                    <a:pt x="57" y="102"/>
                    <a:pt x="59" y="107"/>
                  </a:cubicBezTo>
                  <a:cubicBezTo>
                    <a:pt x="61" y="111"/>
                    <a:pt x="61" y="112"/>
                    <a:pt x="64" y="114"/>
                  </a:cubicBezTo>
                  <a:cubicBezTo>
                    <a:pt x="66" y="116"/>
                    <a:pt x="70" y="115"/>
                    <a:pt x="74" y="119"/>
                  </a:cubicBezTo>
                  <a:cubicBezTo>
                    <a:pt x="78" y="124"/>
                    <a:pt x="88" y="126"/>
                    <a:pt x="93" y="127"/>
                  </a:cubicBezTo>
                  <a:cubicBezTo>
                    <a:pt x="97" y="127"/>
                    <a:pt x="101" y="122"/>
                    <a:pt x="107" y="123"/>
                  </a:cubicBezTo>
                  <a:cubicBezTo>
                    <a:pt x="112" y="124"/>
                    <a:pt x="111" y="131"/>
                    <a:pt x="113" y="134"/>
                  </a:cubicBezTo>
                  <a:cubicBezTo>
                    <a:pt x="115" y="137"/>
                    <a:pt x="138" y="138"/>
                    <a:pt x="142" y="140"/>
                  </a:cubicBezTo>
                  <a:cubicBezTo>
                    <a:pt x="144" y="140"/>
                    <a:pt x="147" y="140"/>
                    <a:pt x="151" y="140"/>
                  </a:cubicBezTo>
                  <a:cubicBezTo>
                    <a:pt x="151" y="139"/>
                    <a:pt x="151" y="139"/>
                    <a:pt x="151" y="138"/>
                  </a:cubicBezTo>
                  <a:cubicBezTo>
                    <a:pt x="151" y="134"/>
                    <a:pt x="154" y="131"/>
                    <a:pt x="156" y="130"/>
                  </a:cubicBezTo>
                  <a:cubicBezTo>
                    <a:pt x="159" y="128"/>
                    <a:pt x="161" y="128"/>
                    <a:pt x="164" y="127"/>
                  </a:cubicBezTo>
                  <a:cubicBezTo>
                    <a:pt x="167" y="127"/>
                    <a:pt x="164" y="122"/>
                    <a:pt x="162" y="12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372;p4">
              <a:extLst>
                <a:ext uri="{FF2B5EF4-FFF2-40B4-BE49-F238E27FC236}">
                  <a16:creationId xmlns:a16="http://schemas.microsoft.com/office/drawing/2014/main" id="{9E295B5D-AB2C-A2DF-584E-C8951AD6898C}"/>
                </a:ext>
              </a:extLst>
            </p:cNvPr>
            <p:cNvSpPr/>
            <p:nvPr/>
          </p:nvSpPr>
          <p:spPr>
            <a:xfrm>
              <a:off x="6835269" y="3165716"/>
              <a:ext cx="858335" cy="403238"/>
            </a:xfrm>
            <a:custGeom>
              <a:avLst/>
              <a:gdLst/>
              <a:ahLst/>
              <a:cxnLst/>
              <a:rect l="l" t="t" r="r" b="b"/>
              <a:pathLst>
                <a:path w="343" h="161" extrusionOk="0">
                  <a:moveTo>
                    <a:pt x="342" y="66"/>
                  </a:moveTo>
                  <a:cubicBezTo>
                    <a:pt x="341" y="64"/>
                    <a:pt x="340" y="65"/>
                    <a:pt x="339" y="66"/>
                  </a:cubicBezTo>
                  <a:cubicBezTo>
                    <a:pt x="337" y="66"/>
                    <a:pt x="333" y="67"/>
                    <a:pt x="332" y="67"/>
                  </a:cubicBezTo>
                  <a:cubicBezTo>
                    <a:pt x="330" y="67"/>
                    <a:pt x="328" y="65"/>
                    <a:pt x="328" y="63"/>
                  </a:cubicBezTo>
                  <a:cubicBezTo>
                    <a:pt x="328" y="62"/>
                    <a:pt x="327" y="60"/>
                    <a:pt x="326" y="60"/>
                  </a:cubicBezTo>
                  <a:cubicBezTo>
                    <a:pt x="324" y="60"/>
                    <a:pt x="322" y="59"/>
                    <a:pt x="321" y="56"/>
                  </a:cubicBezTo>
                  <a:cubicBezTo>
                    <a:pt x="319" y="52"/>
                    <a:pt x="317" y="52"/>
                    <a:pt x="315" y="51"/>
                  </a:cubicBezTo>
                  <a:cubicBezTo>
                    <a:pt x="314" y="50"/>
                    <a:pt x="309" y="53"/>
                    <a:pt x="307" y="54"/>
                  </a:cubicBezTo>
                  <a:cubicBezTo>
                    <a:pt x="305" y="55"/>
                    <a:pt x="301" y="53"/>
                    <a:pt x="299" y="52"/>
                  </a:cubicBezTo>
                  <a:cubicBezTo>
                    <a:pt x="296" y="52"/>
                    <a:pt x="295" y="47"/>
                    <a:pt x="292" y="48"/>
                  </a:cubicBezTo>
                  <a:cubicBezTo>
                    <a:pt x="290" y="48"/>
                    <a:pt x="289" y="53"/>
                    <a:pt x="287" y="53"/>
                  </a:cubicBezTo>
                  <a:cubicBezTo>
                    <a:pt x="285" y="53"/>
                    <a:pt x="282" y="44"/>
                    <a:pt x="279" y="38"/>
                  </a:cubicBezTo>
                  <a:cubicBezTo>
                    <a:pt x="275" y="33"/>
                    <a:pt x="269" y="22"/>
                    <a:pt x="263" y="20"/>
                  </a:cubicBezTo>
                  <a:cubicBezTo>
                    <a:pt x="257" y="18"/>
                    <a:pt x="259" y="15"/>
                    <a:pt x="261" y="13"/>
                  </a:cubicBezTo>
                  <a:cubicBezTo>
                    <a:pt x="262" y="12"/>
                    <a:pt x="257" y="12"/>
                    <a:pt x="255" y="13"/>
                  </a:cubicBezTo>
                  <a:cubicBezTo>
                    <a:pt x="253" y="14"/>
                    <a:pt x="250" y="17"/>
                    <a:pt x="247" y="17"/>
                  </a:cubicBezTo>
                  <a:cubicBezTo>
                    <a:pt x="245" y="18"/>
                    <a:pt x="241" y="22"/>
                    <a:pt x="238" y="21"/>
                  </a:cubicBezTo>
                  <a:cubicBezTo>
                    <a:pt x="235" y="20"/>
                    <a:pt x="234" y="24"/>
                    <a:pt x="232" y="22"/>
                  </a:cubicBezTo>
                  <a:cubicBezTo>
                    <a:pt x="230" y="20"/>
                    <a:pt x="235" y="19"/>
                    <a:pt x="235" y="17"/>
                  </a:cubicBezTo>
                  <a:cubicBezTo>
                    <a:pt x="235" y="15"/>
                    <a:pt x="231" y="18"/>
                    <a:pt x="230" y="16"/>
                  </a:cubicBezTo>
                  <a:cubicBezTo>
                    <a:pt x="229" y="15"/>
                    <a:pt x="226" y="14"/>
                    <a:pt x="226" y="16"/>
                  </a:cubicBezTo>
                  <a:cubicBezTo>
                    <a:pt x="226" y="18"/>
                    <a:pt x="224" y="17"/>
                    <a:pt x="224" y="15"/>
                  </a:cubicBezTo>
                  <a:cubicBezTo>
                    <a:pt x="224" y="14"/>
                    <a:pt x="222" y="12"/>
                    <a:pt x="221" y="13"/>
                  </a:cubicBezTo>
                  <a:cubicBezTo>
                    <a:pt x="219" y="15"/>
                    <a:pt x="214" y="16"/>
                    <a:pt x="213" y="15"/>
                  </a:cubicBezTo>
                  <a:cubicBezTo>
                    <a:pt x="212" y="13"/>
                    <a:pt x="214" y="13"/>
                    <a:pt x="214" y="11"/>
                  </a:cubicBezTo>
                  <a:cubicBezTo>
                    <a:pt x="214" y="9"/>
                    <a:pt x="212" y="7"/>
                    <a:pt x="213" y="5"/>
                  </a:cubicBezTo>
                  <a:cubicBezTo>
                    <a:pt x="213" y="3"/>
                    <a:pt x="209" y="1"/>
                    <a:pt x="207" y="2"/>
                  </a:cubicBezTo>
                  <a:cubicBezTo>
                    <a:pt x="205" y="2"/>
                    <a:pt x="203" y="2"/>
                    <a:pt x="201" y="1"/>
                  </a:cubicBezTo>
                  <a:cubicBezTo>
                    <a:pt x="199" y="0"/>
                    <a:pt x="191" y="1"/>
                    <a:pt x="190" y="3"/>
                  </a:cubicBezTo>
                  <a:cubicBezTo>
                    <a:pt x="190" y="5"/>
                    <a:pt x="180" y="7"/>
                    <a:pt x="178" y="7"/>
                  </a:cubicBezTo>
                  <a:cubicBezTo>
                    <a:pt x="176" y="8"/>
                    <a:pt x="169" y="9"/>
                    <a:pt x="166" y="10"/>
                  </a:cubicBezTo>
                  <a:cubicBezTo>
                    <a:pt x="163" y="10"/>
                    <a:pt x="161" y="12"/>
                    <a:pt x="157" y="12"/>
                  </a:cubicBezTo>
                  <a:cubicBezTo>
                    <a:pt x="154" y="12"/>
                    <a:pt x="148" y="13"/>
                    <a:pt x="145" y="15"/>
                  </a:cubicBezTo>
                  <a:cubicBezTo>
                    <a:pt x="142" y="17"/>
                    <a:pt x="137" y="15"/>
                    <a:pt x="135" y="16"/>
                  </a:cubicBezTo>
                  <a:cubicBezTo>
                    <a:pt x="132" y="17"/>
                    <a:pt x="129" y="16"/>
                    <a:pt x="127" y="16"/>
                  </a:cubicBezTo>
                  <a:cubicBezTo>
                    <a:pt x="126" y="17"/>
                    <a:pt x="127" y="21"/>
                    <a:pt x="128" y="23"/>
                  </a:cubicBezTo>
                  <a:cubicBezTo>
                    <a:pt x="129" y="25"/>
                    <a:pt x="135" y="26"/>
                    <a:pt x="135" y="27"/>
                  </a:cubicBezTo>
                  <a:cubicBezTo>
                    <a:pt x="136" y="28"/>
                    <a:pt x="129" y="28"/>
                    <a:pt x="126" y="29"/>
                  </a:cubicBezTo>
                  <a:cubicBezTo>
                    <a:pt x="123" y="29"/>
                    <a:pt x="124" y="33"/>
                    <a:pt x="125" y="35"/>
                  </a:cubicBezTo>
                  <a:cubicBezTo>
                    <a:pt x="126" y="36"/>
                    <a:pt x="122" y="38"/>
                    <a:pt x="120" y="39"/>
                  </a:cubicBezTo>
                  <a:cubicBezTo>
                    <a:pt x="117" y="40"/>
                    <a:pt x="120" y="44"/>
                    <a:pt x="122" y="44"/>
                  </a:cubicBezTo>
                  <a:cubicBezTo>
                    <a:pt x="124" y="44"/>
                    <a:pt x="126" y="45"/>
                    <a:pt x="128" y="45"/>
                  </a:cubicBezTo>
                  <a:cubicBezTo>
                    <a:pt x="130" y="45"/>
                    <a:pt x="130" y="49"/>
                    <a:pt x="130" y="51"/>
                  </a:cubicBezTo>
                  <a:cubicBezTo>
                    <a:pt x="130" y="54"/>
                    <a:pt x="128" y="54"/>
                    <a:pt x="125" y="54"/>
                  </a:cubicBezTo>
                  <a:cubicBezTo>
                    <a:pt x="122" y="54"/>
                    <a:pt x="120" y="52"/>
                    <a:pt x="119" y="52"/>
                  </a:cubicBezTo>
                  <a:cubicBezTo>
                    <a:pt x="117" y="51"/>
                    <a:pt x="117" y="55"/>
                    <a:pt x="116" y="56"/>
                  </a:cubicBezTo>
                  <a:cubicBezTo>
                    <a:pt x="114" y="57"/>
                    <a:pt x="114" y="53"/>
                    <a:pt x="111" y="53"/>
                  </a:cubicBezTo>
                  <a:cubicBezTo>
                    <a:pt x="109" y="53"/>
                    <a:pt x="107" y="53"/>
                    <a:pt x="106" y="51"/>
                  </a:cubicBezTo>
                  <a:cubicBezTo>
                    <a:pt x="105" y="48"/>
                    <a:pt x="100" y="48"/>
                    <a:pt x="98" y="50"/>
                  </a:cubicBezTo>
                  <a:cubicBezTo>
                    <a:pt x="95" y="52"/>
                    <a:pt x="95" y="51"/>
                    <a:pt x="93" y="50"/>
                  </a:cubicBezTo>
                  <a:cubicBezTo>
                    <a:pt x="91" y="48"/>
                    <a:pt x="85" y="51"/>
                    <a:pt x="85" y="52"/>
                  </a:cubicBezTo>
                  <a:cubicBezTo>
                    <a:pt x="84" y="54"/>
                    <a:pt x="80" y="55"/>
                    <a:pt x="77" y="53"/>
                  </a:cubicBezTo>
                  <a:cubicBezTo>
                    <a:pt x="74" y="51"/>
                    <a:pt x="72" y="51"/>
                    <a:pt x="72" y="53"/>
                  </a:cubicBezTo>
                  <a:cubicBezTo>
                    <a:pt x="72" y="56"/>
                    <a:pt x="70" y="54"/>
                    <a:pt x="70" y="52"/>
                  </a:cubicBezTo>
                  <a:cubicBezTo>
                    <a:pt x="70" y="51"/>
                    <a:pt x="65" y="48"/>
                    <a:pt x="62" y="46"/>
                  </a:cubicBezTo>
                  <a:cubicBezTo>
                    <a:pt x="60" y="45"/>
                    <a:pt x="53" y="45"/>
                    <a:pt x="53" y="43"/>
                  </a:cubicBezTo>
                  <a:cubicBezTo>
                    <a:pt x="52" y="42"/>
                    <a:pt x="48" y="41"/>
                    <a:pt x="47" y="43"/>
                  </a:cubicBezTo>
                  <a:cubicBezTo>
                    <a:pt x="46" y="46"/>
                    <a:pt x="44" y="44"/>
                    <a:pt x="42" y="43"/>
                  </a:cubicBezTo>
                  <a:cubicBezTo>
                    <a:pt x="41" y="42"/>
                    <a:pt x="37" y="44"/>
                    <a:pt x="36" y="45"/>
                  </a:cubicBezTo>
                  <a:cubicBezTo>
                    <a:pt x="34" y="46"/>
                    <a:pt x="30" y="49"/>
                    <a:pt x="27" y="49"/>
                  </a:cubicBezTo>
                  <a:cubicBezTo>
                    <a:pt x="24" y="49"/>
                    <a:pt x="26" y="52"/>
                    <a:pt x="23" y="53"/>
                  </a:cubicBezTo>
                  <a:cubicBezTo>
                    <a:pt x="19" y="54"/>
                    <a:pt x="20" y="56"/>
                    <a:pt x="20" y="58"/>
                  </a:cubicBezTo>
                  <a:cubicBezTo>
                    <a:pt x="21" y="59"/>
                    <a:pt x="23" y="62"/>
                    <a:pt x="20" y="63"/>
                  </a:cubicBezTo>
                  <a:cubicBezTo>
                    <a:pt x="17" y="64"/>
                    <a:pt x="15" y="59"/>
                    <a:pt x="13" y="57"/>
                  </a:cubicBezTo>
                  <a:cubicBezTo>
                    <a:pt x="10" y="55"/>
                    <a:pt x="8" y="58"/>
                    <a:pt x="8" y="60"/>
                  </a:cubicBezTo>
                  <a:cubicBezTo>
                    <a:pt x="8" y="63"/>
                    <a:pt x="5" y="63"/>
                    <a:pt x="3" y="66"/>
                  </a:cubicBezTo>
                  <a:cubicBezTo>
                    <a:pt x="2" y="68"/>
                    <a:pt x="6" y="69"/>
                    <a:pt x="6" y="70"/>
                  </a:cubicBezTo>
                  <a:cubicBezTo>
                    <a:pt x="6" y="71"/>
                    <a:pt x="4" y="72"/>
                    <a:pt x="3" y="72"/>
                  </a:cubicBezTo>
                  <a:cubicBezTo>
                    <a:pt x="2" y="73"/>
                    <a:pt x="0" y="76"/>
                    <a:pt x="1" y="78"/>
                  </a:cubicBezTo>
                  <a:cubicBezTo>
                    <a:pt x="2" y="79"/>
                    <a:pt x="6" y="78"/>
                    <a:pt x="6" y="81"/>
                  </a:cubicBezTo>
                  <a:cubicBezTo>
                    <a:pt x="6" y="83"/>
                    <a:pt x="5" y="86"/>
                    <a:pt x="8" y="85"/>
                  </a:cubicBezTo>
                  <a:cubicBezTo>
                    <a:pt x="10" y="85"/>
                    <a:pt x="12" y="85"/>
                    <a:pt x="14" y="85"/>
                  </a:cubicBezTo>
                  <a:cubicBezTo>
                    <a:pt x="15" y="85"/>
                    <a:pt x="16" y="88"/>
                    <a:pt x="19" y="91"/>
                  </a:cubicBezTo>
                  <a:cubicBezTo>
                    <a:pt x="21" y="94"/>
                    <a:pt x="23" y="95"/>
                    <a:pt x="20" y="96"/>
                  </a:cubicBezTo>
                  <a:cubicBezTo>
                    <a:pt x="17" y="97"/>
                    <a:pt x="18" y="98"/>
                    <a:pt x="22" y="100"/>
                  </a:cubicBezTo>
                  <a:cubicBezTo>
                    <a:pt x="23" y="100"/>
                    <a:pt x="24" y="101"/>
                    <a:pt x="25" y="102"/>
                  </a:cubicBezTo>
                  <a:cubicBezTo>
                    <a:pt x="25" y="101"/>
                    <a:pt x="26" y="101"/>
                    <a:pt x="26" y="100"/>
                  </a:cubicBezTo>
                  <a:cubicBezTo>
                    <a:pt x="30" y="97"/>
                    <a:pt x="38" y="93"/>
                    <a:pt x="44" y="95"/>
                  </a:cubicBezTo>
                  <a:cubicBezTo>
                    <a:pt x="49" y="96"/>
                    <a:pt x="54" y="94"/>
                    <a:pt x="57" y="97"/>
                  </a:cubicBezTo>
                  <a:cubicBezTo>
                    <a:pt x="59" y="101"/>
                    <a:pt x="57" y="107"/>
                    <a:pt x="58" y="110"/>
                  </a:cubicBezTo>
                  <a:cubicBezTo>
                    <a:pt x="59" y="112"/>
                    <a:pt x="53" y="112"/>
                    <a:pt x="49" y="112"/>
                  </a:cubicBezTo>
                  <a:cubicBezTo>
                    <a:pt x="46" y="111"/>
                    <a:pt x="38" y="113"/>
                    <a:pt x="39" y="116"/>
                  </a:cubicBezTo>
                  <a:cubicBezTo>
                    <a:pt x="40" y="118"/>
                    <a:pt x="43" y="123"/>
                    <a:pt x="38" y="120"/>
                  </a:cubicBezTo>
                  <a:cubicBezTo>
                    <a:pt x="33" y="118"/>
                    <a:pt x="31" y="123"/>
                    <a:pt x="33" y="123"/>
                  </a:cubicBezTo>
                  <a:cubicBezTo>
                    <a:pt x="36" y="123"/>
                    <a:pt x="40" y="126"/>
                    <a:pt x="40" y="129"/>
                  </a:cubicBezTo>
                  <a:cubicBezTo>
                    <a:pt x="40" y="131"/>
                    <a:pt x="40" y="136"/>
                    <a:pt x="43" y="135"/>
                  </a:cubicBezTo>
                  <a:cubicBezTo>
                    <a:pt x="45" y="134"/>
                    <a:pt x="45" y="139"/>
                    <a:pt x="49" y="139"/>
                  </a:cubicBezTo>
                  <a:cubicBezTo>
                    <a:pt x="52" y="138"/>
                    <a:pt x="55" y="140"/>
                    <a:pt x="53" y="143"/>
                  </a:cubicBezTo>
                  <a:cubicBezTo>
                    <a:pt x="50" y="146"/>
                    <a:pt x="54" y="155"/>
                    <a:pt x="55" y="153"/>
                  </a:cubicBezTo>
                  <a:cubicBezTo>
                    <a:pt x="56" y="152"/>
                    <a:pt x="55" y="149"/>
                    <a:pt x="56" y="147"/>
                  </a:cubicBezTo>
                  <a:cubicBezTo>
                    <a:pt x="55" y="143"/>
                    <a:pt x="63" y="143"/>
                    <a:pt x="65" y="143"/>
                  </a:cubicBezTo>
                  <a:cubicBezTo>
                    <a:pt x="68" y="143"/>
                    <a:pt x="72" y="147"/>
                    <a:pt x="75" y="151"/>
                  </a:cubicBezTo>
                  <a:cubicBezTo>
                    <a:pt x="78" y="155"/>
                    <a:pt x="81" y="152"/>
                    <a:pt x="81" y="152"/>
                  </a:cubicBezTo>
                  <a:cubicBezTo>
                    <a:pt x="82" y="115"/>
                    <a:pt x="82" y="115"/>
                    <a:pt x="82" y="115"/>
                  </a:cubicBezTo>
                  <a:cubicBezTo>
                    <a:pt x="104" y="109"/>
                    <a:pt x="104" y="109"/>
                    <a:pt x="104" y="109"/>
                  </a:cubicBezTo>
                  <a:cubicBezTo>
                    <a:pt x="104" y="109"/>
                    <a:pt x="104" y="108"/>
                    <a:pt x="104" y="108"/>
                  </a:cubicBezTo>
                  <a:cubicBezTo>
                    <a:pt x="107" y="104"/>
                    <a:pt x="111" y="107"/>
                    <a:pt x="112" y="108"/>
                  </a:cubicBezTo>
                  <a:cubicBezTo>
                    <a:pt x="113" y="109"/>
                    <a:pt x="113" y="104"/>
                    <a:pt x="116" y="104"/>
                  </a:cubicBezTo>
                  <a:cubicBezTo>
                    <a:pt x="119" y="104"/>
                    <a:pt x="115" y="109"/>
                    <a:pt x="118" y="109"/>
                  </a:cubicBezTo>
                  <a:cubicBezTo>
                    <a:pt x="119" y="109"/>
                    <a:pt x="123" y="115"/>
                    <a:pt x="122" y="120"/>
                  </a:cubicBezTo>
                  <a:cubicBezTo>
                    <a:pt x="125" y="123"/>
                    <a:pt x="131" y="129"/>
                    <a:pt x="132" y="131"/>
                  </a:cubicBezTo>
                  <a:cubicBezTo>
                    <a:pt x="133" y="133"/>
                    <a:pt x="141" y="129"/>
                    <a:pt x="143" y="130"/>
                  </a:cubicBezTo>
                  <a:cubicBezTo>
                    <a:pt x="145" y="131"/>
                    <a:pt x="158" y="131"/>
                    <a:pt x="160" y="131"/>
                  </a:cubicBezTo>
                  <a:cubicBezTo>
                    <a:pt x="162" y="131"/>
                    <a:pt x="164" y="135"/>
                    <a:pt x="167" y="136"/>
                  </a:cubicBezTo>
                  <a:cubicBezTo>
                    <a:pt x="169" y="136"/>
                    <a:pt x="168" y="141"/>
                    <a:pt x="169" y="144"/>
                  </a:cubicBezTo>
                  <a:cubicBezTo>
                    <a:pt x="169" y="147"/>
                    <a:pt x="173" y="150"/>
                    <a:pt x="173" y="152"/>
                  </a:cubicBezTo>
                  <a:cubicBezTo>
                    <a:pt x="174" y="155"/>
                    <a:pt x="178" y="154"/>
                    <a:pt x="180" y="154"/>
                  </a:cubicBezTo>
                  <a:cubicBezTo>
                    <a:pt x="183" y="155"/>
                    <a:pt x="187" y="156"/>
                    <a:pt x="187" y="159"/>
                  </a:cubicBezTo>
                  <a:cubicBezTo>
                    <a:pt x="188" y="161"/>
                    <a:pt x="191" y="159"/>
                    <a:pt x="191" y="157"/>
                  </a:cubicBezTo>
                  <a:cubicBezTo>
                    <a:pt x="192" y="155"/>
                    <a:pt x="195" y="153"/>
                    <a:pt x="200" y="151"/>
                  </a:cubicBezTo>
                  <a:cubicBezTo>
                    <a:pt x="202" y="150"/>
                    <a:pt x="204" y="150"/>
                    <a:pt x="205" y="150"/>
                  </a:cubicBezTo>
                  <a:cubicBezTo>
                    <a:pt x="206" y="148"/>
                    <a:pt x="207" y="146"/>
                    <a:pt x="208" y="145"/>
                  </a:cubicBezTo>
                  <a:cubicBezTo>
                    <a:pt x="209" y="145"/>
                    <a:pt x="212" y="142"/>
                    <a:pt x="213" y="140"/>
                  </a:cubicBezTo>
                  <a:cubicBezTo>
                    <a:pt x="213" y="137"/>
                    <a:pt x="220" y="137"/>
                    <a:pt x="224" y="140"/>
                  </a:cubicBezTo>
                  <a:cubicBezTo>
                    <a:pt x="229" y="142"/>
                    <a:pt x="231" y="142"/>
                    <a:pt x="232" y="138"/>
                  </a:cubicBezTo>
                  <a:cubicBezTo>
                    <a:pt x="232" y="135"/>
                    <a:pt x="238" y="134"/>
                    <a:pt x="240" y="135"/>
                  </a:cubicBezTo>
                  <a:cubicBezTo>
                    <a:pt x="242" y="136"/>
                    <a:pt x="249" y="139"/>
                    <a:pt x="252" y="138"/>
                  </a:cubicBezTo>
                  <a:cubicBezTo>
                    <a:pt x="255" y="137"/>
                    <a:pt x="269" y="138"/>
                    <a:pt x="273" y="139"/>
                  </a:cubicBezTo>
                  <a:cubicBezTo>
                    <a:pt x="277" y="140"/>
                    <a:pt x="278" y="138"/>
                    <a:pt x="281" y="142"/>
                  </a:cubicBezTo>
                  <a:cubicBezTo>
                    <a:pt x="284" y="145"/>
                    <a:pt x="285" y="142"/>
                    <a:pt x="288" y="144"/>
                  </a:cubicBezTo>
                  <a:cubicBezTo>
                    <a:pt x="288" y="143"/>
                    <a:pt x="288" y="142"/>
                    <a:pt x="288" y="141"/>
                  </a:cubicBezTo>
                  <a:cubicBezTo>
                    <a:pt x="288" y="138"/>
                    <a:pt x="292" y="136"/>
                    <a:pt x="293" y="134"/>
                  </a:cubicBezTo>
                  <a:cubicBezTo>
                    <a:pt x="293" y="133"/>
                    <a:pt x="289" y="127"/>
                    <a:pt x="289" y="125"/>
                  </a:cubicBezTo>
                  <a:cubicBezTo>
                    <a:pt x="289" y="123"/>
                    <a:pt x="289" y="119"/>
                    <a:pt x="287" y="118"/>
                  </a:cubicBezTo>
                  <a:cubicBezTo>
                    <a:pt x="285" y="117"/>
                    <a:pt x="291" y="114"/>
                    <a:pt x="292" y="115"/>
                  </a:cubicBezTo>
                  <a:cubicBezTo>
                    <a:pt x="295" y="115"/>
                    <a:pt x="299" y="112"/>
                    <a:pt x="300" y="113"/>
                  </a:cubicBezTo>
                  <a:cubicBezTo>
                    <a:pt x="301" y="114"/>
                    <a:pt x="304" y="115"/>
                    <a:pt x="306" y="115"/>
                  </a:cubicBezTo>
                  <a:cubicBezTo>
                    <a:pt x="308" y="115"/>
                    <a:pt x="307" y="112"/>
                    <a:pt x="306" y="111"/>
                  </a:cubicBezTo>
                  <a:cubicBezTo>
                    <a:pt x="305" y="109"/>
                    <a:pt x="310" y="98"/>
                    <a:pt x="311" y="94"/>
                  </a:cubicBezTo>
                  <a:cubicBezTo>
                    <a:pt x="312" y="91"/>
                    <a:pt x="314" y="94"/>
                    <a:pt x="317" y="94"/>
                  </a:cubicBezTo>
                  <a:cubicBezTo>
                    <a:pt x="320" y="95"/>
                    <a:pt x="323" y="94"/>
                    <a:pt x="325" y="95"/>
                  </a:cubicBezTo>
                  <a:cubicBezTo>
                    <a:pt x="326" y="96"/>
                    <a:pt x="331" y="94"/>
                    <a:pt x="333" y="92"/>
                  </a:cubicBezTo>
                  <a:cubicBezTo>
                    <a:pt x="334" y="90"/>
                    <a:pt x="331" y="90"/>
                    <a:pt x="331" y="85"/>
                  </a:cubicBezTo>
                  <a:cubicBezTo>
                    <a:pt x="332" y="81"/>
                    <a:pt x="334" y="79"/>
                    <a:pt x="337" y="79"/>
                  </a:cubicBezTo>
                  <a:cubicBezTo>
                    <a:pt x="340" y="79"/>
                    <a:pt x="341" y="76"/>
                    <a:pt x="341" y="74"/>
                  </a:cubicBezTo>
                  <a:cubicBezTo>
                    <a:pt x="341" y="73"/>
                    <a:pt x="343" y="71"/>
                    <a:pt x="343" y="69"/>
                  </a:cubicBezTo>
                  <a:cubicBezTo>
                    <a:pt x="343" y="68"/>
                    <a:pt x="342" y="67"/>
                    <a:pt x="342" y="66"/>
                  </a:cubicBezTo>
                  <a:close/>
                  <a:moveTo>
                    <a:pt x="129" y="102"/>
                  </a:moveTo>
                  <a:cubicBezTo>
                    <a:pt x="128" y="104"/>
                    <a:pt x="118" y="101"/>
                    <a:pt x="117" y="99"/>
                  </a:cubicBezTo>
                  <a:cubicBezTo>
                    <a:pt x="116" y="97"/>
                    <a:pt x="131" y="99"/>
                    <a:pt x="129" y="102"/>
                  </a:cubicBezTo>
                  <a:close/>
                  <a:moveTo>
                    <a:pt x="270" y="101"/>
                  </a:moveTo>
                  <a:cubicBezTo>
                    <a:pt x="263" y="101"/>
                    <a:pt x="248" y="98"/>
                    <a:pt x="241" y="105"/>
                  </a:cubicBezTo>
                  <a:cubicBezTo>
                    <a:pt x="235" y="111"/>
                    <a:pt x="240" y="115"/>
                    <a:pt x="237" y="115"/>
                  </a:cubicBezTo>
                  <a:cubicBezTo>
                    <a:pt x="234" y="116"/>
                    <a:pt x="232" y="105"/>
                    <a:pt x="236" y="102"/>
                  </a:cubicBezTo>
                  <a:cubicBezTo>
                    <a:pt x="239" y="98"/>
                    <a:pt x="251" y="97"/>
                    <a:pt x="258" y="98"/>
                  </a:cubicBezTo>
                  <a:cubicBezTo>
                    <a:pt x="265" y="100"/>
                    <a:pt x="277" y="97"/>
                    <a:pt x="279" y="97"/>
                  </a:cubicBezTo>
                  <a:cubicBezTo>
                    <a:pt x="280" y="98"/>
                    <a:pt x="277" y="101"/>
                    <a:pt x="270" y="10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373;p4">
              <a:extLst>
                <a:ext uri="{FF2B5EF4-FFF2-40B4-BE49-F238E27FC236}">
                  <a16:creationId xmlns:a16="http://schemas.microsoft.com/office/drawing/2014/main" id="{CEA0EDE9-7007-3A2A-4FE9-4284AE7C52B3}"/>
                </a:ext>
              </a:extLst>
            </p:cNvPr>
            <p:cNvSpPr/>
            <p:nvPr/>
          </p:nvSpPr>
          <p:spPr>
            <a:xfrm>
              <a:off x="6272218" y="2170852"/>
              <a:ext cx="3601620" cy="1383285"/>
            </a:xfrm>
            <a:custGeom>
              <a:avLst/>
              <a:gdLst/>
              <a:ahLst/>
              <a:cxnLst/>
              <a:rect l="l" t="t" r="r" b="b"/>
              <a:pathLst>
                <a:path w="1439" h="552" extrusionOk="0">
                  <a:moveTo>
                    <a:pt x="22" y="399"/>
                  </a:moveTo>
                  <a:cubicBezTo>
                    <a:pt x="21" y="399"/>
                    <a:pt x="18" y="398"/>
                    <a:pt x="17" y="397"/>
                  </a:cubicBezTo>
                  <a:cubicBezTo>
                    <a:pt x="16" y="396"/>
                    <a:pt x="14" y="396"/>
                    <a:pt x="12" y="397"/>
                  </a:cubicBezTo>
                  <a:cubicBezTo>
                    <a:pt x="12" y="397"/>
                    <a:pt x="13" y="397"/>
                    <a:pt x="13" y="398"/>
                  </a:cubicBezTo>
                  <a:cubicBezTo>
                    <a:pt x="14" y="400"/>
                    <a:pt x="9" y="400"/>
                    <a:pt x="10" y="402"/>
                  </a:cubicBezTo>
                  <a:cubicBezTo>
                    <a:pt x="12" y="405"/>
                    <a:pt x="6" y="405"/>
                    <a:pt x="6" y="402"/>
                  </a:cubicBezTo>
                  <a:cubicBezTo>
                    <a:pt x="6" y="400"/>
                    <a:pt x="0" y="401"/>
                    <a:pt x="1" y="403"/>
                  </a:cubicBezTo>
                  <a:cubicBezTo>
                    <a:pt x="1" y="403"/>
                    <a:pt x="1" y="404"/>
                    <a:pt x="0" y="405"/>
                  </a:cubicBezTo>
                  <a:cubicBezTo>
                    <a:pt x="2" y="405"/>
                    <a:pt x="4" y="406"/>
                    <a:pt x="4" y="406"/>
                  </a:cubicBezTo>
                  <a:cubicBezTo>
                    <a:pt x="6" y="407"/>
                    <a:pt x="20" y="408"/>
                    <a:pt x="26" y="407"/>
                  </a:cubicBezTo>
                  <a:cubicBezTo>
                    <a:pt x="26" y="406"/>
                    <a:pt x="27" y="403"/>
                    <a:pt x="27" y="402"/>
                  </a:cubicBezTo>
                  <a:cubicBezTo>
                    <a:pt x="27" y="400"/>
                    <a:pt x="23" y="398"/>
                    <a:pt x="22" y="399"/>
                  </a:cubicBezTo>
                  <a:close/>
                  <a:moveTo>
                    <a:pt x="382" y="15"/>
                  </a:moveTo>
                  <a:cubicBezTo>
                    <a:pt x="392" y="14"/>
                    <a:pt x="391" y="9"/>
                    <a:pt x="386" y="8"/>
                  </a:cubicBezTo>
                  <a:cubicBezTo>
                    <a:pt x="381" y="7"/>
                    <a:pt x="381" y="11"/>
                    <a:pt x="378" y="11"/>
                  </a:cubicBezTo>
                  <a:cubicBezTo>
                    <a:pt x="376" y="11"/>
                    <a:pt x="366" y="13"/>
                    <a:pt x="368" y="15"/>
                  </a:cubicBezTo>
                  <a:cubicBezTo>
                    <a:pt x="371" y="17"/>
                    <a:pt x="377" y="16"/>
                    <a:pt x="382" y="15"/>
                  </a:cubicBezTo>
                  <a:close/>
                  <a:moveTo>
                    <a:pt x="430" y="154"/>
                  </a:moveTo>
                  <a:cubicBezTo>
                    <a:pt x="434" y="154"/>
                    <a:pt x="442" y="153"/>
                    <a:pt x="443" y="151"/>
                  </a:cubicBezTo>
                  <a:cubicBezTo>
                    <a:pt x="444" y="149"/>
                    <a:pt x="440" y="147"/>
                    <a:pt x="434" y="147"/>
                  </a:cubicBezTo>
                  <a:cubicBezTo>
                    <a:pt x="428" y="147"/>
                    <a:pt x="427" y="153"/>
                    <a:pt x="430" y="154"/>
                  </a:cubicBezTo>
                  <a:close/>
                  <a:moveTo>
                    <a:pt x="614" y="27"/>
                  </a:moveTo>
                  <a:cubicBezTo>
                    <a:pt x="619" y="29"/>
                    <a:pt x="617" y="30"/>
                    <a:pt x="612" y="30"/>
                  </a:cubicBezTo>
                  <a:cubicBezTo>
                    <a:pt x="607" y="30"/>
                    <a:pt x="603" y="32"/>
                    <a:pt x="606" y="33"/>
                  </a:cubicBezTo>
                  <a:cubicBezTo>
                    <a:pt x="609" y="34"/>
                    <a:pt x="609" y="37"/>
                    <a:pt x="614" y="38"/>
                  </a:cubicBezTo>
                  <a:cubicBezTo>
                    <a:pt x="619" y="39"/>
                    <a:pt x="624" y="35"/>
                    <a:pt x="624" y="32"/>
                  </a:cubicBezTo>
                  <a:cubicBezTo>
                    <a:pt x="623" y="29"/>
                    <a:pt x="642" y="26"/>
                    <a:pt x="647" y="25"/>
                  </a:cubicBezTo>
                  <a:cubicBezTo>
                    <a:pt x="652" y="24"/>
                    <a:pt x="644" y="18"/>
                    <a:pt x="649" y="18"/>
                  </a:cubicBezTo>
                  <a:cubicBezTo>
                    <a:pt x="655" y="17"/>
                    <a:pt x="652" y="15"/>
                    <a:pt x="646" y="14"/>
                  </a:cubicBezTo>
                  <a:cubicBezTo>
                    <a:pt x="639" y="13"/>
                    <a:pt x="642" y="7"/>
                    <a:pt x="639" y="5"/>
                  </a:cubicBezTo>
                  <a:cubicBezTo>
                    <a:pt x="637" y="3"/>
                    <a:pt x="636" y="8"/>
                    <a:pt x="627" y="9"/>
                  </a:cubicBezTo>
                  <a:cubicBezTo>
                    <a:pt x="618" y="11"/>
                    <a:pt x="614" y="13"/>
                    <a:pt x="618" y="15"/>
                  </a:cubicBezTo>
                  <a:cubicBezTo>
                    <a:pt x="621" y="17"/>
                    <a:pt x="618" y="21"/>
                    <a:pt x="614" y="21"/>
                  </a:cubicBezTo>
                  <a:cubicBezTo>
                    <a:pt x="610" y="21"/>
                    <a:pt x="610" y="25"/>
                    <a:pt x="614" y="27"/>
                  </a:cubicBezTo>
                  <a:close/>
                  <a:moveTo>
                    <a:pt x="627" y="34"/>
                  </a:moveTo>
                  <a:cubicBezTo>
                    <a:pt x="627" y="36"/>
                    <a:pt x="619" y="39"/>
                    <a:pt x="622" y="41"/>
                  </a:cubicBezTo>
                  <a:cubicBezTo>
                    <a:pt x="624" y="43"/>
                    <a:pt x="625" y="42"/>
                    <a:pt x="628" y="43"/>
                  </a:cubicBezTo>
                  <a:cubicBezTo>
                    <a:pt x="630" y="43"/>
                    <a:pt x="632" y="50"/>
                    <a:pt x="636" y="49"/>
                  </a:cubicBezTo>
                  <a:cubicBezTo>
                    <a:pt x="641" y="48"/>
                    <a:pt x="653" y="54"/>
                    <a:pt x="660" y="54"/>
                  </a:cubicBezTo>
                  <a:cubicBezTo>
                    <a:pt x="667" y="54"/>
                    <a:pt x="668" y="48"/>
                    <a:pt x="666" y="47"/>
                  </a:cubicBezTo>
                  <a:cubicBezTo>
                    <a:pt x="664" y="47"/>
                    <a:pt x="666" y="44"/>
                    <a:pt x="670" y="38"/>
                  </a:cubicBezTo>
                  <a:cubicBezTo>
                    <a:pt x="673" y="32"/>
                    <a:pt x="657" y="28"/>
                    <a:pt x="657" y="32"/>
                  </a:cubicBezTo>
                  <a:cubicBezTo>
                    <a:pt x="657" y="37"/>
                    <a:pt x="652" y="31"/>
                    <a:pt x="651" y="29"/>
                  </a:cubicBezTo>
                  <a:cubicBezTo>
                    <a:pt x="649" y="26"/>
                    <a:pt x="627" y="31"/>
                    <a:pt x="627" y="34"/>
                  </a:cubicBezTo>
                  <a:close/>
                  <a:moveTo>
                    <a:pt x="503" y="158"/>
                  </a:moveTo>
                  <a:cubicBezTo>
                    <a:pt x="507" y="160"/>
                    <a:pt x="510" y="159"/>
                    <a:pt x="509" y="155"/>
                  </a:cubicBezTo>
                  <a:cubicBezTo>
                    <a:pt x="509" y="151"/>
                    <a:pt x="500" y="156"/>
                    <a:pt x="503" y="158"/>
                  </a:cubicBezTo>
                  <a:close/>
                  <a:moveTo>
                    <a:pt x="608" y="9"/>
                  </a:moveTo>
                  <a:cubicBezTo>
                    <a:pt x="609" y="5"/>
                    <a:pt x="592" y="7"/>
                    <a:pt x="597" y="10"/>
                  </a:cubicBezTo>
                  <a:cubicBezTo>
                    <a:pt x="598" y="12"/>
                    <a:pt x="607" y="13"/>
                    <a:pt x="608" y="9"/>
                  </a:cubicBezTo>
                  <a:close/>
                  <a:moveTo>
                    <a:pt x="1340" y="189"/>
                  </a:moveTo>
                  <a:cubicBezTo>
                    <a:pt x="1345" y="192"/>
                    <a:pt x="1348" y="186"/>
                    <a:pt x="1352" y="189"/>
                  </a:cubicBezTo>
                  <a:cubicBezTo>
                    <a:pt x="1356" y="192"/>
                    <a:pt x="1366" y="188"/>
                    <a:pt x="1370" y="187"/>
                  </a:cubicBezTo>
                  <a:cubicBezTo>
                    <a:pt x="1374" y="186"/>
                    <a:pt x="1372" y="181"/>
                    <a:pt x="1361" y="180"/>
                  </a:cubicBezTo>
                  <a:cubicBezTo>
                    <a:pt x="1350" y="179"/>
                    <a:pt x="1335" y="187"/>
                    <a:pt x="1340" y="189"/>
                  </a:cubicBezTo>
                  <a:close/>
                  <a:moveTo>
                    <a:pt x="666" y="69"/>
                  </a:moveTo>
                  <a:cubicBezTo>
                    <a:pt x="670" y="71"/>
                    <a:pt x="681" y="66"/>
                    <a:pt x="688" y="66"/>
                  </a:cubicBezTo>
                  <a:cubicBezTo>
                    <a:pt x="696" y="67"/>
                    <a:pt x="717" y="61"/>
                    <a:pt x="717" y="57"/>
                  </a:cubicBezTo>
                  <a:cubicBezTo>
                    <a:pt x="718" y="53"/>
                    <a:pt x="710" y="53"/>
                    <a:pt x="706" y="50"/>
                  </a:cubicBezTo>
                  <a:cubicBezTo>
                    <a:pt x="703" y="46"/>
                    <a:pt x="696" y="49"/>
                    <a:pt x="694" y="52"/>
                  </a:cubicBezTo>
                  <a:cubicBezTo>
                    <a:pt x="692" y="55"/>
                    <a:pt x="690" y="52"/>
                    <a:pt x="695" y="48"/>
                  </a:cubicBezTo>
                  <a:cubicBezTo>
                    <a:pt x="700" y="43"/>
                    <a:pt x="690" y="39"/>
                    <a:pt x="690" y="42"/>
                  </a:cubicBezTo>
                  <a:cubicBezTo>
                    <a:pt x="690" y="45"/>
                    <a:pt x="681" y="43"/>
                    <a:pt x="681" y="45"/>
                  </a:cubicBezTo>
                  <a:cubicBezTo>
                    <a:pt x="681" y="48"/>
                    <a:pt x="678" y="49"/>
                    <a:pt x="678" y="52"/>
                  </a:cubicBezTo>
                  <a:cubicBezTo>
                    <a:pt x="678" y="55"/>
                    <a:pt x="672" y="51"/>
                    <a:pt x="672" y="57"/>
                  </a:cubicBezTo>
                  <a:cubicBezTo>
                    <a:pt x="672" y="63"/>
                    <a:pt x="662" y="67"/>
                    <a:pt x="666" y="69"/>
                  </a:cubicBezTo>
                  <a:close/>
                  <a:moveTo>
                    <a:pt x="987" y="120"/>
                  </a:moveTo>
                  <a:cubicBezTo>
                    <a:pt x="991" y="122"/>
                    <a:pt x="992" y="123"/>
                    <a:pt x="994" y="125"/>
                  </a:cubicBezTo>
                  <a:cubicBezTo>
                    <a:pt x="996" y="127"/>
                    <a:pt x="1003" y="124"/>
                    <a:pt x="1006" y="123"/>
                  </a:cubicBezTo>
                  <a:cubicBezTo>
                    <a:pt x="1009" y="122"/>
                    <a:pt x="1010" y="128"/>
                    <a:pt x="1014" y="125"/>
                  </a:cubicBezTo>
                  <a:cubicBezTo>
                    <a:pt x="1019" y="122"/>
                    <a:pt x="1024" y="123"/>
                    <a:pt x="1029" y="123"/>
                  </a:cubicBezTo>
                  <a:cubicBezTo>
                    <a:pt x="1035" y="123"/>
                    <a:pt x="1028" y="117"/>
                    <a:pt x="1029" y="114"/>
                  </a:cubicBezTo>
                  <a:cubicBezTo>
                    <a:pt x="1029" y="111"/>
                    <a:pt x="1035" y="113"/>
                    <a:pt x="1033" y="115"/>
                  </a:cubicBezTo>
                  <a:cubicBezTo>
                    <a:pt x="1031" y="118"/>
                    <a:pt x="1036" y="123"/>
                    <a:pt x="1044" y="123"/>
                  </a:cubicBezTo>
                  <a:cubicBezTo>
                    <a:pt x="1052" y="122"/>
                    <a:pt x="1046" y="118"/>
                    <a:pt x="1050" y="116"/>
                  </a:cubicBezTo>
                  <a:cubicBezTo>
                    <a:pt x="1054" y="114"/>
                    <a:pt x="1053" y="112"/>
                    <a:pt x="1048" y="109"/>
                  </a:cubicBezTo>
                  <a:cubicBezTo>
                    <a:pt x="1042" y="105"/>
                    <a:pt x="1034" y="107"/>
                    <a:pt x="1030" y="105"/>
                  </a:cubicBezTo>
                  <a:cubicBezTo>
                    <a:pt x="1024" y="103"/>
                    <a:pt x="1018" y="103"/>
                    <a:pt x="1018" y="108"/>
                  </a:cubicBezTo>
                  <a:cubicBezTo>
                    <a:pt x="1017" y="114"/>
                    <a:pt x="1007" y="102"/>
                    <a:pt x="1001" y="100"/>
                  </a:cubicBezTo>
                  <a:cubicBezTo>
                    <a:pt x="996" y="99"/>
                    <a:pt x="979" y="116"/>
                    <a:pt x="987" y="120"/>
                  </a:cubicBezTo>
                  <a:close/>
                  <a:moveTo>
                    <a:pt x="1039" y="152"/>
                  </a:moveTo>
                  <a:cubicBezTo>
                    <a:pt x="1044" y="151"/>
                    <a:pt x="1036" y="143"/>
                    <a:pt x="1028" y="141"/>
                  </a:cubicBezTo>
                  <a:cubicBezTo>
                    <a:pt x="1021" y="140"/>
                    <a:pt x="1013" y="147"/>
                    <a:pt x="1014" y="148"/>
                  </a:cubicBezTo>
                  <a:cubicBezTo>
                    <a:pt x="1017" y="151"/>
                    <a:pt x="1035" y="153"/>
                    <a:pt x="1039" y="152"/>
                  </a:cubicBezTo>
                  <a:close/>
                  <a:moveTo>
                    <a:pt x="1019" y="135"/>
                  </a:moveTo>
                  <a:cubicBezTo>
                    <a:pt x="1019" y="132"/>
                    <a:pt x="1006" y="137"/>
                    <a:pt x="1011" y="139"/>
                  </a:cubicBezTo>
                  <a:cubicBezTo>
                    <a:pt x="1014" y="140"/>
                    <a:pt x="1019" y="139"/>
                    <a:pt x="1019" y="135"/>
                  </a:cubicBezTo>
                  <a:close/>
                  <a:moveTo>
                    <a:pt x="1063" y="120"/>
                  </a:moveTo>
                  <a:cubicBezTo>
                    <a:pt x="1069" y="120"/>
                    <a:pt x="1072" y="126"/>
                    <a:pt x="1083" y="127"/>
                  </a:cubicBezTo>
                  <a:cubicBezTo>
                    <a:pt x="1094" y="127"/>
                    <a:pt x="1103" y="125"/>
                    <a:pt x="1103" y="123"/>
                  </a:cubicBezTo>
                  <a:cubicBezTo>
                    <a:pt x="1103" y="120"/>
                    <a:pt x="1093" y="117"/>
                    <a:pt x="1090" y="119"/>
                  </a:cubicBezTo>
                  <a:cubicBezTo>
                    <a:pt x="1086" y="120"/>
                    <a:pt x="1084" y="115"/>
                    <a:pt x="1080" y="117"/>
                  </a:cubicBezTo>
                  <a:cubicBezTo>
                    <a:pt x="1076" y="118"/>
                    <a:pt x="1070" y="118"/>
                    <a:pt x="1068" y="114"/>
                  </a:cubicBezTo>
                  <a:cubicBezTo>
                    <a:pt x="1066" y="111"/>
                    <a:pt x="1060" y="120"/>
                    <a:pt x="1063" y="120"/>
                  </a:cubicBezTo>
                  <a:close/>
                  <a:moveTo>
                    <a:pt x="231" y="19"/>
                  </a:moveTo>
                  <a:cubicBezTo>
                    <a:pt x="237" y="13"/>
                    <a:pt x="244" y="18"/>
                    <a:pt x="245" y="16"/>
                  </a:cubicBezTo>
                  <a:cubicBezTo>
                    <a:pt x="246" y="13"/>
                    <a:pt x="234" y="13"/>
                    <a:pt x="230" y="15"/>
                  </a:cubicBezTo>
                  <a:cubicBezTo>
                    <a:pt x="226" y="17"/>
                    <a:pt x="216" y="15"/>
                    <a:pt x="217" y="18"/>
                  </a:cubicBezTo>
                  <a:cubicBezTo>
                    <a:pt x="218" y="20"/>
                    <a:pt x="225" y="24"/>
                    <a:pt x="231" y="19"/>
                  </a:cubicBezTo>
                  <a:close/>
                  <a:moveTo>
                    <a:pt x="1037" y="439"/>
                  </a:moveTo>
                  <a:cubicBezTo>
                    <a:pt x="1034" y="432"/>
                    <a:pt x="1041" y="425"/>
                    <a:pt x="1036" y="421"/>
                  </a:cubicBezTo>
                  <a:cubicBezTo>
                    <a:pt x="1031" y="418"/>
                    <a:pt x="1033" y="410"/>
                    <a:pt x="1031" y="412"/>
                  </a:cubicBezTo>
                  <a:cubicBezTo>
                    <a:pt x="1028" y="413"/>
                    <a:pt x="1031" y="420"/>
                    <a:pt x="1027" y="420"/>
                  </a:cubicBezTo>
                  <a:cubicBezTo>
                    <a:pt x="1023" y="421"/>
                    <a:pt x="1027" y="424"/>
                    <a:pt x="1025" y="429"/>
                  </a:cubicBezTo>
                  <a:cubicBezTo>
                    <a:pt x="1024" y="434"/>
                    <a:pt x="1026" y="442"/>
                    <a:pt x="1028" y="446"/>
                  </a:cubicBezTo>
                  <a:cubicBezTo>
                    <a:pt x="1030" y="451"/>
                    <a:pt x="1025" y="475"/>
                    <a:pt x="1027" y="479"/>
                  </a:cubicBezTo>
                  <a:cubicBezTo>
                    <a:pt x="1029" y="482"/>
                    <a:pt x="1024" y="500"/>
                    <a:pt x="1026" y="502"/>
                  </a:cubicBezTo>
                  <a:cubicBezTo>
                    <a:pt x="1029" y="506"/>
                    <a:pt x="1027" y="497"/>
                    <a:pt x="1031" y="497"/>
                  </a:cubicBezTo>
                  <a:cubicBezTo>
                    <a:pt x="1035" y="496"/>
                    <a:pt x="1035" y="502"/>
                    <a:pt x="1038" y="503"/>
                  </a:cubicBezTo>
                  <a:cubicBezTo>
                    <a:pt x="1041" y="504"/>
                    <a:pt x="1039" y="495"/>
                    <a:pt x="1037" y="495"/>
                  </a:cubicBezTo>
                  <a:cubicBezTo>
                    <a:pt x="1034" y="496"/>
                    <a:pt x="1032" y="489"/>
                    <a:pt x="1031" y="485"/>
                  </a:cubicBezTo>
                  <a:cubicBezTo>
                    <a:pt x="1030" y="481"/>
                    <a:pt x="1033" y="477"/>
                    <a:pt x="1033" y="472"/>
                  </a:cubicBezTo>
                  <a:cubicBezTo>
                    <a:pt x="1033" y="467"/>
                    <a:pt x="1040" y="467"/>
                    <a:pt x="1043" y="471"/>
                  </a:cubicBezTo>
                  <a:cubicBezTo>
                    <a:pt x="1047" y="475"/>
                    <a:pt x="1048" y="472"/>
                    <a:pt x="1046" y="469"/>
                  </a:cubicBezTo>
                  <a:cubicBezTo>
                    <a:pt x="1045" y="467"/>
                    <a:pt x="1040" y="447"/>
                    <a:pt x="1037" y="439"/>
                  </a:cubicBezTo>
                  <a:close/>
                  <a:moveTo>
                    <a:pt x="254" y="16"/>
                  </a:moveTo>
                  <a:cubicBezTo>
                    <a:pt x="258" y="19"/>
                    <a:pt x="245" y="18"/>
                    <a:pt x="243" y="21"/>
                  </a:cubicBezTo>
                  <a:cubicBezTo>
                    <a:pt x="241" y="23"/>
                    <a:pt x="233" y="22"/>
                    <a:pt x="235" y="25"/>
                  </a:cubicBezTo>
                  <a:cubicBezTo>
                    <a:pt x="236" y="28"/>
                    <a:pt x="249" y="28"/>
                    <a:pt x="249" y="26"/>
                  </a:cubicBezTo>
                  <a:cubicBezTo>
                    <a:pt x="249" y="23"/>
                    <a:pt x="255" y="26"/>
                    <a:pt x="255" y="23"/>
                  </a:cubicBezTo>
                  <a:cubicBezTo>
                    <a:pt x="256" y="21"/>
                    <a:pt x="258" y="19"/>
                    <a:pt x="265" y="18"/>
                  </a:cubicBezTo>
                  <a:cubicBezTo>
                    <a:pt x="272" y="18"/>
                    <a:pt x="272" y="15"/>
                    <a:pt x="266" y="12"/>
                  </a:cubicBezTo>
                  <a:cubicBezTo>
                    <a:pt x="259" y="9"/>
                    <a:pt x="251" y="14"/>
                    <a:pt x="254" y="16"/>
                  </a:cubicBezTo>
                  <a:close/>
                  <a:moveTo>
                    <a:pt x="244" y="218"/>
                  </a:moveTo>
                  <a:cubicBezTo>
                    <a:pt x="250" y="224"/>
                    <a:pt x="256" y="215"/>
                    <a:pt x="259" y="214"/>
                  </a:cubicBezTo>
                  <a:cubicBezTo>
                    <a:pt x="262" y="214"/>
                    <a:pt x="257" y="210"/>
                    <a:pt x="252" y="209"/>
                  </a:cubicBezTo>
                  <a:cubicBezTo>
                    <a:pt x="246" y="207"/>
                    <a:pt x="238" y="213"/>
                    <a:pt x="244" y="218"/>
                  </a:cubicBezTo>
                  <a:close/>
                  <a:moveTo>
                    <a:pt x="1436" y="260"/>
                  </a:moveTo>
                  <a:cubicBezTo>
                    <a:pt x="1434" y="259"/>
                    <a:pt x="1426" y="254"/>
                    <a:pt x="1424" y="251"/>
                  </a:cubicBezTo>
                  <a:cubicBezTo>
                    <a:pt x="1422" y="248"/>
                    <a:pt x="1412" y="247"/>
                    <a:pt x="1412" y="248"/>
                  </a:cubicBezTo>
                  <a:cubicBezTo>
                    <a:pt x="1412" y="250"/>
                    <a:pt x="1409" y="248"/>
                    <a:pt x="1408" y="246"/>
                  </a:cubicBezTo>
                  <a:cubicBezTo>
                    <a:pt x="1408" y="245"/>
                    <a:pt x="1397" y="245"/>
                    <a:pt x="1397" y="246"/>
                  </a:cubicBezTo>
                  <a:cubicBezTo>
                    <a:pt x="1397" y="248"/>
                    <a:pt x="1400" y="248"/>
                    <a:pt x="1401" y="250"/>
                  </a:cubicBezTo>
                  <a:cubicBezTo>
                    <a:pt x="1403" y="252"/>
                    <a:pt x="1399" y="253"/>
                    <a:pt x="1400" y="256"/>
                  </a:cubicBezTo>
                  <a:cubicBezTo>
                    <a:pt x="1401" y="258"/>
                    <a:pt x="1396" y="254"/>
                    <a:pt x="1395" y="253"/>
                  </a:cubicBezTo>
                  <a:cubicBezTo>
                    <a:pt x="1393" y="252"/>
                    <a:pt x="1394" y="247"/>
                    <a:pt x="1394" y="245"/>
                  </a:cubicBezTo>
                  <a:cubicBezTo>
                    <a:pt x="1395" y="242"/>
                    <a:pt x="1391" y="243"/>
                    <a:pt x="1391" y="240"/>
                  </a:cubicBezTo>
                  <a:cubicBezTo>
                    <a:pt x="1391" y="238"/>
                    <a:pt x="1379" y="233"/>
                    <a:pt x="1375" y="231"/>
                  </a:cubicBezTo>
                  <a:cubicBezTo>
                    <a:pt x="1370" y="229"/>
                    <a:pt x="1364" y="227"/>
                    <a:pt x="1362" y="224"/>
                  </a:cubicBezTo>
                  <a:cubicBezTo>
                    <a:pt x="1361" y="222"/>
                    <a:pt x="1352" y="222"/>
                    <a:pt x="1349" y="218"/>
                  </a:cubicBezTo>
                  <a:cubicBezTo>
                    <a:pt x="1346" y="215"/>
                    <a:pt x="1331" y="209"/>
                    <a:pt x="1325" y="209"/>
                  </a:cubicBezTo>
                  <a:cubicBezTo>
                    <a:pt x="1319" y="208"/>
                    <a:pt x="1321" y="205"/>
                    <a:pt x="1318" y="205"/>
                  </a:cubicBezTo>
                  <a:cubicBezTo>
                    <a:pt x="1315" y="206"/>
                    <a:pt x="1302" y="205"/>
                    <a:pt x="1298" y="205"/>
                  </a:cubicBezTo>
                  <a:cubicBezTo>
                    <a:pt x="1294" y="204"/>
                    <a:pt x="1293" y="207"/>
                    <a:pt x="1290" y="206"/>
                  </a:cubicBezTo>
                  <a:cubicBezTo>
                    <a:pt x="1287" y="205"/>
                    <a:pt x="1272" y="199"/>
                    <a:pt x="1271" y="201"/>
                  </a:cubicBezTo>
                  <a:cubicBezTo>
                    <a:pt x="1269" y="203"/>
                    <a:pt x="1270" y="206"/>
                    <a:pt x="1268" y="207"/>
                  </a:cubicBezTo>
                  <a:cubicBezTo>
                    <a:pt x="1266" y="207"/>
                    <a:pt x="1268" y="210"/>
                    <a:pt x="1272" y="213"/>
                  </a:cubicBezTo>
                  <a:cubicBezTo>
                    <a:pt x="1276" y="217"/>
                    <a:pt x="1274" y="220"/>
                    <a:pt x="1270" y="222"/>
                  </a:cubicBezTo>
                  <a:cubicBezTo>
                    <a:pt x="1266" y="223"/>
                    <a:pt x="1260" y="220"/>
                    <a:pt x="1258" y="217"/>
                  </a:cubicBezTo>
                  <a:cubicBezTo>
                    <a:pt x="1257" y="214"/>
                    <a:pt x="1251" y="216"/>
                    <a:pt x="1250" y="212"/>
                  </a:cubicBezTo>
                  <a:cubicBezTo>
                    <a:pt x="1249" y="208"/>
                    <a:pt x="1252" y="208"/>
                    <a:pt x="1254" y="210"/>
                  </a:cubicBezTo>
                  <a:cubicBezTo>
                    <a:pt x="1257" y="212"/>
                    <a:pt x="1260" y="210"/>
                    <a:pt x="1260" y="207"/>
                  </a:cubicBezTo>
                  <a:cubicBezTo>
                    <a:pt x="1261" y="205"/>
                    <a:pt x="1254" y="203"/>
                    <a:pt x="1250" y="203"/>
                  </a:cubicBezTo>
                  <a:cubicBezTo>
                    <a:pt x="1246" y="203"/>
                    <a:pt x="1244" y="209"/>
                    <a:pt x="1240" y="211"/>
                  </a:cubicBezTo>
                  <a:cubicBezTo>
                    <a:pt x="1236" y="213"/>
                    <a:pt x="1220" y="210"/>
                    <a:pt x="1219" y="208"/>
                  </a:cubicBezTo>
                  <a:cubicBezTo>
                    <a:pt x="1217" y="207"/>
                    <a:pt x="1196" y="208"/>
                    <a:pt x="1193" y="210"/>
                  </a:cubicBezTo>
                  <a:cubicBezTo>
                    <a:pt x="1191" y="211"/>
                    <a:pt x="1193" y="217"/>
                    <a:pt x="1192" y="218"/>
                  </a:cubicBezTo>
                  <a:cubicBezTo>
                    <a:pt x="1191" y="218"/>
                    <a:pt x="1189" y="211"/>
                    <a:pt x="1189" y="210"/>
                  </a:cubicBezTo>
                  <a:cubicBezTo>
                    <a:pt x="1189" y="208"/>
                    <a:pt x="1187" y="207"/>
                    <a:pt x="1183" y="207"/>
                  </a:cubicBezTo>
                  <a:cubicBezTo>
                    <a:pt x="1179" y="207"/>
                    <a:pt x="1177" y="207"/>
                    <a:pt x="1179" y="206"/>
                  </a:cubicBezTo>
                  <a:cubicBezTo>
                    <a:pt x="1180" y="204"/>
                    <a:pt x="1177" y="202"/>
                    <a:pt x="1180" y="200"/>
                  </a:cubicBezTo>
                  <a:cubicBezTo>
                    <a:pt x="1183" y="198"/>
                    <a:pt x="1175" y="191"/>
                    <a:pt x="1166" y="188"/>
                  </a:cubicBezTo>
                  <a:cubicBezTo>
                    <a:pt x="1158" y="185"/>
                    <a:pt x="1139" y="187"/>
                    <a:pt x="1134" y="188"/>
                  </a:cubicBezTo>
                  <a:cubicBezTo>
                    <a:pt x="1129" y="190"/>
                    <a:pt x="1120" y="189"/>
                    <a:pt x="1115" y="189"/>
                  </a:cubicBezTo>
                  <a:cubicBezTo>
                    <a:pt x="1110" y="190"/>
                    <a:pt x="1114" y="188"/>
                    <a:pt x="1113" y="185"/>
                  </a:cubicBezTo>
                  <a:cubicBezTo>
                    <a:pt x="1111" y="183"/>
                    <a:pt x="1103" y="180"/>
                    <a:pt x="1102" y="182"/>
                  </a:cubicBezTo>
                  <a:cubicBezTo>
                    <a:pt x="1101" y="184"/>
                    <a:pt x="1099" y="182"/>
                    <a:pt x="1099" y="181"/>
                  </a:cubicBezTo>
                  <a:cubicBezTo>
                    <a:pt x="1099" y="180"/>
                    <a:pt x="1091" y="177"/>
                    <a:pt x="1088" y="177"/>
                  </a:cubicBezTo>
                  <a:cubicBezTo>
                    <a:pt x="1085" y="178"/>
                    <a:pt x="1084" y="175"/>
                    <a:pt x="1087" y="175"/>
                  </a:cubicBezTo>
                  <a:cubicBezTo>
                    <a:pt x="1091" y="175"/>
                    <a:pt x="1097" y="175"/>
                    <a:pt x="1094" y="171"/>
                  </a:cubicBezTo>
                  <a:cubicBezTo>
                    <a:pt x="1091" y="167"/>
                    <a:pt x="1069" y="166"/>
                    <a:pt x="1067" y="167"/>
                  </a:cubicBezTo>
                  <a:cubicBezTo>
                    <a:pt x="1065" y="168"/>
                    <a:pt x="1067" y="171"/>
                    <a:pt x="1062" y="175"/>
                  </a:cubicBezTo>
                  <a:cubicBezTo>
                    <a:pt x="1057" y="180"/>
                    <a:pt x="1052" y="177"/>
                    <a:pt x="1053" y="174"/>
                  </a:cubicBezTo>
                  <a:cubicBezTo>
                    <a:pt x="1054" y="172"/>
                    <a:pt x="1060" y="173"/>
                    <a:pt x="1060" y="170"/>
                  </a:cubicBezTo>
                  <a:cubicBezTo>
                    <a:pt x="1060" y="168"/>
                    <a:pt x="1051" y="169"/>
                    <a:pt x="1050" y="167"/>
                  </a:cubicBezTo>
                  <a:cubicBezTo>
                    <a:pt x="1049" y="166"/>
                    <a:pt x="1052" y="164"/>
                    <a:pt x="1055" y="165"/>
                  </a:cubicBezTo>
                  <a:cubicBezTo>
                    <a:pt x="1058" y="166"/>
                    <a:pt x="1063" y="167"/>
                    <a:pt x="1063" y="165"/>
                  </a:cubicBezTo>
                  <a:cubicBezTo>
                    <a:pt x="1064" y="164"/>
                    <a:pt x="1060" y="164"/>
                    <a:pt x="1055" y="163"/>
                  </a:cubicBezTo>
                  <a:cubicBezTo>
                    <a:pt x="1050" y="162"/>
                    <a:pt x="1038" y="159"/>
                    <a:pt x="1032" y="160"/>
                  </a:cubicBezTo>
                  <a:cubicBezTo>
                    <a:pt x="1026" y="160"/>
                    <a:pt x="1023" y="157"/>
                    <a:pt x="1019" y="157"/>
                  </a:cubicBezTo>
                  <a:cubicBezTo>
                    <a:pt x="1016" y="157"/>
                    <a:pt x="1016" y="159"/>
                    <a:pt x="1017" y="161"/>
                  </a:cubicBezTo>
                  <a:cubicBezTo>
                    <a:pt x="1019" y="163"/>
                    <a:pt x="1014" y="164"/>
                    <a:pt x="1010" y="163"/>
                  </a:cubicBezTo>
                  <a:cubicBezTo>
                    <a:pt x="1006" y="163"/>
                    <a:pt x="1000" y="166"/>
                    <a:pt x="1002" y="169"/>
                  </a:cubicBezTo>
                  <a:cubicBezTo>
                    <a:pt x="1004" y="172"/>
                    <a:pt x="1007" y="168"/>
                    <a:pt x="1009" y="169"/>
                  </a:cubicBezTo>
                  <a:cubicBezTo>
                    <a:pt x="1011" y="170"/>
                    <a:pt x="1004" y="172"/>
                    <a:pt x="1007" y="173"/>
                  </a:cubicBezTo>
                  <a:cubicBezTo>
                    <a:pt x="1010" y="175"/>
                    <a:pt x="1009" y="178"/>
                    <a:pt x="1009" y="179"/>
                  </a:cubicBezTo>
                  <a:cubicBezTo>
                    <a:pt x="1009" y="180"/>
                    <a:pt x="1004" y="181"/>
                    <a:pt x="1002" y="179"/>
                  </a:cubicBezTo>
                  <a:cubicBezTo>
                    <a:pt x="1001" y="177"/>
                    <a:pt x="998" y="179"/>
                    <a:pt x="994" y="179"/>
                  </a:cubicBezTo>
                  <a:cubicBezTo>
                    <a:pt x="991" y="178"/>
                    <a:pt x="988" y="180"/>
                    <a:pt x="992" y="180"/>
                  </a:cubicBezTo>
                  <a:cubicBezTo>
                    <a:pt x="996" y="181"/>
                    <a:pt x="997" y="183"/>
                    <a:pt x="992" y="184"/>
                  </a:cubicBezTo>
                  <a:cubicBezTo>
                    <a:pt x="987" y="184"/>
                    <a:pt x="988" y="179"/>
                    <a:pt x="985" y="180"/>
                  </a:cubicBezTo>
                  <a:cubicBezTo>
                    <a:pt x="982" y="180"/>
                    <a:pt x="976" y="177"/>
                    <a:pt x="972" y="178"/>
                  </a:cubicBezTo>
                  <a:cubicBezTo>
                    <a:pt x="969" y="178"/>
                    <a:pt x="967" y="180"/>
                    <a:pt x="963" y="181"/>
                  </a:cubicBezTo>
                  <a:cubicBezTo>
                    <a:pt x="958" y="181"/>
                    <a:pt x="952" y="178"/>
                    <a:pt x="950" y="176"/>
                  </a:cubicBezTo>
                  <a:cubicBezTo>
                    <a:pt x="948" y="173"/>
                    <a:pt x="947" y="173"/>
                    <a:pt x="945" y="176"/>
                  </a:cubicBezTo>
                  <a:cubicBezTo>
                    <a:pt x="943" y="178"/>
                    <a:pt x="943" y="184"/>
                    <a:pt x="941" y="184"/>
                  </a:cubicBezTo>
                  <a:cubicBezTo>
                    <a:pt x="938" y="185"/>
                    <a:pt x="938" y="189"/>
                    <a:pt x="935" y="191"/>
                  </a:cubicBezTo>
                  <a:cubicBezTo>
                    <a:pt x="933" y="192"/>
                    <a:pt x="933" y="189"/>
                    <a:pt x="930" y="189"/>
                  </a:cubicBezTo>
                  <a:cubicBezTo>
                    <a:pt x="927" y="189"/>
                    <a:pt x="918" y="180"/>
                    <a:pt x="917" y="178"/>
                  </a:cubicBezTo>
                  <a:cubicBezTo>
                    <a:pt x="917" y="175"/>
                    <a:pt x="911" y="170"/>
                    <a:pt x="910" y="169"/>
                  </a:cubicBezTo>
                  <a:cubicBezTo>
                    <a:pt x="908" y="168"/>
                    <a:pt x="911" y="168"/>
                    <a:pt x="913" y="169"/>
                  </a:cubicBezTo>
                  <a:cubicBezTo>
                    <a:pt x="915" y="171"/>
                    <a:pt x="917" y="171"/>
                    <a:pt x="919" y="170"/>
                  </a:cubicBezTo>
                  <a:cubicBezTo>
                    <a:pt x="921" y="169"/>
                    <a:pt x="921" y="164"/>
                    <a:pt x="918" y="164"/>
                  </a:cubicBezTo>
                  <a:cubicBezTo>
                    <a:pt x="914" y="164"/>
                    <a:pt x="916" y="161"/>
                    <a:pt x="917" y="161"/>
                  </a:cubicBezTo>
                  <a:cubicBezTo>
                    <a:pt x="919" y="160"/>
                    <a:pt x="913" y="155"/>
                    <a:pt x="915" y="155"/>
                  </a:cubicBezTo>
                  <a:cubicBezTo>
                    <a:pt x="917" y="154"/>
                    <a:pt x="917" y="152"/>
                    <a:pt x="914" y="152"/>
                  </a:cubicBezTo>
                  <a:cubicBezTo>
                    <a:pt x="911" y="152"/>
                    <a:pt x="908" y="149"/>
                    <a:pt x="908" y="148"/>
                  </a:cubicBezTo>
                  <a:cubicBezTo>
                    <a:pt x="908" y="147"/>
                    <a:pt x="896" y="146"/>
                    <a:pt x="897" y="148"/>
                  </a:cubicBezTo>
                  <a:cubicBezTo>
                    <a:pt x="897" y="150"/>
                    <a:pt x="893" y="150"/>
                    <a:pt x="894" y="148"/>
                  </a:cubicBezTo>
                  <a:cubicBezTo>
                    <a:pt x="894" y="146"/>
                    <a:pt x="890" y="147"/>
                    <a:pt x="884" y="145"/>
                  </a:cubicBezTo>
                  <a:cubicBezTo>
                    <a:pt x="879" y="144"/>
                    <a:pt x="879" y="140"/>
                    <a:pt x="877" y="140"/>
                  </a:cubicBezTo>
                  <a:cubicBezTo>
                    <a:pt x="875" y="139"/>
                    <a:pt x="876" y="145"/>
                    <a:pt x="873" y="144"/>
                  </a:cubicBezTo>
                  <a:cubicBezTo>
                    <a:pt x="870" y="143"/>
                    <a:pt x="867" y="145"/>
                    <a:pt x="869" y="148"/>
                  </a:cubicBezTo>
                  <a:cubicBezTo>
                    <a:pt x="870" y="151"/>
                    <a:pt x="869" y="152"/>
                    <a:pt x="868" y="154"/>
                  </a:cubicBezTo>
                  <a:cubicBezTo>
                    <a:pt x="868" y="157"/>
                    <a:pt x="867" y="156"/>
                    <a:pt x="863" y="155"/>
                  </a:cubicBezTo>
                  <a:cubicBezTo>
                    <a:pt x="860" y="154"/>
                    <a:pt x="860" y="158"/>
                    <a:pt x="853" y="156"/>
                  </a:cubicBezTo>
                  <a:cubicBezTo>
                    <a:pt x="846" y="154"/>
                    <a:pt x="843" y="156"/>
                    <a:pt x="842" y="154"/>
                  </a:cubicBezTo>
                  <a:cubicBezTo>
                    <a:pt x="841" y="151"/>
                    <a:pt x="839" y="151"/>
                    <a:pt x="838" y="153"/>
                  </a:cubicBezTo>
                  <a:cubicBezTo>
                    <a:pt x="838" y="155"/>
                    <a:pt x="827" y="154"/>
                    <a:pt x="826" y="151"/>
                  </a:cubicBezTo>
                  <a:cubicBezTo>
                    <a:pt x="826" y="149"/>
                    <a:pt x="828" y="148"/>
                    <a:pt x="830" y="148"/>
                  </a:cubicBezTo>
                  <a:cubicBezTo>
                    <a:pt x="832" y="147"/>
                    <a:pt x="828" y="146"/>
                    <a:pt x="822" y="146"/>
                  </a:cubicBezTo>
                  <a:cubicBezTo>
                    <a:pt x="817" y="146"/>
                    <a:pt x="813" y="143"/>
                    <a:pt x="807" y="144"/>
                  </a:cubicBezTo>
                  <a:cubicBezTo>
                    <a:pt x="801" y="144"/>
                    <a:pt x="788" y="146"/>
                    <a:pt x="786" y="146"/>
                  </a:cubicBezTo>
                  <a:cubicBezTo>
                    <a:pt x="784" y="147"/>
                    <a:pt x="787" y="151"/>
                    <a:pt x="785" y="151"/>
                  </a:cubicBezTo>
                  <a:cubicBezTo>
                    <a:pt x="782" y="151"/>
                    <a:pt x="784" y="145"/>
                    <a:pt x="783" y="143"/>
                  </a:cubicBezTo>
                  <a:cubicBezTo>
                    <a:pt x="783" y="140"/>
                    <a:pt x="778" y="140"/>
                    <a:pt x="779" y="142"/>
                  </a:cubicBezTo>
                  <a:cubicBezTo>
                    <a:pt x="780" y="144"/>
                    <a:pt x="772" y="145"/>
                    <a:pt x="770" y="143"/>
                  </a:cubicBezTo>
                  <a:cubicBezTo>
                    <a:pt x="768" y="141"/>
                    <a:pt x="765" y="139"/>
                    <a:pt x="761" y="138"/>
                  </a:cubicBezTo>
                  <a:cubicBezTo>
                    <a:pt x="756" y="137"/>
                    <a:pt x="750" y="142"/>
                    <a:pt x="751" y="143"/>
                  </a:cubicBezTo>
                  <a:cubicBezTo>
                    <a:pt x="752" y="145"/>
                    <a:pt x="756" y="144"/>
                    <a:pt x="756" y="145"/>
                  </a:cubicBezTo>
                  <a:cubicBezTo>
                    <a:pt x="756" y="147"/>
                    <a:pt x="746" y="146"/>
                    <a:pt x="746" y="148"/>
                  </a:cubicBezTo>
                  <a:cubicBezTo>
                    <a:pt x="746" y="150"/>
                    <a:pt x="736" y="152"/>
                    <a:pt x="733" y="152"/>
                  </a:cubicBezTo>
                  <a:cubicBezTo>
                    <a:pt x="725" y="153"/>
                    <a:pt x="723" y="153"/>
                    <a:pt x="719" y="156"/>
                  </a:cubicBezTo>
                  <a:cubicBezTo>
                    <a:pt x="715" y="160"/>
                    <a:pt x="718" y="154"/>
                    <a:pt x="721" y="151"/>
                  </a:cubicBezTo>
                  <a:cubicBezTo>
                    <a:pt x="724" y="148"/>
                    <a:pt x="727" y="149"/>
                    <a:pt x="729" y="147"/>
                  </a:cubicBezTo>
                  <a:cubicBezTo>
                    <a:pt x="731" y="144"/>
                    <a:pt x="734" y="144"/>
                    <a:pt x="738" y="144"/>
                  </a:cubicBezTo>
                  <a:cubicBezTo>
                    <a:pt x="743" y="143"/>
                    <a:pt x="743" y="140"/>
                    <a:pt x="745" y="139"/>
                  </a:cubicBezTo>
                  <a:cubicBezTo>
                    <a:pt x="747" y="138"/>
                    <a:pt x="753" y="136"/>
                    <a:pt x="754" y="134"/>
                  </a:cubicBezTo>
                  <a:cubicBezTo>
                    <a:pt x="755" y="132"/>
                    <a:pt x="766" y="128"/>
                    <a:pt x="768" y="128"/>
                  </a:cubicBezTo>
                  <a:cubicBezTo>
                    <a:pt x="770" y="128"/>
                    <a:pt x="771" y="123"/>
                    <a:pt x="772" y="123"/>
                  </a:cubicBezTo>
                  <a:cubicBezTo>
                    <a:pt x="773" y="123"/>
                    <a:pt x="780" y="121"/>
                    <a:pt x="782" y="120"/>
                  </a:cubicBezTo>
                  <a:cubicBezTo>
                    <a:pt x="785" y="118"/>
                    <a:pt x="786" y="116"/>
                    <a:pt x="786" y="114"/>
                  </a:cubicBezTo>
                  <a:cubicBezTo>
                    <a:pt x="786" y="113"/>
                    <a:pt x="783" y="113"/>
                    <a:pt x="783" y="112"/>
                  </a:cubicBezTo>
                  <a:cubicBezTo>
                    <a:pt x="782" y="110"/>
                    <a:pt x="784" y="111"/>
                    <a:pt x="787" y="110"/>
                  </a:cubicBezTo>
                  <a:cubicBezTo>
                    <a:pt x="789" y="109"/>
                    <a:pt x="787" y="106"/>
                    <a:pt x="785" y="106"/>
                  </a:cubicBezTo>
                  <a:cubicBezTo>
                    <a:pt x="783" y="107"/>
                    <a:pt x="786" y="104"/>
                    <a:pt x="784" y="102"/>
                  </a:cubicBezTo>
                  <a:cubicBezTo>
                    <a:pt x="782" y="100"/>
                    <a:pt x="778" y="103"/>
                    <a:pt x="778" y="101"/>
                  </a:cubicBezTo>
                  <a:cubicBezTo>
                    <a:pt x="779" y="99"/>
                    <a:pt x="778" y="96"/>
                    <a:pt x="777" y="94"/>
                  </a:cubicBezTo>
                  <a:cubicBezTo>
                    <a:pt x="775" y="93"/>
                    <a:pt x="772" y="97"/>
                    <a:pt x="769" y="94"/>
                  </a:cubicBezTo>
                  <a:cubicBezTo>
                    <a:pt x="766" y="92"/>
                    <a:pt x="757" y="91"/>
                    <a:pt x="757" y="92"/>
                  </a:cubicBezTo>
                  <a:cubicBezTo>
                    <a:pt x="757" y="93"/>
                    <a:pt x="753" y="90"/>
                    <a:pt x="752" y="91"/>
                  </a:cubicBezTo>
                  <a:cubicBezTo>
                    <a:pt x="751" y="92"/>
                    <a:pt x="744" y="92"/>
                    <a:pt x="742" y="91"/>
                  </a:cubicBezTo>
                  <a:cubicBezTo>
                    <a:pt x="739" y="91"/>
                    <a:pt x="736" y="92"/>
                    <a:pt x="736" y="94"/>
                  </a:cubicBezTo>
                  <a:cubicBezTo>
                    <a:pt x="736" y="97"/>
                    <a:pt x="727" y="96"/>
                    <a:pt x="726" y="95"/>
                  </a:cubicBezTo>
                  <a:cubicBezTo>
                    <a:pt x="724" y="95"/>
                    <a:pt x="732" y="89"/>
                    <a:pt x="732" y="88"/>
                  </a:cubicBezTo>
                  <a:cubicBezTo>
                    <a:pt x="732" y="87"/>
                    <a:pt x="719" y="88"/>
                    <a:pt x="718" y="87"/>
                  </a:cubicBezTo>
                  <a:cubicBezTo>
                    <a:pt x="717" y="85"/>
                    <a:pt x="711" y="85"/>
                    <a:pt x="708" y="85"/>
                  </a:cubicBezTo>
                  <a:cubicBezTo>
                    <a:pt x="705" y="85"/>
                    <a:pt x="708" y="84"/>
                    <a:pt x="710" y="84"/>
                  </a:cubicBezTo>
                  <a:cubicBezTo>
                    <a:pt x="713" y="84"/>
                    <a:pt x="715" y="82"/>
                    <a:pt x="718" y="81"/>
                  </a:cubicBezTo>
                  <a:cubicBezTo>
                    <a:pt x="721" y="81"/>
                    <a:pt x="720" y="80"/>
                    <a:pt x="719" y="78"/>
                  </a:cubicBezTo>
                  <a:cubicBezTo>
                    <a:pt x="718" y="76"/>
                    <a:pt x="715" y="77"/>
                    <a:pt x="712" y="76"/>
                  </a:cubicBezTo>
                  <a:cubicBezTo>
                    <a:pt x="709" y="75"/>
                    <a:pt x="706" y="74"/>
                    <a:pt x="703" y="74"/>
                  </a:cubicBezTo>
                  <a:cubicBezTo>
                    <a:pt x="701" y="74"/>
                    <a:pt x="698" y="75"/>
                    <a:pt x="692" y="76"/>
                  </a:cubicBezTo>
                  <a:cubicBezTo>
                    <a:pt x="686" y="77"/>
                    <a:pt x="686" y="82"/>
                    <a:pt x="683" y="83"/>
                  </a:cubicBezTo>
                  <a:cubicBezTo>
                    <a:pt x="680" y="85"/>
                    <a:pt x="675" y="90"/>
                    <a:pt x="677" y="91"/>
                  </a:cubicBezTo>
                  <a:cubicBezTo>
                    <a:pt x="680" y="91"/>
                    <a:pt x="678" y="93"/>
                    <a:pt x="679" y="94"/>
                  </a:cubicBezTo>
                  <a:cubicBezTo>
                    <a:pt x="679" y="96"/>
                    <a:pt x="677" y="96"/>
                    <a:pt x="674" y="96"/>
                  </a:cubicBezTo>
                  <a:cubicBezTo>
                    <a:pt x="671" y="95"/>
                    <a:pt x="661" y="95"/>
                    <a:pt x="661" y="97"/>
                  </a:cubicBezTo>
                  <a:cubicBezTo>
                    <a:pt x="661" y="100"/>
                    <a:pt x="667" y="101"/>
                    <a:pt x="667" y="102"/>
                  </a:cubicBezTo>
                  <a:cubicBezTo>
                    <a:pt x="666" y="103"/>
                    <a:pt x="662" y="102"/>
                    <a:pt x="660" y="100"/>
                  </a:cubicBezTo>
                  <a:cubicBezTo>
                    <a:pt x="658" y="99"/>
                    <a:pt x="654" y="100"/>
                    <a:pt x="653" y="102"/>
                  </a:cubicBezTo>
                  <a:cubicBezTo>
                    <a:pt x="652" y="104"/>
                    <a:pt x="649" y="104"/>
                    <a:pt x="647" y="103"/>
                  </a:cubicBezTo>
                  <a:cubicBezTo>
                    <a:pt x="646" y="103"/>
                    <a:pt x="644" y="104"/>
                    <a:pt x="642" y="104"/>
                  </a:cubicBezTo>
                  <a:cubicBezTo>
                    <a:pt x="640" y="103"/>
                    <a:pt x="646" y="100"/>
                    <a:pt x="644" y="99"/>
                  </a:cubicBezTo>
                  <a:cubicBezTo>
                    <a:pt x="643" y="97"/>
                    <a:pt x="637" y="99"/>
                    <a:pt x="636" y="101"/>
                  </a:cubicBezTo>
                  <a:cubicBezTo>
                    <a:pt x="636" y="103"/>
                    <a:pt x="632" y="99"/>
                    <a:pt x="631" y="100"/>
                  </a:cubicBezTo>
                  <a:cubicBezTo>
                    <a:pt x="629" y="101"/>
                    <a:pt x="628" y="102"/>
                    <a:pt x="625" y="103"/>
                  </a:cubicBezTo>
                  <a:cubicBezTo>
                    <a:pt x="623" y="104"/>
                    <a:pt x="618" y="102"/>
                    <a:pt x="617" y="104"/>
                  </a:cubicBezTo>
                  <a:cubicBezTo>
                    <a:pt x="616" y="106"/>
                    <a:pt x="622" y="106"/>
                    <a:pt x="622" y="107"/>
                  </a:cubicBezTo>
                  <a:cubicBezTo>
                    <a:pt x="622" y="108"/>
                    <a:pt x="609" y="108"/>
                    <a:pt x="608" y="109"/>
                  </a:cubicBezTo>
                  <a:cubicBezTo>
                    <a:pt x="608" y="111"/>
                    <a:pt x="603" y="111"/>
                    <a:pt x="598" y="111"/>
                  </a:cubicBezTo>
                  <a:cubicBezTo>
                    <a:pt x="592" y="111"/>
                    <a:pt x="594" y="114"/>
                    <a:pt x="590" y="114"/>
                  </a:cubicBezTo>
                  <a:cubicBezTo>
                    <a:pt x="585" y="115"/>
                    <a:pt x="583" y="115"/>
                    <a:pt x="582" y="118"/>
                  </a:cubicBezTo>
                  <a:cubicBezTo>
                    <a:pt x="581" y="120"/>
                    <a:pt x="577" y="120"/>
                    <a:pt x="576" y="119"/>
                  </a:cubicBezTo>
                  <a:cubicBezTo>
                    <a:pt x="574" y="117"/>
                    <a:pt x="570" y="119"/>
                    <a:pt x="572" y="120"/>
                  </a:cubicBezTo>
                  <a:cubicBezTo>
                    <a:pt x="574" y="120"/>
                    <a:pt x="572" y="122"/>
                    <a:pt x="571" y="122"/>
                  </a:cubicBezTo>
                  <a:cubicBezTo>
                    <a:pt x="570" y="121"/>
                    <a:pt x="566" y="124"/>
                    <a:pt x="568" y="124"/>
                  </a:cubicBezTo>
                  <a:cubicBezTo>
                    <a:pt x="570" y="123"/>
                    <a:pt x="571" y="125"/>
                    <a:pt x="570" y="127"/>
                  </a:cubicBezTo>
                  <a:cubicBezTo>
                    <a:pt x="569" y="128"/>
                    <a:pt x="564" y="125"/>
                    <a:pt x="563" y="126"/>
                  </a:cubicBezTo>
                  <a:cubicBezTo>
                    <a:pt x="562" y="128"/>
                    <a:pt x="565" y="129"/>
                    <a:pt x="567" y="129"/>
                  </a:cubicBezTo>
                  <a:cubicBezTo>
                    <a:pt x="570" y="129"/>
                    <a:pt x="571" y="130"/>
                    <a:pt x="571" y="132"/>
                  </a:cubicBezTo>
                  <a:cubicBezTo>
                    <a:pt x="571" y="133"/>
                    <a:pt x="566" y="131"/>
                    <a:pt x="565" y="132"/>
                  </a:cubicBezTo>
                  <a:cubicBezTo>
                    <a:pt x="564" y="134"/>
                    <a:pt x="566" y="134"/>
                    <a:pt x="568" y="134"/>
                  </a:cubicBezTo>
                  <a:cubicBezTo>
                    <a:pt x="570" y="135"/>
                    <a:pt x="569" y="136"/>
                    <a:pt x="571" y="137"/>
                  </a:cubicBezTo>
                  <a:cubicBezTo>
                    <a:pt x="571" y="138"/>
                    <a:pt x="571" y="138"/>
                    <a:pt x="571" y="138"/>
                  </a:cubicBezTo>
                  <a:cubicBezTo>
                    <a:pt x="572" y="139"/>
                    <a:pt x="570" y="140"/>
                    <a:pt x="570" y="141"/>
                  </a:cubicBezTo>
                  <a:cubicBezTo>
                    <a:pt x="571" y="143"/>
                    <a:pt x="568" y="144"/>
                    <a:pt x="568" y="142"/>
                  </a:cubicBezTo>
                  <a:cubicBezTo>
                    <a:pt x="568" y="141"/>
                    <a:pt x="561" y="140"/>
                    <a:pt x="560" y="142"/>
                  </a:cubicBezTo>
                  <a:cubicBezTo>
                    <a:pt x="559" y="143"/>
                    <a:pt x="558" y="145"/>
                    <a:pt x="556" y="143"/>
                  </a:cubicBezTo>
                  <a:cubicBezTo>
                    <a:pt x="554" y="142"/>
                    <a:pt x="550" y="144"/>
                    <a:pt x="544" y="144"/>
                  </a:cubicBezTo>
                  <a:cubicBezTo>
                    <a:pt x="537" y="144"/>
                    <a:pt x="525" y="145"/>
                    <a:pt x="522" y="146"/>
                  </a:cubicBezTo>
                  <a:cubicBezTo>
                    <a:pt x="519" y="147"/>
                    <a:pt x="516" y="151"/>
                    <a:pt x="519" y="154"/>
                  </a:cubicBezTo>
                  <a:cubicBezTo>
                    <a:pt x="522" y="157"/>
                    <a:pt x="519" y="158"/>
                    <a:pt x="519" y="160"/>
                  </a:cubicBezTo>
                  <a:cubicBezTo>
                    <a:pt x="519" y="162"/>
                    <a:pt x="526" y="166"/>
                    <a:pt x="530" y="166"/>
                  </a:cubicBezTo>
                  <a:cubicBezTo>
                    <a:pt x="534" y="166"/>
                    <a:pt x="538" y="171"/>
                    <a:pt x="535" y="174"/>
                  </a:cubicBezTo>
                  <a:cubicBezTo>
                    <a:pt x="533" y="177"/>
                    <a:pt x="526" y="173"/>
                    <a:pt x="521" y="170"/>
                  </a:cubicBezTo>
                  <a:cubicBezTo>
                    <a:pt x="516" y="166"/>
                    <a:pt x="505" y="164"/>
                    <a:pt x="502" y="165"/>
                  </a:cubicBezTo>
                  <a:cubicBezTo>
                    <a:pt x="498" y="165"/>
                    <a:pt x="500" y="161"/>
                    <a:pt x="496" y="162"/>
                  </a:cubicBezTo>
                  <a:cubicBezTo>
                    <a:pt x="491" y="162"/>
                    <a:pt x="487" y="166"/>
                    <a:pt x="490" y="166"/>
                  </a:cubicBezTo>
                  <a:cubicBezTo>
                    <a:pt x="493" y="166"/>
                    <a:pt x="495" y="166"/>
                    <a:pt x="494" y="167"/>
                  </a:cubicBezTo>
                  <a:cubicBezTo>
                    <a:pt x="492" y="169"/>
                    <a:pt x="495" y="168"/>
                    <a:pt x="498" y="170"/>
                  </a:cubicBezTo>
                  <a:cubicBezTo>
                    <a:pt x="502" y="171"/>
                    <a:pt x="495" y="174"/>
                    <a:pt x="491" y="171"/>
                  </a:cubicBezTo>
                  <a:cubicBezTo>
                    <a:pt x="488" y="168"/>
                    <a:pt x="483" y="171"/>
                    <a:pt x="482" y="173"/>
                  </a:cubicBezTo>
                  <a:cubicBezTo>
                    <a:pt x="481" y="175"/>
                    <a:pt x="487" y="181"/>
                    <a:pt x="493" y="182"/>
                  </a:cubicBezTo>
                  <a:cubicBezTo>
                    <a:pt x="500" y="183"/>
                    <a:pt x="498" y="185"/>
                    <a:pt x="501" y="186"/>
                  </a:cubicBezTo>
                  <a:cubicBezTo>
                    <a:pt x="504" y="187"/>
                    <a:pt x="502" y="188"/>
                    <a:pt x="500" y="188"/>
                  </a:cubicBezTo>
                  <a:cubicBezTo>
                    <a:pt x="498" y="188"/>
                    <a:pt x="493" y="185"/>
                    <a:pt x="490" y="183"/>
                  </a:cubicBezTo>
                  <a:cubicBezTo>
                    <a:pt x="487" y="182"/>
                    <a:pt x="478" y="184"/>
                    <a:pt x="476" y="182"/>
                  </a:cubicBezTo>
                  <a:cubicBezTo>
                    <a:pt x="474" y="180"/>
                    <a:pt x="477" y="178"/>
                    <a:pt x="475" y="177"/>
                  </a:cubicBezTo>
                  <a:cubicBezTo>
                    <a:pt x="474" y="175"/>
                    <a:pt x="475" y="172"/>
                    <a:pt x="477" y="168"/>
                  </a:cubicBezTo>
                  <a:cubicBezTo>
                    <a:pt x="480" y="165"/>
                    <a:pt x="477" y="159"/>
                    <a:pt x="474" y="158"/>
                  </a:cubicBezTo>
                  <a:cubicBezTo>
                    <a:pt x="470" y="157"/>
                    <a:pt x="471" y="160"/>
                    <a:pt x="471" y="161"/>
                  </a:cubicBezTo>
                  <a:cubicBezTo>
                    <a:pt x="472" y="162"/>
                    <a:pt x="472" y="167"/>
                    <a:pt x="469" y="170"/>
                  </a:cubicBezTo>
                  <a:cubicBezTo>
                    <a:pt x="467" y="173"/>
                    <a:pt x="459" y="173"/>
                    <a:pt x="459" y="175"/>
                  </a:cubicBezTo>
                  <a:cubicBezTo>
                    <a:pt x="459" y="177"/>
                    <a:pt x="454" y="179"/>
                    <a:pt x="456" y="180"/>
                  </a:cubicBezTo>
                  <a:cubicBezTo>
                    <a:pt x="458" y="182"/>
                    <a:pt x="464" y="190"/>
                    <a:pt x="465" y="192"/>
                  </a:cubicBezTo>
                  <a:cubicBezTo>
                    <a:pt x="466" y="194"/>
                    <a:pt x="459" y="202"/>
                    <a:pt x="461" y="206"/>
                  </a:cubicBezTo>
                  <a:cubicBezTo>
                    <a:pt x="462" y="211"/>
                    <a:pt x="460" y="213"/>
                    <a:pt x="461" y="215"/>
                  </a:cubicBezTo>
                  <a:cubicBezTo>
                    <a:pt x="462" y="217"/>
                    <a:pt x="465" y="215"/>
                    <a:pt x="467" y="216"/>
                  </a:cubicBezTo>
                  <a:cubicBezTo>
                    <a:pt x="469" y="217"/>
                    <a:pt x="473" y="215"/>
                    <a:pt x="477" y="214"/>
                  </a:cubicBezTo>
                  <a:cubicBezTo>
                    <a:pt x="482" y="213"/>
                    <a:pt x="490" y="218"/>
                    <a:pt x="493" y="219"/>
                  </a:cubicBezTo>
                  <a:cubicBezTo>
                    <a:pt x="496" y="221"/>
                    <a:pt x="495" y="223"/>
                    <a:pt x="496" y="226"/>
                  </a:cubicBezTo>
                  <a:cubicBezTo>
                    <a:pt x="498" y="228"/>
                    <a:pt x="493" y="228"/>
                    <a:pt x="493" y="232"/>
                  </a:cubicBezTo>
                  <a:cubicBezTo>
                    <a:pt x="493" y="236"/>
                    <a:pt x="502" y="237"/>
                    <a:pt x="502" y="238"/>
                  </a:cubicBezTo>
                  <a:cubicBezTo>
                    <a:pt x="503" y="240"/>
                    <a:pt x="496" y="239"/>
                    <a:pt x="493" y="238"/>
                  </a:cubicBezTo>
                  <a:cubicBezTo>
                    <a:pt x="490" y="237"/>
                    <a:pt x="490" y="233"/>
                    <a:pt x="489" y="232"/>
                  </a:cubicBezTo>
                  <a:cubicBezTo>
                    <a:pt x="488" y="232"/>
                    <a:pt x="491" y="229"/>
                    <a:pt x="491" y="226"/>
                  </a:cubicBezTo>
                  <a:cubicBezTo>
                    <a:pt x="491" y="224"/>
                    <a:pt x="488" y="222"/>
                    <a:pt x="487" y="221"/>
                  </a:cubicBezTo>
                  <a:cubicBezTo>
                    <a:pt x="486" y="219"/>
                    <a:pt x="484" y="217"/>
                    <a:pt x="482" y="217"/>
                  </a:cubicBezTo>
                  <a:cubicBezTo>
                    <a:pt x="479" y="218"/>
                    <a:pt x="471" y="219"/>
                    <a:pt x="469" y="221"/>
                  </a:cubicBezTo>
                  <a:cubicBezTo>
                    <a:pt x="466" y="223"/>
                    <a:pt x="469" y="229"/>
                    <a:pt x="470" y="233"/>
                  </a:cubicBezTo>
                  <a:cubicBezTo>
                    <a:pt x="472" y="236"/>
                    <a:pt x="463" y="240"/>
                    <a:pt x="463" y="242"/>
                  </a:cubicBezTo>
                  <a:cubicBezTo>
                    <a:pt x="464" y="245"/>
                    <a:pt x="461" y="246"/>
                    <a:pt x="457" y="248"/>
                  </a:cubicBezTo>
                  <a:cubicBezTo>
                    <a:pt x="453" y="250"/>
                    <a:pt x="449" y="252"/>
                    <a:pt x="449" y="255"/>
                  </a:cubicBezTo>
                  <a:cubicBezTo>
                    <a:pt x="449" y="258"/>
                    <a:pt x="444" y="256"/>
                    <a:pt x="442" y="255"/>
                  </a:cubicBezTo>
                  <a:cubicBezTo>
                    <a:pt x="439" y="253"/>
                    <a:pt x="436" y="256"/>
                    <a:pt x="432" y="256"/>
                  </a:cubicBezTo>
                  <a:cubicBezTo>
                    <a:pt x="428" y="255"/>
                    <a:pt x="428" y="252"/>
                    <a:pt x="425" y="253"/>
                  </a:cubicBezTo>
                  <a:cubicBezTo>
                    <a:pt x="422" y="255"/>
                    <a:pt x="420" y="252"/>
                    <a:pt x="421" y="250"/>
                  </a:cubicBezTo>
                  <a:cubicBezTo>
                    <a:pt x="422" y="248"/>
                    <a:pt x="425" y="249"/>
                    <a:pt x="426" y="251"/>
                  </a:cubicBezTo>
                  <a:cubicBezTo>
                    <a:pt x="426" y="253"/>
                    <a:pt x="428" y="252"/>
                    <a:pt x="431" y="250"/>
                  </a:cubicBezTo>
                  <a:cubicBezTo>
                    <a:pt x="433" y="249"/>
                    <a:pt x="432" y="252"/>
                    <a:pt x="435" y="252"/>
                  </a:cubicBezTo>
                  <a:cubicBezTo>
                    <a:pt x="439" y="253"/>
                    <a:pt x="437" y="251"/>
                    <a:pt x="440" y="251"/>
                  </a:cubicBezTo>
                  <a:cubicBezTo>
                    <a:pt x="442" y="251"/>
                    <a:pt x="443" y="250"/>
                    <a:pt x="442" y="249"/>
                  </a:cubicBezTo>
                  <a:cubicBezTo>
                    <a:pt x="441" y="247"/>
                    <a:pt x="444" y="246"/>
                    <a:pt x="445" y="246"/>
                  </a:cubicBezTo>
                  <a:cubicBezTo>
                    <a:pt x="447" y="245"/>
                    <a:pt x="446" y="242"/>
                    <a:pt x="448" y="241"/>
                  </a:cubicBezTo>
                  <a:cubicBezTo>
                    <a:pt x="450" y="240"/>
                    <a:pt x="449" y="239"/>
                    <a:pt x="450" y="239"/>
                  </a:cubicBezTo>
                  <a:cubicBezTo>
                    <a:pt x="452" y="238"/>
                    <a:pt x="453" y="236"/>
                    <a:pt x="454" y="236"/>
                  </a:cubicBezTo>
                  <a:cubicBezTo>
                    <a:pt x="456" y="236"/>
                    <a:pt x="457" y="233"/>
                    <a:pt x="456" y="232"/>
                  </a:cubicBezTo>
                  <a:cubicBezTo>
                    <a:pt x="455" y="230"/>
                    <a:pt x="457" y="227"/>
                    <a:pt x="458" y="226"/>
                  </a:cubicBezTo>
                  <a:cubicBezTo>
                    <a:pt x="460" y="226"/>
                    <a:pt x="460" y="224"/>
                    <a:pt x="458" y="223"/>
                  </a:cubicBezTo>
                  <a:cubicBezTo>
                    <a:pt x="457" y="222"/>
                    <a:pt x="451" y="218"/>
                    <a:pt x="452" y="216"/>
                  </a:cubicBezTo>
                  <a:cubicBezTo>
                    <a:pt x="452" y="213"/>
                    <a:pt x="451" y="209"/>
                    <a:pt x="452" y="207"/>
                  </a:cubicBezTo>
                  <a:cubicBezTo>
                    <a:pt x="452" y="205"/>
                    <a:pt x="452" y="202"/>
                    <a:pt x="451" y="199"/>
                  </a:cubicBezTo>
                  <a:cubicBezTo>
                    <a:pt x="451" y="197"/>
                    <a:pt x="453" y="195"/>
                    <a:pt x="454" y="190"/>
                  </a:cubicBezTo>
                  <a:cubicBezTo>
                    <a:pt x="454" y="186"/>
                    <a:pt x="449" y="182"/>
                    <a:pt x="447" y="181"/>
                  </a:cubicBezTo>
                  <a:cubicBezTo>
                    <a:pt x="444" y="180"/>
                    <a:pt x="446" y="178"/>
                    <a:pt x="449" y="175"/>
                  </a:cubicBezTo>
                  <a:cubicBezTo>
                    <a:pt x="453" y="172"/>
                    <a:pt x="453" y="162"/>
                    <a:pt x="453" y="160"/>
                  </a:cubicBezTo>
                  <a:cubicBezTo>
                    <a:pt x="453" y="158"/>
                    <a:pt x="445" y="156"/>
                    <a:pt x="443" y="157"/>
                  </a:cubicBezTo>
                  <a:cubicBezTo>
                    <a:pt x="440" y="157"/>
                    <a:pt x="429" y="156"/>
                    <a:pt x="427" y="156"/>
                  </a:cubicBezTo>
                  <a:cubicBezTo>
                    <a:pt x="424" y="155"/>
                    <a:pt x="423" y="158"/>
                    <a:pt x="422" y="161"/>
                  </a:cubicBezTo>
                  <a:cubicBezTo>
                    <a:pt x="421" y="163"/>
                    <a:pt x="418" y="167"/>
                    <a:pt x="416" y="173"/>
                  </a:cubicBezTo>
                  <a:cubicBezTo>
                    <a:pt x="415" y="178"/>
                    <a:pt x="408" y="180"/>
                    <a:pt x="405" y="181"/>
                  </a:cubicBezTo>
                  <a:cubicBezTo>
                    <a:pt x="402" y="182"/>
                    <a:pt x="400" y="187"/>
                    <a:pt x="402" y="189"/>
                  </a:cubicBezTo>
                  <a:cubicBezTo>
                    <a:pt x="403" y="191"/>
                    <a:pt x="405" y="189"/>
                    <a:pt x="406" y="190"/>
                  </a:cubicBezTo>
                  <a:cubicBezTo>
                    <a:pt x="408" y="190"/>
                    <a:pt x="406" y="196"/>
                    <a:pt x="405" y="196"/>
                  </a:cubicBezTo>
                  <a:cubicBezTo>
                    <a:pt x="404" y="197"/>
                    <a:pt x="407" y="199"/>
                    <a:pt x="405" y="200"/>
                  </a:cubicBezTo>
                  <a:cubicBezTo>
                    <a:pt x="403" y="202"/>
                    <a:pt x="401" y="205"/>
                    <a:pt x="402" y="206"/>
                  </a:cubicBezTo>
                  <a:cubicBezTo>
                    <a:pt x="403" y="208"/>
                    <a:pt x="409" y="208"/>
                    <a:pt x="412" y="210"/>
                  </a:cubicBezTo>
                  <a:cubicBezTo>
                    <a:pt x="414" y="211"/>
                    <a:pt x="413" y="214"/>
                    <a:pt x="415" y="217"/>
                  </a:cubicBezTo>
                  <a:cubicBezTo>
                    <a:pt x="417" y="219"/>
                    <a:pt x="420" y="218"/>
                    <a:pt x="421" y="219"/>
                  </a:cubicBezTo>
                  <a:cubicBezTo>
                    <a:pt x="422" y="221"/>
                    <a:pt x="417" y="227"/>
                    <a:pt x="415" y="228"/>
                  </a:cubicBezTo>
                  <a:cubicBezTo>
                    <a:pt x="414" y="228"/>
                    <a:pt x="407" y="221"/>
                    <a:pt x="405" y="220"/>
                  </a:cubicBezTo>
                  <a:cubicBezTo>
                    <a:pt x="403" y="218"/>
                    <a:pt x="395" y="216"/>
                    <a:pt x="392" y="214"/>
                  </a:cubicBezTo>
                  <a:cubicBezTo>
                    <a:pt x="388" y="212"/>
                    <a:pt x="385" y="212"/>
                    <a:pt x="380" y="209"/>
                  </a:cubicBezTo>
                  <a:cubicBezTo>
                    <a:pt x="376" y="206"/>
                    <a:pt x="373" y="205"/>
                    <a:pt x="365" y="205"/>
                  </a:cubicBezTo>
                  <a:cubicBezTo>
                    <a:pt x="357" y="205"/>
                    <a:pt x="352" y="203"/>
                    <a:pt x="349" y="204"/>
                  </a:cubicBezTo>
                  <a:cubicBezTo>
                    <a:pt x="347" y="204"/>
                    <a:pt x="348" y="201"/>
                    <a:pt x="343" y="199"/>
                  </a:cubicBezTo>
                  <a:cubicBezTo>
                    <a:pt x="339" y="197"/>
                    <a:pt x="336" y="194"/>
                    <a:pt x="333" y="196"/>
                  </a:cubicBezTo>
                  <a:cubicBezTo>
                    <a:pt x="330" y="197"/>
                    <a:pt x="331" y="202"/>
                    <a:pt x="335" y="203"/>
                  </a:cubicBezTo>
                  <a:cubicBezTo>
                    <a:pt x="339" y="203"/>
                    <a:pt x="337" y="205"/>
                    <a:pt x="342" y="205"/>
                  </a:cubicBezTo>
                  <a:cubicBezTo>
                    <a:pt x="346" y="205"/>
                    <a:pt x="347" y="206"/>
                    <a:pt x="347" y="209"/>
                  </a:cubicBezTo>
                  <a:cubicBezTo>
                    <a:pt x="347" y="212"/>
                    <a:pt x="349" y="214"/>
                    <a:pt x="351" y="216"/>
                  </a:cubicBezTo>
                  <a:cubicBezTo>
                    <a:pt x="353" y="218"/>
                    <a:pt x="352" y="221"/>
                    <a:pt x="348" y="221"/>
                  </a:cubicBezTo>
                  <a:cubicBezTo>
                    <a:pt x="345" y="221"/>
                    <a:pt x="341" y="221"/>
                    <a:pt x="343" y="223"/>
                  </a:cubicBezTo>
                  <a:cubicBezTo>
                    <a:pt x="344" y="226"/>
                    <a:pt x="342" y="226"/>
                    <a:pt x="338" y="225"/>
                  </a:cubicBezTo>
                  <a:cubicBezTo>
                    <a:pt x="335" y="224"/>
                    <a:pt x="337" y="222"/>
                    <a:pt x="338" y="220"/>
                  </a:cubicBezTo>
                  <a:cubicBezTo>
                    <a:pt x="340" y="219"/>
                    <a:pt x="335" y="217"/>
                    <a:pt x="333" y="216"/>
                  </a:cubicBezTo>
                  <a:cubicBezTo>
                    <a:pt x="331" y="216"/>
                    <a:pt x="322" y="222"/>
                    <a:pt x="320" y="223"/>
                  </a:cubicBezTo>
                  <a:cubicBezTo>
                    <a:pt x="318" y="224"/>
                    <a:pt x="312" y="221"/>
                    <a:pt x="306" y="223"/>
                  </a:cubicBezTo>
                  <a:cubicBezTo>
                    <a:pt x="300" y="224"/>
                    <a:pt x="300" y="229"/>
                    <a:pt x="298" y="229"/>
                  </a:cubicBezTo>
                  <a:cubicBezTo>
                    <a:pt x="296" y="228"/>
                    <a:pt x="289" y="229"/>
                    <a:pt x="287" y="228"/>
                  </a:cubicBezTo>
                  <a:cubicBezTo>
                    <a:pt x="284" y="226"/>
                    <a:pt x="286" y="225"/>
                    <a:pt x="289" y="225"/>
                  </a:cubicBezTo>
                  <a:cubicBezTo>
                    <a:pt x="291" y="226"/>
                    <a:pt x="292" y="225"/>
                    <a:pt x="291" y="223"/>
                  </a:cubicBezTo>
                  <a:cubicBezTo>
                    <a:pt x="289" y="221"/>
                    <a:pt x="293" y="218"/>
                    <a:pt x="293" y="217"/>
                  </a:cubicBezTo>
                  <a:cubicBezTo>
                    <a:pt x="293" y="216"/>
                    <a:pt x="283" y="219"/>
                    <a:pt x="281" y="221"/>
                  </a:cubicBezTo>
                  <a:cubicBezTo>
                    <a:pt x="280" y="222"/>
                    <a:pt x="281" y="224"/>
                    <a:pt x="280" y="225"/>
                  </a:cubicBezTo>
                  <a:cubicBezTo>
                    <a:pt x="278" y="226"/>
                    <a:pt x="278" y="224"/>
                    <a:pt x="276" y="223"/>
                  </a:cubicBezTo>
                  <a:cubicBezTo>
                    <a:pt x="274" y="222"/>
                    <a:pt x="259" y="226"/>
                    <a:pt x="257" y="229"/>
                  </a:cubicBezTo>
                  <a:cubicBezTo>
                    <a:pt x="254" y="232"/>
                    <a:pt x="249" y="232"/>
                    <a:pt x="249" y="234"/>
                  </a:cubicBezTo>
                  <a:cubicBezTo>
                    <a:pt x="249" y="236"/>
                    <a:pt x="242" y="235"/>
                    <a:pt x="239" y="237"/>
                  </a:cubicBezTo>
                  <a:cubicBezTo>
                    <a:pt x="237" y="238"/>
                    <a:pt x="238" y="243"/>
                    <a:pt x="237" y="245"/>
                  </a:cubicBezTo>
                  <a:cubicBezTo>
                    <a:pt x="236" y="248"/>
                    <a:pt x="226" y="247"/>
                    <a:pt x="223" y="247"/>
                  </a:cubicBezTo>
                  <a:cubicBezTo>
                    <a:pt x="220" y="247"/>
                    <a:pt x="219" y="241"/>
                    <a:pt x="216" y="241"/>
                  </a:cubicBezTo>
                  <a:cubicBezTo>
                    <a:pt x="214" y="241"/>
                    <a:pt x="215" y="237"/>
                    <a:pt x="216" y="236"/>
                  </a:cubicBezTo>
                  <a:cubicBezTo>
                    <a:pt x="217" y="234"/>
                    <a:pt x="219" y="235"/>
                    <a:pt x="222" y="233"/>
                  </a:cubicBezTo>
                  <a:cubicBezTo>
                    <a:pt x="225" y="231"/>
                    <a:pt x="228" y="234"/>
                    <a:pt x="229" y="233"/>
                  </a:cubicBezTo>
                  <a:cubicBezTo>
                    <a:pt x="231" y="232"/>
                    <a:pt x="225" y="228"/>
                    <a:pt x="224" y="225"/>
                  </a:cubicBezTo>
                  <a:cubicBezTo>
                    <a:pt x="224" y="222"/>
                    <a:pt x="217" y="221"/>
                    <a:pt x="214" y="222"/>
                  </a:cubicBezTo>
                  <a:cubicBezTo>
                    <a:pt x="210" y="223"/>
                    <a:pt x="206" y="222"/>
                    <a:pt x="203" y="221"/>
                  </a:cubicBezTo>
                  <a:cubicBezTo>
                    <a:pt x="201" y="220"/>
                    <a:pt x="201" y="223"/>
                    <a:pt x="205" y="224"/>
                  </a:cubicBezTo>
                  <a:cubicBezTo>
                    <a:pt x="209" y="225"/>
                    <a:pt x="207" y="228"/>
                    <a:pt x="207" y="230"/>
                  </a:cubicBezTo>
                  <a:cubicBezTo>
                    <a:pt x="208" y="232"/>
                    <a:pt x="206" y="236"/>
                    <a:pt x="204" y="239"/>
                  </a:cubicBezTo>
                  <a:cubicBezTo>
                    <a:pt x="202" y="242"/>
                    <a:pt x="203" y="242"/>
                    <a:pt x="207" y="242"/>
                  </a:cubicBezTo>
                  <a:cubicBezTo>
                    <a:pt x="210" y="242"/>
                    <a:pt x="210" y="246"/>
                    <a:pt x="210" y="250"/>
                  </a:cubicBezTo>
                  <a:cubicBezTo>
                    <a:pt x="210" y="253"/>
                    <a:pt x="207" y="254"/>
                    <a:pt x="207" y="256"/>
                  </a:cubicBezTo>
                  <a:cubicBezTo>
                    <a:pt x="207" y="259"/>
                    <a:pt x="204" y="255"/>
                    <a:pt x="204" y="256"/>
                  </a:cubicBezTo>
                  <a:cubicBezTo>
                    <a:pt x="203" y="257"/>
                    <a:pt x="202" y="256"/>
                    <a:pt x="201" y="254"/>
                  </a:cubicBezTo>
                  <a:cubicBezTo>
                    <a:pt x="201" y="252"/>
                    <a:pt x="195" y="253"/>
                    <a:pt x="193" y="252"/>
                  </a:cubicBezTo>
                  <a:cubicBezTo>
                    <a:pt x="190" y="251"/>
                    <a:pt x="189" y="252"/>
                    <a:pt x="187" y="255"/>
                  </a:cubicBezTo>
                  <a:cubicBezTo>
                    <a:pt x="186" y="257"/>
                    <a:pt x="182" y="258"/>
                    <a:pt x="180" y="258"/>
                  </a:cubicBezTo>
                  <a:cubicBezTo>
                    <a:pt x="177" y="258"/>
                    <a:pt x="174" y="262"/>
                    <a:pt x="172" y="264"/>
                  </a:cubicBezTo>
                  <a:cubicBezTo>
                    <a:pt x="169" y="265"/>
                    <a:pt x="169" y="268"/>
                    <a:pt x="172" y="271"/>
                  </a:cubicBezTo>
                  <a:cubicBezTo>
                    <a:pt x="175" y="274"/>
                    <a:pt x="176" y="276"/>
                    <a:pt x="176" y="278"/>
                  </a:cubicBezTo>
                  <a:cubicBezTo>
                    <a:pt x="175" y="279"/>
                    <a:pt x="167" y="279"/>
                    <a:pt x="166" y="277"/>
                  </a:cubicBezTo>
                  <a:cubicBezTo>
                    <a:pt x="164" y="275"/>
                    <a:pt x="159" y="275"/>
                    <a:pt x="157" y="275"/>
                  </a:cubicBezTo>
                  <a:cubicBezTo>
                    <a:pt x="155" y="275"/>
                    <a:pt x="150" y="269"/>
                    <a:pt x="147" y="269"/>
                  </a:cubicBezTo>
                  <a:cubicBezTo>
                    <a:pt x="145" y="269"/>
                    <a:pt x="143" y="272"/>
                    <a:pt x="142" y="274"/>
                  </a:cubicBezTo>
                  <a:cubicBezTo>
                    <a:pt x="141" y="276"/>
                    <a:pt x="143" y="276"/>
                    <a:pt x="145" y="279"/>
                  </a:cubicBezTo>
                  <a:cubicBezTo>
                    <a:pt x="146" y="282"/>
                    <a:pt x="151" y="282"/>
                    <a:pt x="153" y="282"/>
                  </a:cubicBezTo>
                  <a:cubicBezTo>
                    <a:pt x="155" y="282"/>
                    <a:pt x="154" y="285"/>
                    <a:pt x="154" y="287"/>
                  </a:cubicBezTo>
                  <a:cubicBezTo>
                    <a:pt x="153" y="288"/>
                    <a:pt x="149" y="289"/>
                    <a:pt x="147" y="288"/>
                  </a:cubicBezTo>
                  <a:cubicBezTo>
                    <a:pt x="146" y="286"/>
                    <a:pt x="141" y="288"/>
                    <a:pt x="141" y="286"/>
                  </a:cubicBezTo>
                  <a:cubicBezTo>
                    <a:pt x="141" y="284"/>
                    <a:pt x="137" y="281"/>
                    <a:pt x="133" y="281"/>
                  </a:cubicBezTo>
                  <a:cubicBezTo>
                    <a:pt x="129" y="282"/>
                    <a:pt x="128" y="280"/>
                    <a:pt x="129" y="277"/>
                  </a:cubicBezTo>
                  <a:cubicBezTo>
                    <a:pt x="129" y="274"/>
                    <a:pt x="127" y="272"/>
                    <a:pt x="127" y="270"/>
                  </a:cubicBezTo>
                  <a:cubicBezTo>
                    <a:pt x="127" y="269"/>
                    <a:pt x="125" y="266"/>
                    <a:pt x="127" y="265"/>
                  </a:cubicBezTo>
                  <a:cubicBezTo>
                    <a:pt x="129" y="264"/>
                    <a:pt x="127" y="262"/>
                    <a:pt x="128" y="260"/>
                  </a:cubicBezTo>
                  <a:cubicBezTo>
                    <a:pt x="128" y="258"/>
                    <a:pt x="124" y="255"/>
                    <a:pt x="121" y="255"/>
                  </a:cubicBezTo>
                  <a:cubicBezTo>
                    <a:pt x="118" y="255"/>
                    <a:pt x="119" y="252"/>
                    <a:pt x="116" y="251"/>
                  </a:cubicBezTo>
                  <a:cubicBezTo>
                    <a:pt x="113" y="251"/>
                    <a:pt x="108" y="246"/>
                    <a:pt x="108" y="244"/>
                  </a:cubicBezTo>
                  <a:cubicBezTo>
                    <a:pt x="107" y="242"/>
                    <a:pt x="103" y="242"/>
                    <a:pt x="105" y="242"/>
                  </a:cubicBezTo>
                  <a:cubicBezTo>
                    <a:pt x="106" y="241"/>
                    <a:pt x="109" y="242"/>
                    <a:pt x="111" y="244"/>
                  </a:cubicBezTo>
                  <a:cubicBezTo>
                    <a:pt x="114" y="246"/>
                    <a:pt x="117" y="248"/>
                    <a:pt x="123" y="249"/>
                  </a:cubicBezTo>
                  <a:cubicBezTo>
                    <a:pt x="129" y="250"/>
                    <a:pt x="131" y="253"/>
                    <a:pt x="138" y="254"/>
                  </a:cubicBezTo>
                  <a:cubicBezTo>
                    <a:pt x="144" y="255"/>
                    <a:pt x="148" y="256"/>
                    <a:pt x="158" y="257"/>
                  </a:cubicBezTo>
                  <a:cubicBezTo>
                    <a:pt x="167" y="258"/>
                    <a:pt x="179" y="249"/>
                    <a:pt x="182" y="246"/>
                  </a:cubicBezTo>
                  <a:cubicBezTo>
                    <a:pt x="185" y="244"/>
                    <a:pt x="181" y="238"/>
                    <a:pt x="181" y="236"/>
                  </a:cubicBezTo>
                  <a:cubicBezTo>
                    <a:pt x="181" y="234"/>
                    <a:pt x="177" y="234"/>
                    <a:pt x="176" y="233"/>
                  </a:cubicBezTo>
                  <a:cubicBezTo>
                    <a:pt x="176" y="231"/>
                    <a:pt x="173" y="228"/>
                    <a:pt x="169" y="228"/>
                  </a:cubicBezTo>
                  <a:cubicBezTo>
                    <a:pt x="166" y="228"/>
                    <a:pt x="165" y="224"/>
                    <a:pt x="162" y="224"/>
                  </a:cubicBezTo>
                  <a:cubicBezTo>
                    <a:pt x="160" y="225"/>
                    <a:pt x="158" y="223"/>
                    <a:pt x="150" y="218"/>
                  </a:cubicBezTo>
                  <a:cubicBezTo>
                    <a:pt x="143" y="213"/>
                    <a:pt x="132" y="210"/>
                    <a:pt x="130" y="210"/>
                  </a:cubicBezTo>
                  <a:cubicBezTo>
                    <a:pt x="129" y="211"/>
                    <a:pt x="127" y="212"/>
                    <a:pt x="126" y="210"/>
                  </a:cubicBezTo>
                  <a:cubicBezTo>
                    <a:pt x="125" y="208"/>
                    <a:pt x="122" y="208"/>
                    <a:pt x="120" y="210"/>
                  </a:cubicBezTo>
                  <a:cubicBezTo>
                    <a:pt x="118" y="211"/>
                    <a:pt x="116" y="209"/>
                    <a:pt x="112" y="209"/>
                  </a:cubicBezTo>
                  <a:cubicBezTo>
                    <a:pt x="108" y="210"/>
                    <a:pt x="106" y="208"/>
                    <a:pt x="107" y="207"/>
                  </a:cubicBezTo>
                  <a:cubicBezTo>
                    <a:pt x="108" y="206"/>
                    <a:pt x="114" y="207"/>
                    <a:pt x="114" y="205"/>
                  </a:cubicBezTo>
                  <a:cubicBezTo>
                    <a:pt x="113" y="203"/>
                    <a:pt x="111" y="205"/>
                    <a:pt x="108" y="202"/>
                  </a:cubicBezTo>
                  <a:cubicBezTo>
                    <a:pt x="105" y="200"/>
                    <a:pt x="103" y="202"/>
                    <a:pt x="102" y="204"/>
                  </a:cubicBezTo>
                  <a:cubicBezTo>
                    <a:pt x="101" y="205"/>
                    <a:pt x="99" y="205"/>
                    <a:pt x="97" y="203"/>
                  </a:cubicBezTo>
                  <a:cubicBezTo>
                    <a:pt x="97" y="203"/>
                    <a:pt x="97" y="203"/>
                    <a:pt x="96" y="203"/>
                  </a:cubicBezTo>
                  <a:cubicBezTo>
                    <a:pt x="96" y="206"/>
                    <a:pt x="94" y="206"/>
                    <a:pt x="92" y="206"/>
                  </a:cubicBezTo>
                  <a:cubicBezTo>
                    <a:pt x="90" y="205"/>
                    <a:pt x="88" y="209"/>
                    <a:pt x="85" y="209"/>
                  </a:cubicBezTo>
                  <a:cubicBezTo>
                    <a:pt x="83" y="209"/>
                    <a:pt x="80" y="212"/>
                    <a:pt x="79" y="214"/>
                  </a:cubicBezTo>
                  <a:cubicBezTo>
                    <a:pt x="79" y="216"/>
                    <a:pt x="76" y="215"/>
                    <a:pt x="76" y="217"/>
                  </a:cubicBezTo>
                  <a:cubicBezTo>
                    <a:pt x="76" y="218"/>
                    <a:pt x="76" y="220"/>
                    <a:pt x="75" y="221"/>
                  </a:cubicBezTo>
                  <a:cubicBezTo>
                    <a:pt x="74" y="223"/>
                    <a:pt x="75" y="223"/>
                    <a:pt x="76" y="226"/>
                  </a:cubicBezTo>
                  <a:cubicBezTo>
                    <a:pt x="77" y="228"/>
                    <a:pt x="80" y="228"/>
                    <a:pt x="81" y="229"/>
                  </a:cubicBezTo>
                  <a:cubicBezTo>
                    <a:pt x="83" y="230"/>
                    <a:pt x="87" y="234"/>
                    <a:pt x="87" y="235"/>
                  </a:cubicBezTo>
                  <a:cubicBezTo>
                    <a:pt x="87" y="237"/>
                    <a:pt x="84" y="240"/>
                    <a:pt x="82" y="241"/>
                  </a:cubicBezTo>
                  <a:cubicBezTo>
                    <a:pt x="81" y="242"/>
                    <a:pt x="79" y="245"/>
                    <a:pt x="80" y="246"/>
                  </a:cubicBezTo>
                  <a:cubicBezTo>
                    <a:pt x="81" y="248"/>
                    <a:pt x="85" y="254"/>
                    <a:pt x="88" y="259"/>
                  </a:cubicBezTo>
                  <a:cubicBezTo>
                    <a:pt x="90" y="264"/>
                    <a:pt x="87" y="262"/>
                    <a:pt x="85" y="264"/>
                  </a:cubicBezTo>
                  <a:cubicBezTo>
                    <a:pt x="83" y="266"/>
                    <a:pt x="86" y="269"/>
                    <a:pt x="86" y="270"/>
                  </a:cubicBezTo>
                  <a:cubicBezTo>
                    <a:pt x="87" y="272"/>
                    <a:pt x="84" y="272"/>
                    <a:pt x="84" y="273"/>
                  </a:cubicBezTo>
                  <a:cubicBezTo>
                    <a:pt x="84" y="274"/>
                    <a:pt x="88" y="275"/>
                    <a:pt x="88" y="276"/>
                  </a:cubicBezTo>
                  <a:cubicBezTo>
                    <a:pt x="89" y="277"/>
                    <a:pt x="86" y="278"/>
                    <a:pt x="87" y="280"/>
                  </a:cubicBezTo>
                  <a:cubicBezTo>
                    <a:pt x="88" y="282"/>
                    <a:pt x="91" y="282"/>
                    <a:pt x="92" y="284"/>
                  </a:cubicBezTo>
                  <a:cubicBezTo>
                    <a:pt x="92" y="287"/>
                    <a:pt x="86" y="287"/>
                    <a:pt x="86" y="289"/>
                  </a:cubicBezTo>
                  <a:cubicBezTo>
                    <a:pt x="87" y="291"/>
                    <a:pt x="94" y="294"/>
                    <a:pt x="97" y="297"/>
                  </a:cubicBezTo>
                  <a:cubicBezTo>
                    <a:pt x="100" y="301"/>
                    <a:pt x="100" y="302"/>
                    <a:pt x="99" y="304"/>
                  </a:cubicBezTo>
                  <a:cubicBezTo>
                    <a:pt x="98" y="308"/>
                    <a:pt x="89" y="311"/>
                    <a:pt x="87" y="316"/>
                  </a:cubicBezTo>
                  <a:cubicBezTo>
                    <a:pt x="85" y="320"/>
                    <a:pt x="77" y="323"/>
                    <a:pt x="74" y="326"/>
                  </a:cubicBezTo>
                  <a:cubicBezTo>
                    <a:pt x="73" y="328"/>
                    <a:pt x="71" y="330"/>
                    <a:pt x="70" y="332"/>
                  </a:cubicBezTo>
                  <a:cubicBezTo>
                    <a:pt x="71" y="331"/>
                    <a:pt x="73" y="331"/>
                    <a:pt x="74" y="330"/>
                  </a:cubicBezTo>
                  <a:cubicBezTo>
                    <a:pt x="75" y="329"/>
                    <a:pt x="77" y="334"/>
                    <a:pt x="79" y="336"/>
                  </a:cubicBezTo>
                  <a:cubicBezTo>
                    <a:pt x="81" y="337"/>
                    <a:pt x="85" y="336"/>
                    <a:pt x="86" y="337"/>
                  </a:cubicBezTo>
                  <a:cubicBezTo>
                    <a:pt x="88" y="339"/>
                    <a:pt x="85" y="339"/>
                    <a:pt x="82" y="338"/>
                  </a:cubicBezTo>
                  <a:cubicBezTo>
                    <a:pt x="79" y="338"/>
                    <a:pt x="79" y="340"/>
                    <a:pt x="74" y="341"/>
                  </a:cubicBezTo>
                  <a:cubicBezTo>
                    <a:pt x="71" y="342"/>
                    <a:pt x="71" y="344"/>
                    <a:pt x="70" y="344"/>
                  </a:cubicBezTo>
                  <a:cubicBezTo>
                    <a:pt x="72" y="347"/>
                    <a:pt x="69" y="348"/>
                    <a:pt x="68" y="350"/>
                  </a:cubicBezTo>
                  <a:cubicBezTo>
                    <a:pt x="67" y="352"/>
                    <a:pt x="66" y="353"/>
                    <a:pt x="65" y="354"/>
                  </a:cubicBezTo>
                  <a:cubicBezTo>
                    <a:pt x="65" y="356"/>
                    <a:pt x="66" y="357"/>
                    <a:pt x="66" y="359"/>
                  </a:cubicBezTo>
                  <a:cubicBezTo>
                    <a:pt x="66" y="361"/>
                    <a:pt x="67" y="362"/>
                    <a:pt x="68" y="364"/>
                  </a:cubicBezTo>
                  <a:cubicBezTo>
                    <a:pt x="69" y="365"/>
                    <a:pt x="67" y="365"/>
                    <a:pt x="66" y="366"/>
                  </a:cubicBezTo>
                  <a:cubicBezTo>
                    <a:pt x="65" y="367"/>
                    <a:pt x="65" y="369"/>
                    <a:pt x="67" y="371"/>
                  </a:cubicBezTo>
                  <a:cubicBezTo>
                    <a:pt x="68" y="372"/>
                    <a:pt x="68" y="374"/>
                    <a:pt x="68" y="376"/>
                  </a:cubicBezTo>
                  <a:cubicBezTo>
                    <a:pt x="67" y="377"/>
                    <a:pt x="69" y="379"/>
                    <a:pt x="70" y="380"/>
                  </a:cubicBezTo>
                  <a:cubicBezTo>
                    <a:pt x="72" y="382"/>
                    <a:pt x="71" y="385"/>
                    <a:pt x="73" y="386"/>
                  </a:cubicBezTo>
                  <a:cubicBezTo>
                    <a:pt x="74" y="387"/>
                    <a:pt x="75" y="388"/>
                    <a:pt x="77" y="388"/>
                  </a:cubicBezTo>
                  <a:cubicBezTo>
                    <a:pt x="79" y="387"/>
                    <a:pt x="80" y="388"/>
                    <a:pt x="81" y="390"/>
                  </a:cubicBezTo>
                  <a:cubicBezTo>
                    <a:pt x="82" y="391"/>
                    <a:pt x="84" y="390"/>
                    <a:pt x="86" y="390"/>
                  </a:cubicBezTo>
                  <a:cubicBezTo>
                    <a:pt x="88" y="389"/>
                    <a:pt x="93" y="391"/>
                    <a:pt x="94" y="392"/>
                  </a:cubicBezTo>
                  <a:cubicBezTo>
                    <a:pt x="95" y="392"/>
                    <a:pt x="94" y="396"/>
                    <a:pt x="94" y="398"/>
                  </a:cubicBezTo>
                  <a:cubicBezTo>
                    <a:pt x="95" y="400"/>
                    <a:pt x="93" y="402"/>
                    <a:pt x="95" y="404"/>
                  </a:cubicBezTo>
                  <a:cubicBezTo>
                    <a:pt x="97" y="405"/>
                    <a:pt x="97" y="408"/>
                    <a:pt x="99" y="409"/>
                  </a:cubicBezTo>
                  <a:cubicBezTo>
                    <a:pt x="102" y="410"/>
                    <a:pt x="103" y="413"/>
                    <a:pt x="104" y="413"/>
                  </a:cubicBezTo>
                  <a:cubicBezTo>
                    <a:pt x="106" y="414"/>
                    <a:pt x="108" y="416"/>
                    <a:pt x="109" y="418"/>
                  </a:cubicBezTo>
                  <a:cubicBezTo>
                    <a:pt x="109" y="419"/>
                    <a:pt x="106" y="421"/>
                    <a:pt x="104" y="422"/>
                  </a:cubicBezTo>
                  <a:cubicBezTo>
                    <a:pt x="103" y="422"/>
                    <a:pt x="100" y="419"/>
                    <a:pt x="99" y="421"/>
                  </a:cubicBezTo>
                  <a:cubicBezTo>
                    <a:pt x="97" y="422"/>
                    <a:pt x="99" y="424"/>
                    <a:pt x="100" y="429"/>
                  </a:cubicBezTo>
                  <a:cubicBezTo>
                    <a:pt x="101" y="433"/>
                    <a:pt x="102" y="433"/>
                    <a:pt x="103" y="433"/>
                  </a:cubicBezTo>
                  <a:cubicBezTo>
                    <a:pt x="105" y="433"/>
                    <a:pt x="106" y="432"/>
                    <a:pt x="107" y="431"/>
                  </a:cubicBezTo>
                  <a:cubicBezTo>
                    <a:pt x="109" y="430"/>
                    <a:pt x="112" y="431"/>
                    <a:pt x="113" y="431"/>
                  </a:cubicBezTo>
                  <a:cubicBezTo>
                    <a:pt x="114" y="430"/>
                    <a:pt x="119" y="430"/>
                    <a:pt x="120" y="432"/>
                  </a:cubicBezTo>
                  <a:cubicBezTo>
                    <a:pt x="121" y="433"/>
                    <a:pt x="122" y="437"/>
                    <a:pt x="121" y="438"/>
                  </a:cubicBezTo>
                  <a:cubicBezTo>
                    <a:pt x="120" y="439"/>
                    <a:pt x="122" y="441"/>
                    <a:pt x="123" y="443"/>
                  </a:cubicBezTo>
                  <a:cubicBezTo>
                    <a:pt x="124" y="444"/>
                    <a:pt x="128" y="444"/>
                    <a:pt x="129" y="444"/>
                  </a:cubicBezTo>
                  <a:cubicBezTo>
                    <a:pt x="130" y="445"/>
                    <a:pt x="133" y="449"/>
                    <a:pt x="133" y="451"/>
                  </a:cubicBezTo>
                  <a:cubicBezTo>
                    <a:pt x="132" y="452"/>
                    <a:pt x="135" y="453"/>
                    <a:pt x="136" y="452"/>
                  </a:cubicBezTo>
                  <a:cubicBezTo>
                    <a:pt x="137" y="452"/>
                    <a:pt x="138" y="453"/>
                    <a:pt x="140" y="454"/>
                  </a:cubicBezTo>
                  <a:cubicBezTo>
                    <a:pt x="141" y="455"/>
                    <a:pt x="143" y="455"/>
                    <a:pt x="144" y="454"/>
                  </a:cubicBezTo>
                  <a:cubicBezTo>
                    <a:pt x="146" y="453"/>
                    <a:pt x="148" y="452"/>
                    <a:pt x="149" y="453"/>
                  </a:cubicBezTo>
                  <a:cubicBezTo>
                    <a:pt x="150" y="455"/>
                    <a:pt x="153" y="457"/>
                    <a:pt x="153" y="458"/>
                  </a:cubicBezTo>
                  <a:cubicBezTo>
                    <a:pt x="153" y="459"/>
                    <a:pt x="157" y="458"/>
                    <a:pt x="160" y="459"/>
                  </a:cubicBezTo>
                  <a:cubicBezTo>
                    <a:pt x="162" y="460"/>
                    <a:pt x="164" y="460"/>
                    <a:pt x="167" y="461"/>
                  </a:cubicBezTo>
                  <a:cubicBezTo>
                    <a:pt x="169" y="462"/>
                    <a:pt x="171" y="462"/>
                    <a:pt x="172" y="464"/>
                  </a:cubicBezTo>
                  <a:cubicBezTo>
                    <a:pt x="172" y="465"/>
                    <a:pt x="169" y="467"/>
                    <a:pt x="169" y="467"/>
                  </a:cubicBezTo>
                  <a:cubicBezTo>
                    <a:pt x="169" y="468"/>
                    <a:pt x="171" y="469"/>
                    <a:pt x="171" y="470"/>
                  </a:cubicBezTo>
                  <a:cubicBezTo>
                    <a:pt x="171" y="471"/>
                    <a:pt x="169" y="471"/>
                    <a:pt x="168" y="472"/>
                  </a:cubicBezTo>
                  <a:cubicBezTo>
                    <a:pt x="168" y="473"/>
                    <a:pt x="170" y="474"/>
                    <a:pt x="170" y="475"/>
                  </a:cubicBezTo>
                  <a:cubicBezTo>
                    <a:pt x="170" y="476"/>
                    <a:pt x="169" y="479"/>
                    <a:pt x="169" y="480"/>
                  </a:cubicBezTo>
                  <a:cubicBezTo>
                    <a:pt x="169" y="481"/>
                    <a:pt x="163" y="480"/>
                    <a:pt x="162" y="480"/>
                  </a:cubicBezTo>
                  <a:cubicBezTo>
                    <a:pt x="160" y="480"/>
                    <a:pt x="156" y="484"/>
                    <a:pt x="155" y="484"/>
                  </a:cubicBezTo>
                  <a:cubicBezTo>
                    <a:pt x="154" y="485"/>
                    <a:pt x="155" y="487"/>
                    <a:pt x="155" y="488"/>
                  </a:cubicBezTo>
                  <a:cubicBezTo>
                    <a:pt x="159" y="488"/>
                    <a:pt x="163" y="487"/>
                    <a:pt x="164" y="488"/>
                  </a:cubicBezTo>
                  <a:cubicBezTo>
                    <a:pt x="164" y="490"/>
                    <a:pt x="155" y="494"/>
                    <a:pt x="153" y="494"/>
                  </a:cubicBezTo>
                  <a:cubicBezTo>
                    <a:pt x="151" y="495"/>
                    <a:pt x="156" y="498"/>
                    <a:pt x="156" y="499"/>
                  </a:cubicBezTo>
                  <a:cubicBezTo>
                    <a:pt x="156" y="501"/>
                    <a:pt x="151" y="501"/>
                    <a:pt x="151" y="504"/>
                  </a:cubicBezTo>
                  <a:cubicBezTo>
                    <a:pt x="152" y="507"/>
                    <a:pt x="150" y="508"/>
                    <a:pt x="147" y="508"/>
                  </a:cubicBezTo>
                  <a:cubicBezTo>
                    <a:pt x="144" y="508"/>
                    <a:pt x="143" y="509"/>
                    <a:pt x="144" y="509"/>
                  </a:cubicBezTo>
                  <a:cubicBezTo>
                    <a:pt x="146" y="510"/>
                    <a:pt x="146" y="513"/>
                    <a:pt x="151" y="515"/>
                  </a:cubicBezTo>
                  <a:cubicBezTo>
                    <a:pt x="156" y="516"/>
                    <a:pt x="162" y="521"/>
                    <a:pt x="167" y="526"/>
                  </a:cubicBezTo>
                  <a:cubicBezTo>
                    <a:pt x="167" y="527"/>
                    <a:pt x="168" y="527"/>
                    <a:pt x="169" y="528"/>
                  </a:cubicBezTo>
                  <a:cubicBezTo>
                    <a:pt x="170" y="527"/>
                    <a:pt x="171" y="527"/>
                    <a:pt x="172" y="526"/>
                  </a:cubicBezTo>
                  <a:cubicBezTo>
                    <a:pt x="175" y="526"/>
                    <a:pt x="180" y="528"/>
                    <a:pt x="182" y="529"/>
                  </a:cubicBezTo>
                  <a:cubicBezTo>
                    <a:pt x="185" y="531"/>
                    <a:pt x="194" y="529"/>
                    <a:pt x="195" y="531"/>
                  </a:cubicBezTo>
                  <a:cubicBezTo>
                    <a:pt x="196" y="532"/>
                    <a:pt x="199" y="534"/>
                    <a:pt x="200" y="534"/>
                  </a:cubicBezTo>
                  <a:cubicBezTo>
                    <a:pt x="202" y="534"/>
                    <a:pt x="204" y="538"/>
                    <a:pt x="206" y="537"/>
                  </a:cubicBezTo>
                  <a:cubicBezTo>
                    <a:pt x="207" y="535"/>
                    <a:pt x="213" y="535"/>
                    <a:pt x="214" y="535"/>
                  </a:cubicBezTo>
                  <a:cubicBezTo>
                    <a:pt x="216" y="535"/>
                    <a:pt x="216" y="537"/>
                    <a:pt x="217" y="537"/>
                  </a:cubicBezTo>
                  <a:cubicBezTo>
                    <a:pt x="219" y="537"/>
                    <a:pt x="219" y="542"/>
                    <a:pt x="220" y="542"/>
                  </a:cubicBezTo>
                  <a:cubicBezTo>
                    <a:pt x="221" y="541"/>
                    <a:pt x="225" y="545"/>
                    <a:pt x="228" y="545"/>
                  </a:cubicBezTo>
                  <a:cubicBezTo>
                    <a:pt x="230" y="546"/>
                    <a:pt x="233" y="550"/>
                    <a:pt x="234" y="550"/>
                  </a:cubicBezTo>
                  <a:cubicBezTo>
                    <a:pt x="235" y="550"/>
                    <a:pt x="237" y="552"/>
                    <a:pt x="238" y="550"/>
                  </a:cubicBezTo>
                  <a:cubicBezTo>
                    <a:pt x="239" y="548"/>
                    <a:pt x="242" y="549"/>
                    <a:pt x="243" y="546"/>
                  </a:cubicBezTo>
                  <a:cubicBezTo>
                    <a:pt x="239" y="540"/>
                    <a:pt x="233" y="534"/>
                    <a:pt x="234" y="531"/>
                  </a:cubicBezTo>
                  <a:cubicBezTo>
                    <a:pt x="234" y="527"/>
                    <a:pt x="236" y="524"/>
                    <a:pt x="230" y="520"/>
                  </a:cubicBezTo>
                  <a:cubicBezTo>
                    <a:pt x="225" y="515"/>
                    <a:pt x="231" y="512"/>
                    <a:pt x="235" y="508"/>
                  </a:cubicBezTo>
                  <a:cubicBezTo>
                    <a:pt x="238" y="503"/>
                    <a:pt x="245" y="502"/>
                    <a:pt x="250" y="499"/>
                  </a:cubicBezTo>
                  <a:cubicBezTo>
                    <a:pt x="249" y="498"/>
                    <a:pt x="248" y="497"/>
                    <a:pt x="247" y="497"/>
                  </a:cubicBezTo>
                  <a:cubicBezTo>
                    <a:pt x="243" y="495"/>
                    <a:pt x="242" y="494"/>
                    <a:pt x="245" y="493"/>
                  </a:cubicBezTo>
                  <a:cubicBezTo>
                    <a:pt x="248" y="492"/>
                    <a:pt x="246" y="491"/>
                    <a:pt x="244" y="488"/>
                  </a:cubicBezTo>
                  <a:cubicBezTo>
                    <a:pt x="241" y="485"/>
                    <a:pt x="240" y="482"/>
                    <a:pt x="239" y="482"/>
                  </a:cubicBezTo>
                  <a:cubicBezTo>
                    <a:pt x="237" y="482"/>
                    <a:pt x="235" y="482"/>
                    <a:pt x="233" y="482"/>
                  </a:cubicBezTo>
                  <a:cubicBezTo>
                    <a:pt x="230" y="483"/>
                    <a:pt x="231" y="480"/>
                    <a:pt x="231" y="478"/>
                  </a:cubicBezTo>
                  <a:cubicBezTo>
                    <a:pt x="231" y="475"/>
                    <a:pt x="227" y="476"/>
                    <a:pt x="226" y="475"/>
                  </a:cubicBezTo>
                  <a:cubicBezTo>
                    <a:pt x="225" y="473"/>
                    <a:pt x="227" y="470"/>
                    <a:pt x="228" y="469"/>
                  </a:cubicBezTo>
                  <a:cubicBezTo>
                    <a:pt x="229" y="469"/>
                    <a:pt x="231" y="468"/>
                    <a:pt x="231" y="467"/>
                  </a:cubicBezTo>
                  <a:cubicBezTo>
                    <a:pt x="231" y="466"/>
                    <a:pt x="227" y="465"/>
                    <a:pt x="228" y="463"/>
                  </a:cubicBezTo>
                  <a:cubicBezTo>
                    <a:pt x="230" y="460"/>
                    <a:pt x="233" y="460"/>
                    <a:pt x="233" y="457"/>
                  </a:cubicBezTo>
                  <a:cubicBezTo>
                    <a:pt x="233" y="455"/>
                    <a:pt x="235" y="452"/>
                    <a:pt x="238" y="454"/>
                  </a:cubicBezTo>
                  <a:cubicBezTo>
                    <a:pt x="240" y="456"/>
                    <a:pt x="242" y="461"/>
                    <a:pt x="245" y="460"/>
                  </a:cubicBezTo>
                  <a:cubicBezTo>
                    <a:pt x="248" y="459"/>
                    <a:pt x="246" y="456"/>
                    <a:pt x="245" y="455"/>
                  </a:cubicBezTo>
                  <a:cubicBezTo>
                    <a:pt x="245" y="453"/>
                    <a:pt x="244" y="451"/>
                    <a:pt x="248" y="450"/>
                  </a:cubicBezTo>
                  <a:cubicBezTo>
                    <a:pt x="251" y="449"/>
                    <a:pt x="249" y="446"/>
                    <a:pt x="252" y="446"/>
                  </a:cubicBezTo>
                  <a:cubicBezTo>
                    <a:pt x="255" y="446"/>
                    <a:pt x="259" y="443"/>
                    <a:pt x="261" y="442"/>
                  </a:cubicBezTo>
                  <a:cubicBezTo>
                    <a:pt x="262" y="441"/>
                    <a:pt x="266" y="439"/>
                    <a:pt x="267" y="440"/>
                  </a:cubicBezTo>
                  <a:cubicBezTo>
                    <a:pt x="269" y="441"/>
                    <a:pt x="271" y="443"/>
                    <a:pt x="272" y="440"/>
                  </a:cubicBezTo>
                  <a:cubicBezTo>
                    <a:pt x="273" y="438"/>
                    <a:pt x="277" y="439"/>
                    <a:pt x="278" y="440"/>
                  </a:cubicBezTo>
                  <a:cubicBezTo>
                    <a:pt x="278" y="442"/>
                    <a:pt x="285" y="442"/>
                    <a:pt x="287" y="443"/>
                  </a:cubicBezTo>
                  <a:cubicBezTo>
                    <a:pt x="290" y="445"/>
                    <a:pt x="295" y="448"/>
                    <a:pt x="295" y="449"/>
                  </a:cubicBezTo>
                  <a:cubicBezTo>
                    <a:pt x="295" y="451"/>
                    <a:pt x="297" y="453"/>
                    <a:pt x="297" y="450"/>
                  </a:cubicBezTo>
                  <a:cubicBezTo>
                    <a:pt x="297" y="448"/>
                    <a:pt x="299" y="448"/>
                    <a:pt x="302" y="450"/>
                  </a:cubicBezTo>
                  <a:cubicBezTo>
                    <a:pt x="305" y="452"/>
                    <a:pt x="309" y="451"/>
                    <a:pt x="310" y="449"/>
                  </a:cubicBezTo>
                  <a:cubicBezTo>
                    <a:pt x="310" y="448"/>
                    <a:pt x="316" y="445"/>
                    <a:pt x="318" y="447"/>
                  </a:cubicBezTo>
                  <a:cubicBezTo>
                    <a:pt x="320" y="448"/>
                    <a:pt x="320" y="449"/>
                    <a:pt x="323" y="447"/>
                  </a:cubicBezTo>
                  <a:cubicBezTo>
                    <a:pt x="325" y="445"/>
                    <a:pt x="330" y="445"/>
                    <a:pt x="331" y="448"/>
                  </a:cubicBezTo>
                  <a:cubicBezTo>
                    <a:pt x="332" y="450"/>
                    <a:pt x="334" y="450"/>
                    <a:pt x="336" y="450"/>
                  </a:cubicBezTo>
                  <a:cubicBezTo>
                    <a:pt x="339" y="450"/>
                    <a:pt x="339" y="454"/>
                    <a:pt x="341" y="453"/>
                  </a:cubicBezTo>
                  <a:cubicBezTo>
                    <a:pt x="342" y="452"/>
                    <a:pt x="342" y="448"/>
                    <a:pt x="344" y="449"/>
                  </a:cubicBezTo>
                  <a:cubicBezTo>
                    <a:pt x="345" y="449"/>
                    <a:pt x="347" y="451"/>
                    <a:pt x="350" y="451"/>
                  </a:cubicBezTo>
                  <a:cubicBezTo>
                    <a:pt x="353" y="451"/>
                    <a:pt x="355" y="451"/>
                    <a:pt x="355" y="448"/>
                  </a:cubicBezTo>
                  <a:cubicBezTo>
                    <a:pt x="355" y="446"/>
                    <a:pt x="355" y="442"/>
                    <a:pt x="353" y="442"/>
                  </a:cubicBezTo>
                  <a:cubicBezTo>
                    <a:pt x="351" y="442"/>
                    <a:pt x="349" y="441"/>
                    <a:pt x="347" y="441"/>
                  </a:cubicBezTo>
                  <a:cubicBezTo>
                    <a:pt x="345" y="441"/>
                    <a:pt x="342" y="437"/>
                    <a:pt x="345" y="436"/>
                  </a:cubicBezTo>
                  <a:cubicBezTo>
                    <a:pt x="347" y="435"/>
                    <a:pt x="351" y="433"/>
                    <a:pt x="350" y="432"/>
                  </a:cubicBezTo>
                  <a:cubicBezTo>
                    <a:pt x="349" y="430"/>
                    <a:pt x="348" y="426"/>
                    <a:pt x="351" y="426"/>
                  </a:cubicBezTo>
                  <a:cubicBezTo>
                    <a:pt x="354" y="425"/>
                    <a:pt x="361" y="425"/>
                    <a:pt x="360" y="424"/>
                  </a:cubicBezTo>
                  <a:cubicBezTo>
                    <a:pt x="360" y="423"/>
                    <a:pt x="354" y="422"/>
                    <a:pt x="353" y="420"/>
                  </a:cubicBezTo>
                  <a:cubicBezTo>
                    <a:pt x="352" y="418"/>
                    <a:pt x="351" y="414"/>
                    <a:pt x="352" y="413"/>
                  </a:cubicBezTo>
                  <a:cubicBezTo>
                    <a:pt x="354" y="413"/>
                    <a:pt x="357" y="414"/>
                    <a:pt x="360" y="413"/>
                  </a:cubicBezTo>
                  <a:cubicBezTo>
                    <a:pt x="362" y="412"/>
                    <a:pt x="367" y="414"/>
                    <a:pt x="370" y="412"/>
                  </a:cubicBezTo>
                  <a:cubicBezTo>
                    <a:pt x="373" y="410"/>
                    <a:pt x="379" y="409"/>
                    <a:pt x="382" y="409"/>
                  </a:cubicBezTo>
                  <a:cubicBezTo>
                    <a:pt x="386" y="409"/>
                    <a:pt x="388" y="407"/>
                    <a:pt x="391" y="407"/>
                  </a:cubicBezTo>
                  <a:cubicBezTo>
                    <a:pt x="394" y="406"/>
                    <a:pt x="401" y="405"/>
                    <a:pt x="403" y="404"/>
                  </a:cubicBezTo>
                  <a:cubicBezTo>
                    <a:pt x="405" y="404"/>
                    <a:pt x="415" y="402"/>
                    <a:pt x="415" y="400"/>
                  </a:cubicBezTo>
                  <a:cubicBezTo>
                    <a:pt x="416" y="398"/>
                    <a:pt x="424" y="397"/>
                    <a:pt x="426" y="398"/>
                  </a:cubicBezTo>
                  <a:cubicBezTo>
                    <a:pt x="428" y="399"/>
                    <a:pt x="430" y="399"/>
                    <a:pt x="432" y="399"/>
                  </a:cubicBezTo>
                  <a:cubicBezTo>
                    <a:pt x="434" y="398"/>
                    <a:pt x="438" y="400"/>
                    <a:pt x="438" y="402"/>
                  </a:cubicBezTo>
                  <a:cubicBezTo>
                    <a:pt x="437" y="404"/>
                    <a:pt x="439" y="406"/>
                    <a:pt x="439" y="408"/>
                  </a:cubicBezTo>
                  <a:cubicBezTo>
                    <a:pt x="439" y="410"/>
                    <a:pt x="437" y="410"/>
                    <a:pt x="438" y="412"/>
                  </a:cubicBezTo>
                  <a:cubicBezTo>
                    <a:pt x="439" y="413"/>
                    <a:pt x="444" y="412"/>
                    <a:pt x="446" y="410"/>
                  </a:cubicBezTo>
                  <a:cubicBezTo>
                    <a:pt x="447" y="409"/>
                    <a:pt x="449" y="411"/>
                    <a:pt x="449" y="412"/>
                  </a:cubicBezTo>
                  <a:cubicBezTo>
                    <a:pt x="449" y="414"/>
                    <a:pt x="451" y="415"/>
                    <a:pt x="451" y="413"/>
                  </a:cubicBezTo>
                  <a:cubicBezTo>
                    <a:pt x="451" y="411"/>
                    <a:pt x="454" y="412"/>
                    <a:pt x="455" y="413"/>
                  </a:cubicBezTo>
                  <a:cubicBezTo>
                    <a:pt x="456" y="415"/>
                    <a:pt x="460" y="412"/>
                    <a:pt x="460" y="414"/>
                  </a:cubicBezTo>
                  <a:cubicBezTo>
                    <a:pt x="460" y="416"/>
                    <a:pt x="455" y="417"/>
                    <a:pt x="457" y="419"/>
                  </a:cubicBezTo>
                  <a:cubicBezTo>
                    <a:pt x="459" y="421"/>
                    <a:pt x="460" y="417"/>
                    <a:pt x="463" y="418"/>
                  </a:cubicBezTo>
                  <a:cubicBezTo>
                    <a:pt x="466" y="419"/>
                    <a:pt x="470" y="415"/>
                    <a:pt x="472" y="414"/>
                  </a:cubicBezTo>
                  <a:cubicBezTo>
                    <a:pt x="475" y="414"/>
                    <a:pt x="478" y="411"/>
                    <a:pt x="480" y="410"/>
                  </a:cubicBezTo>
                  <a:cubicBezTo>
                    <a:pt x="482" y="409"/>
                    <a:pt x="487" y="409"/>
                    <a:pt x="486" y="410"/>
                  </a:cubicBezTo>
                  <a:cubicBezTo>
                    <a:pt x="484" y="412"/>
                    <a:pt x="482" y="415"/>
                    <a:pt x="488" y="417"/>
                  </a:cubicBezTo>
                  <a:cubicBezTo>
                    <a:pt x="494" y="419"/>
                    <a:pt x="500" y="430"/>
                    <a:pt x="504" y="435"/>
                  </a:cubicBezTo>
                  <a:cubicBezTo>
                    <a:pt x="507" y="441"/>
                    <a:pt x="510" y="450"/>
                    <a:pt x="512" y="450"/>
                  </a:cubicBezTo>
                  <a:cubicBezTo>
                    <a:pt x="514" y="450"/>
                    <a:pt x="515" y="445"/>
                    <a:pt x="517" y="445"/>
                  </a:cubicBezTo>
                  <a:cubicBezTo>
                    <a:pt x="520" y="444"/>
                    <a:pt x="521" y="449"/>
                    <a:pt x="524" y="449"/>
                  </a:cubicBezTo>
                  <a:cubicBezTo>
                    <a:pt x="526" y="450"/>
                    <a:pt x="530" y="452"/>
                    <a:pt x="532" y="451"/>
                  </a:cubicBezTo>
                  <a:cubicBezTo>
                    <a:pt x="534" y="450"/>
                    <a:pt x="539" y="447"/>
                    <a:pt x="540" y="448"/>
                  </a:cubicBezTo>
                  <a:cubicBezTo>
                    <a:pt x="542" y="449"/>
                    <a:pt x="544" y="449"/>
                    <a:pt x="546" y="453"/>
                  </a:cubicBezTo>
                  <a:cubicBezTo>
                    <a:pt x="547" y="456"/>
                    <a:pt x="549" y="457"/>
                    <a:pt x="551" y="457"/>
                  </a:cubicBezTo>
                  <a:cubicBezTo>
                    <a:pt x="552" y="457"/>
                    <a:pt x="553" y="459"/>
                    <a:pt x="553" y="460"/>
                  </a:cubicBezTo>
                  <a:cubicBezTo>
                    <a:pt x="553" y="462"/>
                    <a:pt x="555" y="464"/>
                    <a:pt x="557" y="464"/>
                  </a:cubicBezTo>
                  <a:cubicBezTo>
                    <a:pt x="558" y="464"/>
                    <a:pt x="562" y="463"/>
                    <a:pt x="564" y="463"/>
                  </a:cubicBezTo>
                  <a:cubicBezTo>
                    <a:pt x="565" y="462"/>
                    <a:pt x="566" y="461"/>
                    <a:pt x="567" y="463"/>
                  </a:cubicBezTo>
                  <a:cubicBezTo>
                    <a:pt x="567" y="465"/>
                    <a:pt x="569" y="467"/>
                    <a:pt x="571" y="467"/>
                  </a:cubicBezTo>
                  <a:cubicBezTo>
                    <a:pt x="572" y="467"/>
                    <a:pt x="575" y="469"/>
                    <a:pt x="575" y="467"/>
                  </a:cubicBezTo>
                  <a:cubicBezTo>
                    <a:pt x="576" y="466"/>
                    <a:pt x="580" y="465"/>
                    <a:pt x="581" y="465"/>
                  </a:cubicBezTo>
                  <a:cubicBezTo>
                    <a:pt x="583" y="465"/>
                    <a:pt x="588" y="464"/>
                    <a:pt x="589" y="462"/>
                  </a:cubicBezTo>
                  <a:cubicBezTo>
                    <a:pt x="590" y="459"/>
                    <a:pt x="594" y="459"/>
                    <a:pt x="595" y="458"/>
                  </a:cubicBezTo>
                  <a:cubicBezTo>
                    <a:pt x="597" y="456"/>
                    <a:pt x="600" y="456"/>
                    <a:pt x="601" y="454"/>
                  </a:cubicBezTo>
                  <a:cubicBezTo>
                    <a:pt x="602" y="453"/>
                    <a:pt x="606" y="453"/>
                    <a:pt x="607" y="452"/>
                  </a:cubicBezTo>
                  <a:cubicBezTo>
                    <a:pt x="607" y="450"/>
                    <a:pt x="611" y="450"/>
                    <a:pt x="613" y="451"/>
                  </a:cubicBezTo>
                  <a:cubicBezTo>
                    <a:pt x="614" y="451"/>
                    <a:pt x="623" y="453"/>
                    <a:pt x="624" y="453"/>
                  </a:cubicBezTo>
                  <a:cubicBezTo>
                    <a:pt x="625" y="452"/>
                    <a:pt x="626" y="457"/>
                    <a:pt x="627" y="457"/>
                  </a:cubicBezTo>
                  <a:cubicBezTo>
                    <a:pt x="628" y="458"/>
                    <a:pt x="633" y="461"/>
                    <a:pt x="634" y="460"/>
                  </a:cubicBezTo>
                  <a:cubicBezTo>
                    <a:pt x="635" y="459"/>
                    <a:pt x="638" y="458"/>
                    <a:pt x="641" y="460"/>
                  </a:cubicBezTo>
                  <a:cubicBezTo>
                    <a:pt x="643" y="461"/>
                    <a:pt x="646" y="463"/>
                    <a:pt x="647" y="461"/>
                  </a:cubicBezTo>
                  <a:cubicBezTo>
                    <a:pt x="648" y="460"/>
                    <a:pt x="653" y="459"/>
                    <a:pt x="654" y="458"/>
                  </a:cubicBezTo>
                  <a:cubicBezTo>
                    <a:pt x="654" y="457"/>
                    <a:pt x="655" y="454"/>
                    <a:pt x="654" y="453"/>
                  </a:cubicBezTo>
                  <a:cubicBezTo>
                    <a:pt x="653" y="452"/>
                    <a:pt x="651" y="448"/>
                    <a:pt x="651" y="446"/>
                  </a:cubicBezTo>
                  <a:cubicBezTo>
                    <a:pt x="650" y="444"/>
                    <a:pt x="654" y="443"/>
                    <a:pt x="654" y="442"/>
                  </a:cubicBezTo>
                  <a:cubicBezTo>
                    <a:pt x="655" y="440"/>
                    <a:pt x="658" y="440"/>
                    <a:pt x="659" y="439"/>
                  </a:cubicBezTo>
                  <a:cubicBezTo>
                    <a:pt x="660" y="438"/>
                    <a:pt x="660" y="435"/>
                    <a:pt x="662" y="436"/>
                  </a:cubicBezTo>
                  <a:cubicBezTo>
                    <a:pt x="664" y="436"/>
                    <a:pt x="667" y="438"/>
                    <a:pt x="668" y="438"/>
                  </a:cubicBezTo>
                  <a:cubicBezTo>
                    <a:pt x="669" y="439"/>
                    <a:pt x="672" y="440"/>
                    <a:pt x="673" y="440"/>
                  </a:cubicBezTo>
                  <a:cubicBezTo>
                    <a:pt x="675" y="440"/>
                    <a:pt x="678" y="441"/>
                    <a:pt x="679" y="442"/>
                  </a:cubicBezTo>
                  <a:cubicBezTo>
                    <a:pt x="681" y="443"/>
                    <a:pt x="687" y="443"/>
                    <a:pt x="688" y="445"/>
                  </a:cubicBezTo>
                  <a:cubicBezTo>
                    <a:pt x="689" y="446"/>
                    <a:pt x="687" y="450"/>
                    <a:pt x="689" y="452"/>
                  </a:cubicBezTo>
                  <a:cubicBezTo>
                    <a:pt x="690" y="453"/>
                    <a:pt x="693" y="457"/>
                    <a:pt x="694" y="456"/>
                  </a:cubicBezTo>
                  <a:cubicBezTo>
                    <a:pt x="695" y="455"/>
                    <a:pt x="700" y="458"/>
                    <a:pt x="701" y="458"/>
                  </a:cubicBezTo>
                  <a:cubicBezTo>
                    <a:pt x="703" y="458"/>
                    <a:pt x="706" y="455"/>
                    <a:pt x="707" y="455"/>
                  </a:cubicBezTo>
                  <a:cubicBezTo>
                    <a:pt x="709" y="455"/>
                    <a:pt x="714" y="454"/>
                    <a:pt x="715" y="454"/>
                  </a:cubicBezTo>
                  <a:cubicBezTo>
                    <a:pt x="717" y="454"/>
                    <a:pt x="722" y="456"/>
                    <a:pt x="723" y="456"/>
                  </a:cubicBezTo>
                  <a:cubicBezTo>
                    <a:pt x="724" y="455"/>
                    <a:pt x="729" y="456"/>
                    <a:pt x="729" y="458"/>
                  </a:cubicBezTo>
                  <a:cubicBezTo>
                    <a:pt x="730" y="459"/>
                    <a:pt x="736" y="459"/>
                    <a:pt x="736" y="461"/>
                  </a:cubicBezTo>
                  <a:cubicBezTo>
                    <a:pt x="736" y="463"/>
                    <a:pt x="740" y="464"/>
                    <a:pt x="741" y="466"/>
                  </a:cubicBezTo>
                  <a:cubicBezTo>
                    <a:pt x="742" y="468"/>
                    <a:pt x="750" y="466"/>
                    <a:pt x="751" y="468"/>
                  </a:cubicBezTo>
                  <a:cubicBezTo>
                    <a:pt x="753" y="469"/>
                    <a:pt x="762" y="469"/>
                    <a:pt x="763" y="468"/>
                  </a:cubicBezTo>
                  <a:cubicBezTo>
                    <a:pt x="763" y="467"/>
                    <a:pt x="772" y="466"/>
                    <a:pt x="774" y="465"/>
                  </a:cubicBezTo>
                  <a:cubicBezTo>
                    <a:pt x="775" y="464"/>
                    <a:pt x="780" y="464"/>
                    <a:pt x="780" y="462"/>
                  </a:cubicBezTo>
                  <a:cubicBezTo>
                    <a:pt x="781" y="461"/>
                    <a:pt x="785" y="459"/>
                    <a:pt x="787" y="458"/>
                  </a:cubicBezTo>
                  <a:cubicBezTo>
                    <a:pt x="789" y="456"/>
                    <a:pt x="797" y="457"/>
                    <a:pt x="797" y="458"/>
                  </a:cubicBezTo>
                  <a:cubicBezTo>
                    <a:pt x="798" y="460"/>
                    <a:pt x="803" y="461"/>
                    <a:pt x="805" y="460"/>
                  </a:cubicBezTo>
                  <a:cubicBezTo>
                    <a:pt x="807" y="459"/>
                    <a:pt x="812" y="460"/>
                    <a:pt x="813" y="462"/>
                  </a:cubicBezTo>
                  <a:cubicBezTo>
                    <a:pt x="813" y="464"/>
                    <a:pt x="819" y="465"/>
                    <a:pt x="821" y="464"/>
                  </a:cubicBezTo>
                  <a:cubicBezTo>
                    <a:pt x="822" y="464"/>
                    <a:pt x="827" y="460"/>
                    <a:pt x="829" y="460"/>
                  </a:cubicBezTo>
                  <a:cubicBezTo>
                    <a:pt x="831" y="460"/>
                    <a:pt x="833" y="458"/>
                    <a:pt x="833" y="456"/>
                  </a:cubicBezTo>
                  <a:cubicBezTo>
                    <a:pt x="832" y="454"/>
                    <a:pt x="836" y="449"/>
                    <a:pt x="837" y="447"/>
                  </a:cubicBezTo>
                  <a:cubicBezTo>
                    <a:pt x="837" y="445"/>
                    <a:pt x="841" y="440"/>
                    <a:pt x="842" y="439"/>
                  </a:cubicBezTo>
                  <a:cubicBezTo>
                    <a:pt x="843" y="439"/>
                    <a:pt x="846" y="437"/>
                    <a:pt x="846" y="435"/>
                  </a:cubicBezTo>
                  <a:cubicBezTo>
                    <a:pt x="845" y="434"/>
                    <a:pt x="845" y="429"/>
                    <a:pt x="843" y="429"/>
                  </a:cubicBezTo>
                  <a:cubicBezTo>
                    <a:pt x="842" y="429"/>
                    <a:pt x="839" y="429"/>
                    <a:pt x="842" y="425"/>
                  </a:cubicBezTo>
                  <a:cubicBezTo>
                    <a:pt x="846" y="420"/>
                    <a:pt x="852" y="421"/>
                    <a:pt x="853" y="421"/>
                  </a:cubicBezTo>
                  <a:cubicBezTo>
                    <a:pt x="854" y="421"/>
                    <a:pt x="862" y="419"/>
                    <a:pt x="865" y="420"/>
                  </a:cubicBezTo>
                  <a:cubicBezTo>
                    <a:pt x="869" y="421"/>
                    <a:pt x="871" y="420"/>
                    <a:pt x="875" y="422"/>
                  </a:cubicBezTo>
                  <a:cubicBezTo>
                    <a:pt x="879" y="424"/>
                    <a:pt x="884" y="423"/>
                    <a:pt x="885" y="425"/>
                  </a:cubicBezTo>
                  <a:cubicBezTo>
                    <a:pt x="886" y="426"/>
                    <a:pt x="891" y="428"/>
                    <a:pt x="891" y="431"/>
                  </a:cubicBezTo>
                  <a:cubicBezTo>
                    <a:pt x="890" y="434"/>
                    <a:pt x="893" y="432"/>
                    <a:pt x="895" y="439"/>
                  </a:cubicBezTo>
                  <a:cubicBezTo>
                    <a:pt x="896" y="445"/>
                    <a:pt x="899" y="446"/>
                    <a:pt x="900" y="449"/>
                  </a:cubicBezTo>
                  <a:cubicBezTo>
                    <a:pt x="900" y="452"/>
                    <a:pt x="904" y="457"/>
                    <a:pt x="904" y="459"/>
                  </a:cubicBezTo>
                  <a:cubicBezTo>
                    <a:pt x="903" y="461"/>
                    <a:pt x="903" y="463"/>
                    <a:pt x="907" y="464"/>
                  </a:cubicBezTo>
                  <a:cubicBezTo>
                    <a:pt x="911" y="464"/>
                    <a:pt x="914" y="467"/>
                    <a:pt x="915" y="467"/>
                  </a:cubicBezTo>
                  <a:cubicBezTo>
                    <a:pt x="916" y="466"/>
                    <a:pt x="921" y="468"/>
                    <a:pt x="924" y="470"/>
                  </a:cubicBezTo>
                  <a:cubicBezTo>
                    <a:pt x="926" y="473"/>
                    <a:pt x="930" y="472"/>
                    <a:pt x="930" y="474"/>
                  </a:cubicBezTo>
                  <a:cubicBezTo>
                    <a:pt x="929" y="477"/>
                    <a:pt x="932" y="479"/>
                    <a:pt x="931" y="481"/>
                  </a:cubicBezTo>
                  <a:cubicBezTo>
                    <a:pt x="931" y="484"/>
                    <a:pt x="936" y="485"/>
                    <a:pt x="940" y="485"/>
                  </a:cubicBezTo>
                  <a:cubicBezTo>
                    <a:pt x="943" y="484"/>
                    <a:pt x="946" y="486"/>
                    <a:pt x="947" y="483"/>
                  </a:cubicBezTo>
                  <a:cubicBezTo>
                    <a:pt x="949" y="480"/>
                    <a:pt x="954" y="481"/>
                    <a:pt x="955" y="480"/>
                  </a:cubicBezTo>
                  <a:cubicBezTo>
                    <a:pt x="957" y="479"/>
                    <a:pt x="962" y="477"/>
                    <a:pt x="962" y="482"/>
                  </a:cubicBezTo>
                  <a:cubicBezTo>
                    <a:pt x="962" y="486"/>
                    <a:pt x="965" y="487"/>
                    <a:pt x="962" y="489"/>
                  </a:cubicBezTo>
                  <a:cubicBezTo>
                    <a:pt x="960" y="490"/>
                    <a:pt x="959" y="497"/>
                    <a:pt x="958" y="499"/>
                  </a:cubicBezTo>
                  <a:cubicBezTo>
                    <a:pt x="957" y="502"/>
                    <a:pt x="953" y="503"/>
                    <a:pt x="953" y="506"/>
                  </a:cubicBezTo>
                  <a:cubicBezTo>
                    <a:pt x="952" y="509"/>
                    <a:pt x="949" y="509"/>
                    <a:pt x="949" y="511"/>
                  </a:cubicBezTo>
                  <a:cubicBezTo>
                    <a:pt x="949" y="514"/>
                    <a:pt x="944" y="513"/>
                    <a:pt x="941" y="511"/>
                  </a:cubicBezTo>
                  <a:cubicBezTo>
                    <a:pt x="939" y="510"/>
                    <a:pt x="936" y="515"/>
                    <a:pt x="934" y="515"/>
                  </a:cubicBezTo>
                  <a:cubicBezTo>
                    <a:pt x="932" y="515"/>
                    <a:pt x="933" y="519"/>
                    <a:pt x="933" y="521"/>
                  </a:cubicBezTo>
                  <a:cubicBezTo>
                    <a:pt x="934" y="522"/>
                    <a:pt x="932" y="525"/>
                    <a:pt x="934" y="528"/>
                  </a:cubicBezTo>
                  <a:cubicBezTo>
                    <a:pt x="934" y="529"/>
                    <a:pt x="934" y="532"/>
                    <a:pt x="934" y="536"/>
                  </a:cubicBezTo>
                  <a:cubicBezTo>
                    <a:pt x="937" y="533"/>
                    <a:pt x="940" y="532"/>
                    <a:pt x="941" y="532"/>
                  </a:cubicBezTo>
                  <a:cubicBezTo>
                    <a:pt x="944" y="532"/>
                    <a:pt x="947" y="537"/>
                    <a:pt x="951" y="537"/>
                  </a:cubicBezTo>
                  <a:cubicBezTo>
                    <a:pt x="954" y="537"/>
                    <a:pt x="970" y="527"/>
                    <a:pt x="970" y="525"/>
                  </a:cubicBezTo>
                  <a:cubicBezTo>
                    <a:pt x="971" y="523"/>
                    <a:pt x="980" y="514"/>
                    <a:pt x="984" y="510"/>
                  </a:cubicBezTo>
                  <a:cubicBezTo>
                    <a:pt x="988" y="505"/>
                    <a:pt x="994" y="499"/>
                    <a:pt x="996" y="493"/>
                  </a:cubicBezTo>
                  <a:cubicBezTo>
                    <a:pt x="998" y="490"/>
                    <a:pt x="1004" y="484"/>
                    <a:pt x="1005" y="481"/>
                  </a:cubicBezTo>
                  <a:cubicBezTo>
                    <a:pt x="1007" y="479"/>
                    <a:pt x="1008" y="479"/>
                    <a:pt x="1011" y="473"/>
                  </a:cubicBezTo>
                  <a:cubicBezTo>
                    <a:pt x="1013" y="467"/>
                    <a:pt x="1013" y="452"/>
                    <a:pt x="1014" y="451"/>
                  </a:cubicBezTo>
                  <a:cubicBezTo>
                    <a:pt x="1015" y="450"/>
                    <a:pt x="1015" y="447"/>
                    <a:pt x="1016" y="445"/>
                  </a:cubicBezTo>
                  <a:cubicBezTo>
                    <a:pt x="1017" y="444"/>
                    <a:pt x="1016" y="442"/>
                    <a:pt x="1019" y="439"/>
                  </a:cubicBezTo>
                  <a:cubicBezTo>
                    <a:pt x="1021" y="437"/>
                    <a:pt x="1021" y="435"/>
                    <a:pt x="1020" y="434"/>
                  </a:cubicBezTo>
                  <a:cubicBezTo>
                    <a:pt x="1020" y="432"/>
                    <a:pt x="1020" y="429"/>
                    <a:pt x="1020" y="427"/>
                  </a:cubicBezTo>
                  <a:cubicBezTo>
                    <a:pt x="1019" y="426"/>
                    <a:pt x="1019" y="426"/>
                    <a:pt x="1021" y="425"/>
                  </a:cubicBezTo>
                  <a:cubicBezTo>
                    <a:pt x="1022" y="424"/>
                    <a:pt x="1020" y="422"/>
                    <a:pt x="1018" y="421"/>
                  </a:cubicBezTo>
                  <a:cubicBezTo>
                    <a:pt x="1016" y="420"/>
                    <a:pt x="1013" y="419"/>
                    <a:pt x="1013" y="417"/>
                  </a:cubicBezTo>
                  <a:cubicBezTo>
                    <a:pt x="1012" y="414"/>
                    <a:pt x="1009" y="411"/>
                    <a:pt x="1006" y="412"/>
                  </a:cubicBezTo>
                  <a:cubicBezTo>
                    <a:pt x="1003" y="412"/>
                    <a:pt x="998" y="410"/>
                    <a:pt x="999" y="412"/>
                  </a:cubicBezTo>
                  <a:cubicBezTo>
                    <a:pt x="999" y="414"/>
                    <a:pt x="999" y="415"/>
                    <a:pt x="997" y="415"/>
                  </a:cubicBezTo>
                  <a:cubicBezTo>
                    <a:pt x="996" y="414"/>
                    <a:pt x="995" y="416"/>
                    <a:pt x="994" y="418"/>
                  </a:cubicBezTo>
                  <a:cubicBezTo>
                    <a:pt x="992" y="420"/>
                    <a:pt x="986" y="421"/>
                    <a:pt x="989" y="418"/>
                  </a:cubicBezTo>
                  <a:cubicBezTo>
                    <a:pt x="991" y="416"/>
                    <a:pt x="988" y="416"/>
                    <a:pt x="988" y="413"/>
                  </a:cubicBezTo>
                  <a:cubicBezTo>
                    <a:pt x="989" y="411"/>
                    <a:pt x="991" y="408"/>
                    <a:pt x="988" y="410"/>
                  </a:cubicBezTo>
                  <a:cubicBezTo>
                    <a:pt x="985" y="412"/>
                    <a:pt x="985" y="416"/>
                    <a:pt x="983" y="416"/>
                  </a:cubicBezTo>
                  <a:cubicBezTo>
                    <a:pt x="981" y="417"/>
                    <a:pt x="981" y="409"/>
                    <a:pt x="982" y="407"/>
                  </a:cubicBezTo>
                  <a:cubicBezTo>
                    <a:pt x="983" y="406"/>
                    <a:pt x="978" y="408"/>
                    <a:pt x="972" y="407"/>
                  </a:cubicBezTo>
                  <a:cubicBezTo>
                    <a:pt x="967" y="407"/>
                    <a:pt x="969" y="403"/>
                    <a:pt x="973" y="401"/>
                  </a:cubicBezTo>
                  <a:cubicBezTo>
                    <a:pt x="977" y="399"/>
                    <a:pt x="976" y="397"/>
                    <a:pt x="978" y="396"/>
                  </a:cubicBezTo>
                  <a:cubicBezTo>
                    <a:pt x="980" y="395"/>
                    <a:pt x="986" y="391"/>
                    <a:pt x="989" y="389"/>
                  </a:cubicBezTo>
                  <a:cubicBezTo>
                    <a:pt x="992" y="388"/>
                    <a:pt x="993" y="385"/>
                    <a:pt x="994" y="383"/>
                  </a:cubicBezTo>
                  <a:cubicBezTo>
                    <a:pt x="995" y="381"/>
                    <a:pt x="1001" y="379"/>
                    <a:pt x="1006" y="374"/>
                  </a:cubicBezTo>
                  <a:cubicBezTo>
                    <a:pt x="1011" y="370"/>
                    <a:pt x="1014" y="367"/>
                    <a:pt x="1015" y="365"/>
                  </a:cubicBezTo>
                  <a:cubicBezTo>
                    <a:pt x="1016" y="362"/>
                    <a:pt x="1024" y="359"/>
                    <a:pt x="1024" y="357"/>
                  </a:cubicBezTo>
                  <a:cubicBezTo>
                    <a:pt x="1025" y="355"/>
                    <a:pt x="1034" y="350"/>
                    <a:pt x="1040" y="349"/>
                  </a:cubicBezTo>
                  <a:cubicBezTo>
                    <a:pt x="1047" y="347"/>
                    <a:pt x="1057" y="349"/>
                    <a:pt x="1059" y="351"/>
                  </a:cubicBezTo>
                  <a:cubicBezTo>
                    <a:pt x="1060" y="353"/>
                    <a:pt x="1062" y="352"/>
                    <a:pt x="1063" y="351"/>
                  </a:cubicBezTo>
                  <a:cubicBezTo>
                    <a:pt x="1064" y="350"/>
                    <a:pt x="1066" y="350"/>
                    <a:pt x="1071" y="351"/>
                  </a:cubicBezTo>
                  <a:cubicBezTo>
                    <a:pt x="1075" y="351"/>
                    <a:pt x="1076" y="349"/>
                    <a:pt x="1079" y="350"/>
                  </a:cubicBezTo>
                  <a:cubicBezTo>
                    <a:pt x="1082" y="350"/>
                    <a:pt x="1084" y="351"/>
                    <a:pt x="1086" y="348"/>
                  </a:cubicBezTo>
                  <a:cubicBezTo>
                    <a:pt x="1088" y="344"/>
                    <a:pt x="1096" y="345"/>
                    <a:pt x="1098" y="346"/>
                  </a:cubicBezTo>
                  <a:cubicBezTo>
                    <a:pt x="1099" y="348"/>
                    <a:pt x="1101" y="349"/>
                    <a:pt x="1104" y="347"/>
                  </a:cubicBezTo>
                  <a:cubicBezTo>
                    <a:pt x="1107" y="345"/>
                    <a:pt x="1107" y="350"/>
                    <a:pt x="1110" y="350"/>
                  </a:cubicBezTo>
                  <a:cubicBezTo>
                    <a:pt x="1113" y="351"/>
                    <a:pt x="1111" y="353"/>
                    <a:pt x="1108" y="353"/>
                  </a:cubicBezTo>
                  <a:cubicBezTo>
                    <a:pt x="1106" y="353"/>
                    <a:pt x="1103" y="354"/>
                    <a:pt x="1106" y="356"/>
                  </a:cubicBezTo>
                  <a:cubicBezTo>
                    <a:pt x="1108" y="358"/>
                    <a:pt x="1112" y="354"/>
                    <a:pt x="1114" y="355"/>
                  </a:cubicBezTo>
                  <a:cubicBezTo>
                    <a:pt x="1116" y="355"/>
                    <a:pt x="1120" y="355"/>
                    <a:pt x="1123" y="353"/>
                  </a:cubicBezTo>
                  <a:cubicBezTo>
                    <a:pt x="1126" y="351"/>
                    <a:pt x="1127" y="355"/>
                    <a:pt x="1129" y="353"/>
                  </a:cubicBezTo>
                  <a:cubicBezTo>
                    <a:pt x="1131" y="351"/>
                    <a:pt x="1135" y="351"/>
                    <a:pt x="1138" y="351"/>
                  </a:cubicBezTo>
                  <a:cubicBezTo>
                    <a:pt x="1140" y="351"/>
                    <a:pt x="1138" y="348"/>
                    <a:pt x="1134" y="348"/>
                  </a:cubicBezTo>
                  <a:cubicBezTo>
                    <a:pt x="1130" y="348"/>
                    <a:pt x="1131" y="346"/>
                    <a:pt x="1134" y="341"/>
                  </a:cubicBezTo>
                  <a:cubicBezTo>
                    <a:pt x="1137" y="336"/>
                    <a:pt x="1142" y="333"/>
                    <a:pt x="1146" y="330"/>
                  </a:cubicBezTo>
                  <a:cubicBezTo>
                    <a:pt x="1150" y="327"/>
                    <a:pt x="1152" y="329"/>
                    <a:pt x="1152" y="327"/>
                  </a:cubicBezTo>
                  <a:cubicBezTo>
                    <a:pt x="1152" y="325"/>
                    <a:pt x="1154" y="319"/>
                    <a:pt x="1157" y="319"/>
                  </a:cubicBezTo>
                  <a:cubicBezTo>
                    <a:pt x="1159" y="319"/>
                    <a:pt x="1166" y="320"/>
                    <a:pt x="1170" y="318"/>
                  </a:cubicBezTo>
                  <a:cubicBezTo>
                    <a:pt x="1175" y="315"/>
                    <a:pt x="1174" y="319"/>
                    <a:pt x="1176" y="320"/>
                  </a:cubicBezTo>
                  <a:cubicBezTo>
                    <a:pt x="1178" y="321"/>
                    <a:pt x="1180" y="316"/>
                    <a:pt x="1182" y="318"/>
                  </a:cubicBezTo>
                  <a:cubicBezTo>
                    <a:pt x="1184" y="319"/>
                    <a:pt x="1179" y="322"/>
                    <a:pt x="1178" y="326"/>
                  </a:cubicBezTo>
                  <a:cubicBezTo>
                    <a:pt x="1177" y="329"/>
                    <a:pt x="1181" y="328"/>
                    <a:pt x="1183" y="329"/>
                  </a:cubicBezTo>
                  <a:cubicBezTo>
                    <a:pt x="1185" y="330"/>
                    <a:pt x="1180" y="331"/>
                    <a:pt x="1181" y="332"/>
                  </a:cubicBezTo>
                  <a:cubicBezTo>
                    <a:pt x="1181" y="333"/>
                    <a:pt x="1185" y="333"/>
                    <a:pt x="1191" y="328"/>
                  </a:cubicBezTo>
                  <a:cubicBezTo>
                    <a:pt x="1196" y="322"/>
                    <a:pt x="1201" y="321"/>
                    <a:pt x="1205" y="321"/>
                  </a:cubicBezTo>
                  <a:cubicBezTo>
                    <a:pt x="1208" y="322"/>
                    <a:pt x="1206" y="318"/>
                    <a:pt x="1206" y="313"/>
                  </a:cubicBezTo>
                  <a:cubicBezTo>
                    <a:pt x="1207" y="308"/>
                    <a:pt x="1217" y="306"/>
                    <a:pt x="1221" y="308"/>
                  </a:cubicBezTo>
                  <a:cubicBezTo>
                    <a:pt x="1224" y="309"/>
                    <a:pt x="1224" y="311"/>
                    <a:pt x="1221" y="310"/>
                  </a:cubicBezTo>
                  <a:cubicBezTo>
                    <a:pt x="1217" y="309"/>
                    <a:pt x="1214" y="312"/>
                    <a:pt x="1214" y="316"/>
                  </a:cubicBezTo>
                  <a:cubicBezTo>
                    <a:pt x="1214" y="320"/>
                    <a:pt x="1211" y="322"/>
                    <a:pt x="1213" y="323"/>
                  </a:cubicBezTo>
                  <a:cubicBezTo>
                    <a:pt x="1215" y="325"/>
                    <a:pt x="1211" y="325"/>
                    <a:pt x="1210" y="327"/>
                  </a:cubicBezTo>
                  <a:cubicBezTo>
                    <a:pt x="1210" y="329"/>
                    <a:pt x="1210" y="330"/>
                    <a:pt x="1208" y="331"/>
                  </a:cubicBezTo>
                  <a:cubicBezTo>
                    <a:pt x="1206" y="332"/>
                    <a:pt x="1197" y="333"/>
                    <a:pt x="1197" y="336"/>
                  </a:cubicBezTo>
                  <a:cubicBezTo>
                    <a:pt x="1197" y="339"/>
                    <a:pt x="1192" y="339"/>
                    <a:pt x="1190" y="343"/>
                  </a:cubicBezTo>
                  <a:cubicBezTo>
                    <a:pt x="1188" y="347"/>
                    <a:pt x="1180" y="350"/>
                    <a:pt x="1175" y="358"/>
                  </a:cubicBezTo>
                  <a:cubicBezTo>
                    <a:pt x="1169" y="366"/>
                    <a:pt x="1161" y="366"/>
                    <a:pt x="1161" y="367"/>
                  </a:cubicBezTo>
                  <a:cubicBezTo>
                    <a:pt x="1161" y="369"/>
                    <a:pt x="1155" y="369"/>
                    <a:pt x="1153" y="369"/>
                  </a:cubicBezTo>
                  <a:cubicBezTo>
                    <a:pt x="1151" y="369"/>
                    <a:pt x="1155" y="374"/>
                    <a:pt x="1150" y="379"/>
                  </a:cubicBezTo>
                  <a:cubicBezTo>
                    <a:pt x="1145" y="384"/>
                    <a:pt x="1142" y="391"/>
                    <a:pt x="1142" y="398"/>
                  </a:cubicBezTo>
                  <a:cubicBezTo>
                    <a:pt x="1142" y="405"/>
                    <a:pt x="1145" y="426"/>
                    <a:pt x="1147" y="429"/>
                  </a:cubicBezTo>
                  <a:cubicBezTo>
                    <a:pt x="1149" y="433"/>
                    <a:pt x="1148" y="442"/>
                    <a:pt x="1150" y="444"/>
                  </a:cubicBezTo>
                  <a:cubicBezTo>
                    <a:pt x="1151" y="446"/>
                    <a:pt x="1151" y="449"/>
                    <a:pt x="1152" y="450"/>
                  </a:cubicBezTo>
                  <a:cubicBezTo>
                    <a:pt x="1153" y="451"/>
                    <a:pt x="1157" y="445"/>
                    <a:pt x="1161" y="442"/>
                  </a:cubicBezTo>
                  <a:cubicBezTo>
                    <a:pt x="1164" y="440"/>
                    <a:pt x="1163" y="439"/>
                    <a:pt x="1165" y="437"/>
                  </a:cubicBezTo>
                  <a:cubicBezTo>
                    <a:pt x="1167" y="436"/>
                    <a:pt x="1166" y="430"/>
                    <a:pt x="1167" y="429"/>
                  </a:cubicBezTo>
                  <a:cubicBezTo>
                    <a:pt x="1167" y="427"/>
                    <a:pt x="1171" y="427"/>
                    <a:pt x="1172" y="425"/>
                  </a:cubicBezTo>
                  <a:cubicBezTo>
                    <a:pt x="1174" y="423"/>
                    <a:pt x="1177" y="424"/>
                    <a:pt x="1179" y="424"/>
                  </a:cubicBezTo>
                  <a:cubicBezTo>
                    <a:pt x="1180" y="423"/>
                    <a:pt x="1179" y="419"/>
                    <a:pt x="1178" y="417"/>
                  </a:cubicBezTo>
                  <a:cubicBezTo>
                    <a:pt x="1177" y="414"/>
                    <a:pt x="1183" y="411"/>
                    <a:pt x="1186" y="409"/>
                  </a:cubicBezTo>
                  <a:cubicBezTo>
                    <a:pt x="1189" y="407"/>
                    <a:pt x="1193" y="410"/>
                    <a:pt x="1196" y="407"/>
                  </a:cubicBezTo>
                  <a:cubicBezTo>
                    <a:pt x="1199" y="404"/>
                    <a:pt x="1196" y="400"/>
                    <a:pt x="1195" y="399"/>
                  </a:cubicBezTo>
                  <a:cubicBezTo>
                    <a:pt x="1193" y="397"/>
                    <a:pt x="1198" y="389"/>
                    <a:pt x="1201" y="389"/>
                  </a:cubicBezTo>
                  <a:cubicBezTo>
                    <a:pt x="1203" y="388"/>
                    <a:pt x="1205" y="390"/>
                    <a:pt x="1207" y="388"/>
                  </a:cubicBezTo>
                  <a:cubicBezTo>
                    <a:pt x="1209" y="386"/>
                    <a:pt x="1205" y="382"/>
                    <a:pt x="1203" y="383"/>
                  </a:cubicBezTo>
                  <a:cubicBezTo>
                    <a:pt x="1201" y="383"/>
                    <a:pt x="1201" y="376"/>
                    <a:pt x="1205" y="373"/>
                  </a:cubicBezTo>
                  <a:cubicBezTo>
                    <a:pt x="1209" y="370"/>
                    <a:pt x="1207" y="369"/>
                    <a:pt x="1205" y="369"/>
                  </a:cubicBezTo>
                  <a:cubicBezTo>
                    <a:pt x="1202" y="368"/>
                    <a:pt x="1201" y="369"/>
                    <a:pt x="1199" y="369"/>
                  </a:cubicBezTo>
                  <a:cubicBezTo>
                    <a:pt x="1197" y="369"/>
                    <a:pt x="1195" y="365"/>
                    <a:pt x="1198" y="360"/>
                  </a:cubicBezTo>
                  <a:cubicBezTo>
                    <a:pt x="1201" y="356"/>
                    <a:pt x="1205" y="357"/>
                    <a:pt x="1205" y="353"/>
                  </a:cubicBezTo>
                  <a:cubicBezTo>
                    <a:pt x="1206" y="349"/>
                    <a:pt x="1210" y="344"/>
                    <a:pt x="1212" y="342"/>
                  </a:cubicBezTo>
                  <a:cubicBezTo>
                    <a:pt x="1213" y="340"/>
                    <a:pt x="1217" y="342"/>
                    <a:pt x="1219" y="342"/>
                  </a:cubicBezTo>
                  <a:cubicBezTo>
                    <a:pt x="1221" y="342"/>
                    <a:pt x="1220" y="345"/>
                    <a:pt x="1222" y="343"/>
                  </a:cubicBezTo>
                  <a:cubicBezTo>
                    <a:pt x="1224" y="342"/>
                    <a:pt x="1228" y="335"/>
                    <a:pt x="1231" y="335"/>
                  </a:cubicBezTo>
                  <a:cubicBezTo>
                    <a:pt x="1234" y="335"/>
                    <a:pt x="1232" y="340"/>
                    <a:pt x="1232" y="343"/>
                  </a:cubicBezTo>
                  <a:cubicBezTo>
                    <a:pt x="1233" y="345"/>
                    <a:pt x="1235" y="342"/>
                    <a:pt x="1240" y="338"/>
                  </a:cubicBezTo>
                  <a:cubicBezTo>
                    <a:pt x="1246" y="334"/>
                    <a:pt x="1258" y="335"/>
                    <a:pt x="1261" y="337"/>
                  </a:cubicBezTo>
                  <a:cubicBezTo>
                    <a:pt x="1265" y="338"/>
                    <a:pt x="1266" y="342"/>
                    <a:pt x="1268" y="342"/>
                  </a:cubicBezTo>
                  <a:cubicBezTo>
                    <a:pt x="1271" y="341"/>
                    <a:pt x="1268" y="338"/>
                    <a:pt x="1271" y="337"/>
                  </a:cubicBezTo>
                  <a:cubicBezTo>
                    <a:pt x="1274" y="336"/>
                    <a:pt x="1279" y="333"/>
                    <a:pt x="1283" y="330"/>
                  </a:cubicBezTo>
                  <a:cubicBezTo>
                    <a:pt x="1287" y="327"/>
                    <a:pt x="1286" y="329"/>
                    <a:pt x="1288" y="327"/>
                  </a:cubicBezTo>
                  <a:cubicBezTo>
                    <a:pt x="1290" y="324"/>
                    <a:pt x="1292" y="325"/>
                    <a:pt x="1293" y="324"/>
                  </a:cubicBezTo>
                  <a:cubicBezTo>
                    <a:pt x="1294" y="322"/>
                    <a:pt x="1299" y="319"/>
                    <a:pt x="1307" y="317"/>
                  </a:cubicBezTo>
                  <a:cubicBezTo>
                    <a:pt x="1315" y="315"/>
                    <a:pt x="1325" y="310"/>
                    <a:pt x="1325" y="309"/>
                  </a:cubicBezTo>
                  <a:cubicBezTo>
                    <a:pt x="1324" y="307"/>
                    <a:pt x="1328" y="306"/>
                    <a:pt x="1328" y="308"/>
                  </a:cubicBezTo>
                  <a:cubicBezTo>
                    <a:pt x="1329" y="309"/>
                    <a:pt x="1331" y="309"/>
                    <a:pt x="1336" y="310"/>
                  </a:cubicBezTo>
                  <a:cubicBezTo>
                    <a:pt x="1340" y="311"/>
                    <a:pt x="1342" y="312"/>
                    <a:pt x="1345" y="309"/>
                  </a:cubicBezTo>
                  <a:cubicBezTo>
                    <a:pt x="1348" y="306"/>
                    <a:pt x="1344" y="305"/>
                    <a:pt x="1345" y="302"/>
                  </a:cubicBezTo>
                  <a:cubicBezTo>
                    <a:pt x="1345" y="300"/>
                    <a:pt x="1339" y="297"/>
                    <a:pt x="1340" y="294"/>
                  </a:cubicBezTo>
                  <a:cubicBezTo>
                    <a:pt x="1340" y="292"/>
                    <a:pt x="1335" y="285"/>
                    <a:pt x="1334" y="286"/>
                  </a:cubicBezTo>
                  <a:cubicBezTo>
                    <a:pt x="1332" y="288"/>
                    <a:pt x="1329" y="285"/>
                    <a:pt x="1329" y="283"/>
                  </a:cubicBezTo>
                  <a:cubicBezTo>
                    <a:pt x="1329" y="281"/>
                    <a:pt x="1329" y="279"/>
                    <a:pt x="1326" y="280"/>
                  </a:cubicBezTo>
                  <a:cubicBezTo>
                    <a:pt x="1324" y="282"/>
                    <a:pt x="1320" y="281"/>
                    <a:pt x="1319" y="279"/>
                  </a:cubicBezTo>
                  <a:cubicBezTo>
                    <a:pt x="1319" y="276"/>
                    <a:pt x="1324" y="275"/>
                    <a:pt x="1328" y="276"/>
                  </a:cubicBezTo>
                  <a:cubicBezTo>
                    <a:pt x="1331" y="278"/>
                    <a:pt x="1330" y="279"/>
                    <a:pt x="1332" y="280"/>
                  </a:cubicBezTo>
                  <a:cubicBezTo>
                    <a:pt x="1334" y="282"/>
                    <a:pt x="1339" y="281"/>
                    <a:pt x="1342" y="280"/>
                  </a:cubicBezTo>
                  <a:cubicBezTo>
                    <a:pt x="1344" y="279"/>
                    <a:pt x="1352" y="276"/>
                    <a:pt x="1353" y="274"/>
                  </a:cubicBezTo>
                  <a:cubicBezTo>
                    <a:pt x="1354" y="272"/>
                    <a:pt x="1353" y="271"/>
                    <a:pt x="1355" y="270"/>
                  </a:cubicBezTo>
                  <a:cubicBezTo>
                    <a:pt x="1358" y="269"/>
                    <a:pt x="1356" y="266"/>
                    <a:pt x="1354" y="265"/>
                  </a:cubicBezTo>
                  <a:cubicBezTo>
                    <a:pt x="1352" y="264"/>
                    <a:pt x="1352" y="261"/>
                    <a:pt x="1354" y="261"/>
                  </a:cubicBezTo>
                  <a:cubicBezTo>
                    <a:pt x="1357" y="261"/>
                    <a:pt x="1356" y="258"/>
                    <a:pt x="1358" y="258"/>
                  </a:cubicBezTo>
                  <a:cubicBezTo>
                    <a:pt x="1359" y="258"/>
                    <a:pt x="1359" y="259"/>
                    <a:pt x="1362" y="258"/>
                  </a:cubicBezTo>
                  <a:cubicBezTo>
                    <a:pt x="1365" y="256"/>
                    <a:pt x="1362" y="260"/>
                    <a:pt x="1361" y="262"/>
                  </a:cubicBezTo>
                  <a:cubicBezTo>
                    <a:pt x="1360" y="265"/>
                    <a:pt x="1363" y="267"/>
                    <a:pt x="1364" y="268"/>
                  </a:cubicBezTo>
                  <a:cubicBezTo>
                    <a:pt x="1364" y="269"/>
                    <a:pt x="1370" y="270"/>
                    <a:pt x="1373" y="268"/>
                  </a:cubicBezTo>
                  <a:cubicBezTo>
                    <a:pt x="1376" y="267"/>
                    <a:pt x="1385" y="270"/>
                    <a:pt x="1386" y="272"/>
                  </a:cubicBezTo>
                  <a:cubicBezTo>
                    <a:pt x="1386" y="275"/>
                    <a:pt x="1388" y="278"/>
                    <a:pt x="1392" y="280"/>
                  </a:cubicBezTo>
                  <a:cubicBezTo>
                    <a:pt x="1396" y="282"/>
                    <a:pt x="1399" y="281"/>
                    <a:pt x="1400" y="283"/>
                  </a:cubicBezTo>
                  <a:cubicBezTo>
                    <a:pt x="1401" y="285"/>
                    <a:pt x="1402" y="286"/>
                    <a:pt x="1405" y="285"/>
                  </a:cubicBezTo>
                  <a:cubicBezTo>
                    <a:pt x="1407" y="285"/>
                    <a:pt x="1408" y="287"/>
                    <a:pt x="1410" y="286"/>
                  </a:cubicBezTo>
                  <a:cubicBezTo>
                    <a:pt x="1411" y="284"/>
                    <a:pt x="1412" y="286"/>
                    <a:pt x="1414" y="285"/>
                  </a:cubicBezTo>
                  <a:cubicBezTo>
                    <a:pt x="1416" y="283"/>
                    <a:pt x="1410" y="281"/>
                    <a:pt x="1411" y="280"/>
                  </a:cubicBezTo>
                  <a:cubicBezTo>
                    <a:pt x="1411" y="278"/>
                    <a:pt x="1413" y="281"/>
                    <a:pt x="1415" y="281"/>
                  </a:cubicBezTo>
                  <a:cubicBezTo>
                    <a:pt x="1417" y="281"/>
                    <a:pt x="1414" y="277"/>
                    <a:pt x="1416" y="277"/>
                  </a:cubicBezTo>
                  <a:cubicBezTo>
                    <a:pt x="1417" y="276"/>
                    <a:pt x="1416" y="269"/>
                    <a:pt x="1414" y="269"/>
                  </a:cubicBezTo>
                  <a:cubicBezTo>
                    <a:pt x="1413" y="268"/>
                    <a:pt x="1414" y="265"/>
                    <a:pt x="1417" y="268"/>
                  </a:cubicBezTo>
                  <a:cubicBezTo>
                    <a:pt x="1420" y="270"/>
                    <a:pt x="1424" y="270"/>
                    <a:pt x="1426" y="270"/>
                  </a:cubicBezTo>
                  <a:cubicBezTo>
                    <a:pt x="1428" y="270"/>
                    <a:pt x="1426" y="268"/>
                    <a:pt x="1424" y="267"/>
                  </a:cubicBezTo>
                  <a:cubicBezTo>
                    <a:pt x="1422" y="267"/>
                    <a:pt x="1425" y="265"/>
                    <a:pt x="1426" y="266"/>
                  </a:cubicBezTo>
                  <a:cubicBezTo>
                    <a:pt x="1428" y="268"/>
                    <a:pt x="1431" y="268"/>
                    <a:pt x="1431" y="267"/>
                  </a:cubicBezTo>
                  <a:cubicBezTo>
                    <a:pt x="1431" y="265"/>
                    <a:pt x="1433" y="262"/>
                    <a:pt x="1435" y="262"/>
                  </a:cubicBezTo>
                  <a:cubicBezTo>
                    <a:pt x="1438" y="262"/>
                    <a:pt x="1439" y="261"/>
                    <a:pt x="1436" y="260"/>
                  </a:cubicBezTo>
                  <a:close/>
                  <a:moveTo>
                    <a:pt x="742" y="423"/>
                  </a:moveTo>
                  <a:cubicBezTo>
                    <a:pt x="735" y="430"/>
                    <a:pt x="721" y="431"/>
                    <a:pt x="721" y="436"/>
                  </a:cubicBezTo>
                  <a:cubicBezTo>
                    <a:pt x="721" y="442"/>
                    <a:pt x="703" y="444"/>
                    <a:pt x="702" y="442"/>
                  </a:cubicBezTo>
                  <a:cubicBezTo>
                    <a:pt x="701" y="440"/>
                    <a:pt x="715" y="439"/>
                    <a:pt x="718" y="432"/>
                  </a:cubicBezTo>
                  <a:cubicBezTo>
                    <a:pt x="721" y="424"/>
                    <a:pt x="734" y="421"/>
                    <a:pt x="740" y="411"/>
                  </a:cubicBezTo>
                  <a:cubicBezTo>
                    <a:pt x="745" y="404"/>
                    <a:pt x="749" y="393"/>
                    <a:pt x="751" y="393"/>
                  </a:cubicBezTo>
                  <a:cubicBezTo>
                    <a:pt x="754" y="394"/>
                    <a:pt x="749" y="417"/>
                    <a:pt x="742" y="423"/>
                  </a:cubicBezTo>
                  <a:close/>
                  <a:moveTo>
                    <a:pt x="774" y="131"/>
                  </a:moveTo>
                  <a:cubicBezTo>
                    <a:pt x="773" y="133"/>
                    <a:pt x="767" y="133"/>
                    <a:pt x="769" y="135"/>
                  </a:cubicBezTo>
                  <a:cubicBezTo>
                    <a:pt x="771" y="138"/>
                    <a:pt x="784" y="136"/>
                    <a:pt x="784" y="132"/>
                  </a:cubicBezTo>
                  <a:cubicBezTo>
                    <a:pt x="784" y="128"/>
                    <a:pt x="775" y="129"/>
                    <a:pt x="774" y="131"/>
                  </a:cubicBezTo>
                  <a:close/>
                  <a:moveTo>
                    <a:pt x="320" y="8"/>
                  </a:moveTo>
                  <a:cubicBezTo>
                    <a:pt x="326" y="8"/>
                    <a:pt x="324" y="4"/>
                    <a:pt x="328" y="5"/>
                  </a:cubicBezTo>
                  <a:cubicBezTo>
                    <a:pt x="332" y="5"/>
                    <a:pt x="338" y="5"/>
                    <a:pt x="336" y="2"/>
                  </a:cubicBezTo>
                  <a:cubicBezTo>
                    <a:pt x="334" y="0"/>
                    <a:pt x="319" y="1"/>
                    <a:pt x="321" y="3"/>
                  </a:cubicBezTo>
                  <a:cubicBezTo>
                    <a:pt x="322" y="5"/>
                    <a:pt x="309" y="4"/>
                    <a:pt x="309" y="5"/>
                  </a:cubicBezTo>
                  <a:cubicBezTo>
                    <a:pt x="310" y="6"/>
                    <a:pt x="314" y="8"/>
                    <a:pt x="320" y="8"/>
                  </a:cubicBezTo>
                  <a:close/>
                  <a:moveTo>
                    <a:pt x="289" y="25"/>
                  </a:moveTo>
                  <a:cubicBezTo>
                    <a:pt x="289" y="21"/>
                    <a:pt x="276" y="25"/>
                    <a:pt x="279" y="26"/>
                  </a:cubicBezTo>
                  <a:cubicBezTo>
                    <a:pt x="281" y="27"/>
                    <a:pt x="289" y="29"/>
                    <a:pt x="289" y="25"/>
                  </a:cubicBezTo>
                  <a:close/>
                  <a:moveTo>
                    <a:pt x="321" y="21"/>
                  </a:moveTo>
                  <a:cubicBezTo>
                    <a:pt x="322" y="23"/>
                    <a:pt x="320" y="24"/>
                    <a:pt x="315" y="24"/>
                  </a:cubicBezTo>
                  <a:cubicBezTo>
                    <a:pt x="310" y="24"/>
                    <a:pt x="308" y="26"/>
                    <a:pt x="310" y="29"/>
                  </a:cubicBezTo>
                  <a:cubicBezTo>
                    <a:pt x="313" y="31"/>
                    <a:pt x="326" y="30"/>
                    <a:pt x="329" y="27"/>
                  </a:cubicBezTo>
                  <a:cubicBezTo>
                    <a:pt x="331" y="24"/>
                    <a:pt x="337" y="27"/>
                    <a:pt x="338" y="24"/>
                  </a:cubicBezTo>
                  <a:cubicBezTo>
                    <a:pt x="339" y="21"/>
                    <a:pt x="321" y="19"/>
                    <a:pt x="321" y="21"/>
                  </a:cubicBezTo>
                  <a:close/>
                  <a:moveTo>
                    <a:pt x="364" y="17"/>
                  </a:moveTo>
                  <a:cubicBezTo>
                    <a:pt x="366" y="14"/>
                    <a:pt x="361" y="14"/>
                    <a:pt x="360" y="12"/>
                  </a:cubicBezTo>
                  <a:cubicBezTo>
                    <a:pt x="360" y="10"/>
                    <a:pt x="346" y="9"/>
                    <a:pt x="347" y="12"/>
                  </a:cubicBezTo>
                  <a:cubicBezTo>
                    <a:pt x="347" y="14"/>
                    <a:pt x="337" y="17"/>
                    <a:pt x="340" y="20"/>
                  </a:cubicBezTo>
                  <a:cubicBezTo>
                    <a:pt x="346" y="24"/>
                    <a:pt x="362" y="19"/>
                    <a:pt x="364" y="17"/>
                  </a:cubicBezTo>
                  <a:close/>
                  <a:moveTo>
                    <a:pt x="324" y="13"/>
                  </a:moveTo>
                  <a:cubicBezTo>
                    <a:pt x="325" y="7"/>
                    <a:pt x="316" y="12"/>
                    <a:pt x="310" y="9"/>
                  </a:cubicBezTo>
                  <a:cubicBezTo>
                    <a:pt x="304" y="6"/>
                    <a:pt x="300" y="6"/>
                    <a:pt x="304" y="10"/>
                  </a:cubicBezTo>
                  <a:cubicBezTo>
                    <a:pt x="306" y="12"/>
                    <a:pt x="293" y="13"/>
                    <a:pt x="295" y="15"/>
                  </a:cubicBezTo>
                  <a:cubicBezTo>
                    <a:pt x="300" y="20"/>
                    <a:pt x="324" y="18"/>
                    <a:pt x="324" y="13"/>
                  </a:cubicBezTo>
                  <a:close/>
                  <a:moveTo>
                    <a:pt x="287" y="151"/>
                  </a:moveTo>
                  <a:cubicBezTo>
                    <a:pt x="288" y="153"/>
                    <a:pt x="286" y="155"/>
                    <a:pt x="281" y="155"/>
                  </a:cubicBezTo>
                  <a:cubicBezTo>
                    <a:pt x="277" y="155"/>
                    <a:pt x="284" y="158"/>
                    <a:pt x="284" y="161"/>
                  </a:cubicBezTo>
                  <a:cubicBezTo>
                    <a:pt x="285" y="164"/>
                    <a:pt x="279" y="162"/>
                    <a:pt x="279" y="166"/>
                  </a:cubicBezTo>
                  <a:cubicBezTo>
                    <a:pt x="279" y="170"/>
                    <a:pt x="270" y="166"/>
                    <a:pt x="269" y="171"/>
                  </a:cubicBezTo>
                  <a:cubicBezTo>
                    <a:pt x="267" y="177"/>
                    <a:pt x="273" y="176"/>
                    <a:pt x="277" y="176"/>
                  </a:cubicBezTo>
                  <a:cubicBezTo>
                    <a:pt x="281" y="177"/>
                    <a:pt x="276" y="180"/>
                    <a:pt x="279" y="182"/>
                  </a:cubicBezTo>
                  <a:cubicBezTo>
                    <a:pt x="282" y="185"/>
                    <a:pt x="284" y="184"/>
                    <a:pt x="282" y="180"/>
                  </a:cubicBezTo>
                  <a:cubicBezTo>
                    <a:pt x="280" y="176"/>
                    <a:pt x="292" y="181"/>
                    <a:pt x="289" y="184"/>
                  </a:cubicBezTo>
                  <a:cubicBezTo>
                    <a:pt x="285" y="188"/>
                    <a:pt x="295" y="190"/>
                    <a:pt x="299" y="190"/>
                  </a:cubicBezTo>
                  <a:cubicBezTo>
                    <a:pt x="304" y="191"/>
                    <a:pt x="321" y="194"/>
                    <a:pt x="321" y="190"/>
                  </a:cubicBezTo>
                  <a:cubicBezTo>
                    <a:pt x="321" y="188"/>
                    <a:pt x="315" y="186"/>
                    <a:pt x="310" y="180"/>
                  </a:cubicBezTo>
                  <a:cubicBezTo>
                    <a:pt x="305" y="175"/>
                    <a:pt x="301" y="166"/>
                    <a:pt x="307" y="162"/>
                  </a:cubicBezTo>
                  <a:cubicBezTo>
                    <a:pt x="313" y="158"/>
                    <a:pt x="308" y="157"/>
                    <a:pt x="314" y="152"/>
                  </a:cubicBezTo>
                  <a:cubicBezTo>
                    <a:pt x="319" y="148"/>
                    <a:pt x="316" y="144"/>
                    <a:pt x="321" y="144"/>
                  </a:cubicBezTo>
                  <a:cubicBezTo>
                    <a:pt x="326" y="143"/>
                    <a:pt x="320" y="139"/>
                    <a:pt x="325" y="138"/>
                  </a:cubicBezTo>
                  <a:cubicBezTo>
                    <a:pt x="330" y="137"/>
                    <a:pt x="331" y="132"/>
                    <a:pt x="331" y="130"/>
                  </a:cubicBezTo>
                  <a:cubicBezTo>
                    <a:pt x="330" y="128"/>
                    <a:pt x="336" y="130"/>
                    <a:pt x="339" y="127"/>
                  </a:cubicBezTo>
                  <a:cubicBezTo>
                    <a:pt x="341" y="124"/>
                    <a:pt x="348" y="126"/>
                    <a:pt x="350" y="122"/>
                  </a:cubicBezTo>
                  <a:cubicBezTo>
                    <a:pt x="352" y="118"/>
                    <a:pt x="380" y="108"/>
                    <a:pt x="397" y="104"/>
                  </a:cubicBezTo>
                  <a:cubicBezTo>
                    <a:pt x="413" y="100"/>
                    <a:pt x="424" y="94"/>
                    <a:pt x="418" y="89"/>
                  </a:cubicBezTo>
                  <a:cubicBezTo>
                    <a:pt x="413" y="85"/>
                    <a:pt x="396" y="91"/>
                    <a:pt x="392" y="94"/>
                  </a:cubicBezTo>
                  <a:cubicBezTo>
                    <a:pt x="388" y="97"/>
                    <a:pt x="383" y="95"/>
                    <a:pt x="379" y="97"/>
                  </a:cubicBezTo>
                  <a:cubicBezTo>
                    <a:pt x="375" y="100"/>
                    <a:pt x="366" y="102"/>
                    <a:pt x="362" y="99"/>
                  </a:cubicBezTo>
                  <a:cubicBezTo>
                    <a:pt x="358" y="96"/>
                    <a:pt x="353" y="102"/>
                    <a:pt x="350" y="102"/>
                  </a:cubicBezTo>
                  <a:cubicBezTo>
                    <a:pt x="346" y="102"/>
                    <a:pt x="343" y="105"/>
                    <a:pt x="339" y="105"/>
                  </a:cubicBezTo>
                  <a:cubicBezTo>
                    <a:pt x="336" y="105"/>
                    <a:pt x="329" y="108"/>
                    <a:pt x="328" y="110"/>
                  </a:cubicBezTo>
                  <a:cubicBezTo>
                    <a:pt x="328" y="112"/>
                    <a:pt x="322" y="111"/>
                    <a:pt x="322" y="114"/>
                  </a:cubicBezTo>
                  <a:cubicBezTo>
                    <a:pt x="322" y="116"/>
                    <a:pt x="317" y="118"/>
                    <a:pt x="314" y="116"/>
                  </a:cubicBezTo>
                  <a:cubicBezTo>
                    <a:pt x="312" y="114"/>
                    <a:pt x="309" y="119"/>
                    <a:pt x="313" y="122"/>
                  </a:cubicBezTo>
                  <a:cubicBezTo>
                    <a:pt x="316" y="125"/>
                    <a:pt x="306" y="125"/>
                    <a:pt x="308" y="127"/>
                  </a:cubicBezTo>
                  <a:cubicBezTo>
                    <a:pt x="310" y="129"/>
                    <a:pt x="304" y="130"/>
                    <a:pt x="305" y="133"/>
                  </a:cubicBezTo>
                  <a:cubicBezTo>
                    <a:pt x="307" y="135"/>
                    <a:pt x="302" y="136"/>
                    <a:pt x="298" y="136"/>
                  </a:cubicBezTo>
                  <a:cubicBezTo>
                    <a:pt x="294" y="137"/>
                    <a:pt x="292" y="142"/>
                    <a:pt x="297" y="142"/>
                  </a:cubicBezTo>
                  <a:cubicBezTo>
                    <a:pt x="302" y="143"/>
                    <a:pt x="294" y="143"/>
                    <a:pt x="295" y="147"/>
                  </a:cubicBezTo>
                  <a:cubicBezTo>
                    <a:pt x="295" y="151"/>
                    <a:pt x="287" y="148"/>
                    <a:pt x="287" y="15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 name="Google Shape;374;p4">
              <a:extLst>
                <a:ext uri="{FF2B5EF4-FFF2-40B4-BE49-F238E27FC236}">
                  <a16:creationId xmlns:a16="http://schemas.microsoft.com/office/drawing/2014/main" id="{364277E4-5BCF-FAF8-D096-C0C20921F6F5}"/>
                </a:ext>
              </a:extLst>
            </p:cNvPr>
            <p:cNvSpPr/>
            <p:nvPr/>
          </p:nvSpPr>
          <p:spPr>
            <a:xfrm>
              <a:off x="6272218" y="2170852"/>
              <a:ext cx="3601620" cy="1383285"/>
            </a:xfrm>
            <a:custGeom>
              <a:avLst/>
              <a:gdLst/>
              <a:ahLst/>
              <a:cxnLst/>
              <a:rect l="l" t="t" r="r" b="b"/>
              <a:pathLst>
                <a:path w="1439" h="552" extrusionOk="0">
                  <a:moveTo>
                    <a:pt x="22" y="399"/>
                  </a:moveTo>
                  <a:cubicBezTo>
                    <a:pt x="21" y="399"/>
                    <a:pt x="18" y="398"/>
                    <a:pt x="17" y="397"/>
                  </a:cubicBezTo>
                  <a:cubicBezTo>
                    <a:pt x="16" y="396"/>
                    <a:pt x="14" y="396"/>
                    <a:pt x="12" y="397"/>
                  </a:cubicBezTo>
                  <a:cubicBezTo>
                    <a:pt x="12" y="397"/>
                    <a:pt x="13" y="397"/>
                    <a:pt x="13" y="398"/>
                  </a:cubicBezTo>
                  <a:cubicBezTo>
                    <a:pt x="14" y="400"/>
                    <a:pt x="9" y="400"/>
                    <a:pt x="10" y="402"/>
                  </a:cubicBezTo>
                  <a:cubicBezTo>
                    <a:pt x="12" y="405"/>
                    <a:pt x="6" y="405"/>
                    <a:pt x="6" y="402"/>
                  </a:cubicBezTo>
                  <a:cubicBezTo>
                    <a:pt x="6" y="400"/>
                    <a:pt x="0" y="401"/>
                    <a:pt x="1" y="403"/>
                  </a:cubicBezTo>
                  <a:cubicBezTo>
                    <a:pt x="1" y="403"/>
                    <a:pt x="1" y="404"/>
                    <a:pt x="0" y="405"/>
                  </a:cubicBezTo>
                  <a:cubicBezTo>
                    <a:pt x="2" y="405"/>
                    <a:pt x="4" y="406"/>
                    <a:pt x="4" y="406"/>
                  </a:cubicBezTo>
                  <a:cubicBezTo>
                    <a:pt x="6" y="407"/>
                    <a:pt x="20" y="408"/>
                    <a:pt x="26" y="407"/>
                  </a:cubicBezTo>
                  <a:cubicBezTo>
                    <a:pt x="26" y="406"/>
                    <a:pt x="27" y="403"/>
                    <a:pt x="27" y="402"/>
                  </a:cubicBezTo>
                  <a:cubicBezTo>
                    <a:pt x="27" y="400"/>
                    <a:pt x="23" y="398"/>
                    <a:pt x="22" y="399"/>
                  </a:cubicBezTo>
                  <a:close/>
                  <a:moveTo>
                    <a:pt x="382" y="15"/>
                  </a:moveTo>
                  <a:cubicBezTo>
                    <a:pt x="392" y="14"/>
                    <a:pt x="391" y="9"/>
                    <a:pt x="386" y="8"/>
                  </a:cubicBezTo>
                  <a:cubicBezTo>
                    <a:pt x="381" y="7"/>
                    <a:pt x="381" y="11"/>
                    <a:pt x="378" y="11"/>
                  </a:cubicBezTo>
                  <a:cubicBezTo>
                    <a:pt x="376" y="11"/>
                    <a:pt x="366" y="13"/>
                    <a:pt x="368" y="15"/>
                  </a:cubicBezTo>
                  <a:cubicBezTo>
                    <a:pt x="371" y="17"/>
                    <a:pt x="377" y="16"/>
                    <a:pt x="382" y="15"/>
                  </a:cubicBezTo>
                  <a:close/>
                  <a:moveTo>
                    <a:pt x="430" y="154"/>
                  </a:moveTo>
                  <a:cubicBezTo>
                    <a:pt x="434" y="154"/>
                    <a:pt x="442" y="153"/>
                    <a:pt x="443" y="151"/>
                  </a:cubicBezTo>
                  <a:cubicBezTo>
                    <a:pt x="444" y="149"/>
                    <a:pt x="440" y="147"/>
                    <a:pt x="434" y="147"/>
                  </a:cubicBezTo>
                  <a:cubicBezTo>
                    <a:pt x="428" y="147"/>
                    <a:pt x="427" y="153"/>
                    <a:pt x="430" y="154"/>
                  </a:cubicBezTo>
                  <a:close/>
                  <a:moveTo>
                    <a:pt x="614" y="27"/>
                  </a:moveTo>
                  <a:cubicBezTo>
                    <a:pt x="619" y="29"/>
                    <a:pt x="617" y="30"/>
                    <a:pt x="612" y="30"/>
                  </a:cubicBezTo>
                  <a:cubicBezTo>
                    <a:pt x="607" y="30"/>
                    <a:pt x="603" y="32"/>
                    <a:pt x="606" y="33"/>
                  </a:cubicBezTo>
                  <a:cubicBezTo>
                    <a:pt x="609" y="34"/>
                    <a:pt x="609" y="37"/>
                    <a:pt x="614" y="38"/>
                  </a:cubicBezTo>
                  <a:cubicBezTo>
                    <a:pt x="619" y="39"/>
                    <a:pt x="624" y="35"/>
                    <a:pt x="624" y="32"/>
                  </a:cubicBezTo>
                  <a:cubicBezTo>
                    <a:pt x="623" y="29"/>
                    <a:pt x="642" y="26"/>
                    <a:pt x="647" y="25"/>
                  </a:cubicBezTo>
                  <a:cubicBezTo>
                    <a:pt x="652" y="24"/>
                    <a:pt x="644" y="18"/>
                    <a:pt x="649" y="18"/>
                  </a:cubicBezTo>
                  <a:cubicBezTo>
                    <a:pt x="655" y="17"/>
                    <a:pt x="652" y="15"/>
                    <a:pt x="646" y="14"/>
                  </a:cubicBezTo>
                  <a:cubicBezTo>
                    <a:pt x="639" y="13"/>
                    <a:pt x="642" y="7"/>
                    <a:pt x="639" y="5"/>
                  </a:cubicBezTo>
                  <a:cubicBezTo>
                    <a:pt x="637" y="3"/>
                    <a:pt x="636" y="8"/>
                    <a:pt x="627" y="9"/>
                  </a:cubicBezTo>
                  <a:cubicBezTo>
                    <a:pt x="618" y="11"/>
                    <a:pt x="614" y="13"/>
                    <a:pt x="618" y="15"/>
                  </a:cubicBezTo>
                  <a:cubicBezTo>
                    <a:pt x="621" y="17"/>
                    <a:pt x="618" y="21"/>
                    <a:pt x="614" y="21"/>
                  </a:cubicBezTo>
                  <a:cubicBezTo>
                    <a:pt x="610" y="21"/>
                    <a:pt x="610" y="25"/>
                    <a:pt x="614" y="27"/>
                  </a:cubicBezTo>
                  <a:close/>
                  <a:moveTo>
                    <a:pt x="627" y="34"/>
                  </a:moveTo>
                  <a:cubicBezTo>
                    <a:pt x="627" y="36"/>
                    <a:pt x="619" y="39"/>
                    <a:pt x="622" y="41"/>
                  </a:cubicBezTo>
                  <a:cubicBezTo>
                    <a:pt x="624" y="43"/>
                    <a:pt x="625" y="42"/>
                    <a:pt x="628" y="43"/>
                  </a:cubicBezTo>
                  <a:cubicBezTo>
                    <a:pt x="630" y="43"/>
                    <a:pt x="632" y="50"/>
                    <a:pt x="636" y="49"/>
                  </a:cubicBezTo>
                  <a:cubicBezTo>
                    <a:pt x="641" y="48"/>
                    <a:pt x="653" y="54"/>
                    <a:pt x="660" y="54"/>
                  </a:cubicBezTo>
                  <a:cubicBezTo>
                    <a:pt x="667" y="54"/>
                    <a:pt x="668" y="48"/>
                    <a:pt x="666" y="47"/>
                  </a:cubicBezTo>
                  <a:cubicBezTo>
                    <a:pt x="664" y="47"/>
                    <a:pt x="666" y="44"/>
                    <a:pt x="670" y="38"/>
                  </a:cubicBezTo>
                  <a:cubicBezTo>
                    <a:pt x="673" y="32"/>
                    <a:pt x="657" y="28"/>
                    <a:pt x="657" y="32"/>
                  </a:cubicBezTo>
                  <a:cubicBezTo>
                    <a:pt x="657" y="37"/>
                    <a:pt x="652" y="31"/>
                    <a:pt x="651" y="29"/>
                  </a:cubicBezTo>
                  <a:cubicBezTo>
                    <a:pt x="649" y="26"/>
                    <a:pt x="627" y="31"/>
                    <a:pt x="627" y="34"/>
                  </a:cubicBezTo>
                  <a:close/>
                  <a:moveTo>
                    <a:pt x="503" y="158"/>
                  </a:moveTo>
                  <a:cubicBezTo>
                    <a:pt x="507" y="160"/>
                    <a:pt x="510" y="159"/>
                    <a:pt x="509" y="155"/>
                  </a:cubicBezTo>
                  <a:cubicBezTo>
                    <a:pt x="509" y="151"/>
                    <a:pt x="500" y="156"/>
                    <a:pt x="503" y="158"/>
                  </a:cubicBezTo>
                  <a:close/>
                  <a:moveTo>
                    <a:pt x="608" y="9"/>
                  </a:moveTo>
                  <a:cubicBezTo>
                    <a:pt x="609" y="5"/>
                    <a:pt x="592" y="7"/>
                    <a:pt x="597" y="10"/>
                  </a:cubicBezTo>
                  <a:cubicBezTo>
                    <a:pt x="598" y="12"/>
                    <a:pt x="607" y="13"/>
                    <a:pt x="608" y="9"/>
                  </a:cubicBezTo>
                  <a:close/>
                  <a:moveTo>
                    <a:pt x="1340" y="189"/>
                  </a:moveTo>
                  <a:cubicBezTo>
                    <a:pt x="1345" y="192"/>
                    <a:pt x="1348" y="186"/>
                    <a:pt x="1352" y="189"/>
                  </a:cubicBezTo>
                  <a:cubicBezTo>
                    <a:pt x="1356" y="192"/>
                    <a:pt x="1366" y="188"/>
                    <a:pt x="1370" y="187"/>
                  </a:cubicBezTo>
                  <a:cubicBezTo>
                    <a:pt x="1374" y="186"/>
                    <a:pt x="1372" y="181"/>
                    <a:pt x="1361" y="180"/>
                  </a:cubicBezTo>
                  <a:cubicBezTo>
                    <a:pt x="1350" y="179"/>
                    <a:pt x="1335" y="187"/>
                    <a:pt x="1340" y="189"/>
                  </a:cubicBezTo>
                  <a:close/>
                  <a:moveTo>
                    <a:pt x="666" y="69"/>
                  </a:moveTo>
                  <a:cubicBezTo>
                    <a:pt x="670" y="71"/>
                    <a:pt x="681" y="66"/>
                    <a:pt x="688" y="66"/>
                  </a:cubicBezTo>
                  <a:cubicBezTo>
                    <a:pt x="696" y="67"/>
                    <a:pt x="717" y="61"/>
                    <a:pt x="717" y="57"/>
                  </a:cubicBezTo>
                  <a:cubicBezTo>
                    <a:pt x="718" y="53"/>
                    <a:pt x="710" y="53"/>
                    <a:pt x="706" y="50"/>
                  </a:cubicBezTo>
                  <a:cubicBezTo>
                    <a:pt x="703" y="46"/>
                    <a:pt x="696" y="49"/>
                    <a:pt x="694" y="52"/>
                  </a:cubicBezTo>
                  <a:cubicBezTo>
                    <a:pt x="692" y="55"/>
                    <a:pt x="690" y="52"/>
                    <a:pt x="695" y="48"/>
                  </a:cubicBezTo>
                  <a:cubicBezTo>
                    <a:pt x="700" y="43"/>
                    <a:pt x="690" y="39"/>
                    <a:pt x="690" y="42"/>
                  </a:cubicBezTo>
                  <a:cubicBezTo>
                    <a:pt x="690" y="45"/>
                    <a:pt x="681" y="43"/>
                    <a:pt x="681" y="45"/>
                  </a:cubicBezTo>
                  <a:cubicBezTo>
                    <a:pt x="681" y="48"/>
                    <a:pt x="678" y="49"/>
                    <a:pt x="678" y="52"/>
                  </a:cubicBezTo>
                  <a:cubicBezTo>
                    <a:pt x="678" y="55"/>
                    <a:pt x="672" y="51"/>
                    <a:pt x="672" y="57"/>
                  </a:cubicBezTo>
                  <a:cubicBezTo>
                    <a:pt x="672" y="63"/>
                    <a:pt x="662" y="67"/>
                    <a:pt x="666" y="69"/>
                  </a:cubicBezTo>
                  <a:close/>
                  <a:moveTo>
                    <a:pt x="987" y="120"/>
                  </a:moveTo>
                  <a:cubicBezTo>
                    <a:pt x="991" y="122"/>
                    <a:pt x="992" y="123"/>
                    <a:pt x="994" y="125"/>
                  </a:cubicBezTo>
                  <a:cubicBezTo>
                    <a:pt x="996" y="127"/>
                    <a:pt x="1003" y="124"/>
                    <a:pt x="1006" y="123"/>
                  </a:cubicBezTo>
                  <a:cubicBezTo>
                    <a:pt x="1009" y="122"/>
                    <a:pt x="1010" y="128"/>
                    <a:pt x="1014" y="125"/>
                  </a:cubicBezTo>
                  <a:cubicBezTo>
                    <a:pt x="1019" y="122"/>
                    <a:pt x="1024" y="123"/>
                    <a:pt x="1029" y="123"/>
                  </a:cubicBezTo>
                  <a:cubicBezTo>
                    <a:pt x="1035" y="123"/>
                    <a:pt x="1028" y="117"/>
                    <a:pt x="1029" y="114"/>
                  </a:cubicBezTo>
                  <a:cubicBezTo>
                    <a:pt x="1029" y="111"/>
                    <a:pt x="1035" y="113"/>
                    <a:pt x="1033" y="115"/>
                  </a:cubicBezTo>
                  <a:cubicBezTo>
                    <a:pt x="1031" y="118"/>
                    <a:pt x="1036" y="123"/>
                    <a:pt x="1044" y="123"/>
                  </a:cubicBezTo>
                  <a:cubicBezTo>
                    <a:pt x="1052" y="122"/>
                    <a:pt x="1046" y="118"/>
                    <a:pt x="1050" y="116"/>
                  </a:cubicBezTo>
                  <a:cubicBezTo>
                    <a:pt x="1054" y="114"/>
                    <a:pt x="1053" y="112"/>
                    <a:pt x="1048" y="109"/>
                  </a:cubicBezTo>
                  <a:cubicBezTo>
                    <a:pt x="1042" y="105"/>
                    <a:pt x="1034" y="107"/>
                    <a:pt x="1030" y="105"/>
                  </a:cubicBezTo>
                  <a:cubicBezTo>
                    <a:pt x="1024" y="103"/>
                    <a:pt x="1018" y="103"/>
                    <a:pt x="1018" y="108"/>
                  </a:cubicBezTo>
                  <a:cubicBezTo>
                    <a:pt x="1017" y="114"/>
                    <a:pt x="1007" y="102"/>
                    <a:pt x="1001" y="100"/>
                  </a:cubicBezTo>
                  <a:cubicBezTo>
                    <a:pt x="996" y="99"/>
                    <a:pt x="979" y="116"/>
                    <a:pt x="987" y="120"/>
                  </a:cubicBezTo>
                  <a:close/>
                  <a:moveTo>
                    <a:pt x="1039" y="152"/>
                  </a:moveTo>
                  <a:cubicBezTo>
                    <a:pt x="1044" y="151"/>
                    <a:pt x="1036" y="143"/>
                    <a:pt x="1028" y="141"/>
                  </a:cubicBezTo>
                  <a:cubicBezTo>
                    <a:pt x="1021" y="140"/>
                    <a:pt x="1013" y="147"/>
                    <a:pt x="1014" y="148"/>
                  </a:cubicBezTo>
                  <a:cubicBezTo>
                    <a:pt x="1017" y="151"/>
                    <a:pt x="1035" y="153"/>
                    <a:pt x="1039" y="152"/>
                  </a:cubicBezTo>
                  <a:close/>
                  <a:moveTo>
                    <a:pt x="1019" y="135"/>
                  </a:moveTo>
                  <a:cubicBezTo>
                    <a:pt x="1019" y="132"/>
                    <a:pt x="1006" y="137"/>
                    <a:pt x="1011" y="139"/>
                  </a:cubicBezTo>
                  <a:cubicBezTo>
                    <a:pt x="1014" y="140"/>
                    <a:pt x="1019" y="139"/>
                    <a:pt x="1019" y="135"/>
                  </a:cubicBezTo>
                  <a:close/>
                  <a:moveTo>
                    <a:pt x="1063" y="120"/>
                  </a:moveTo>
                  <a:cubicBezTo>
                    <a:pt x="1069" y="120"/>
                    <a:pt x="1072" y="126"/>
                    <a:pt x="1083" y="127"/>
                  </a:cubicBezTo>
                  <a:cubicBezTo>
                    <a:pt x="1094" y="127"/>
                    <a:pt x="1103" y="125"/>
                    <a:pt x="1103" y="123"/>
                  </a:cubicBezTo>
                  <a:cubicBezTo>
                    <a:pt x="1103" y="120"/>
                    <a:pt x="1093" y="117"/>
                    <a:pt x="1090" y="119"/>
                  </a:cubicBezTo>
                  <a:cubicBezTo>
                    <a:pt x="1086" y="120"/>
                    <a:pt x="1084" y="115"/>
                    <a:pt x="1080" y="117"/>
                  </a:cubicBezTo>
                  <a:cubicBezTo>
                    <a:pt x="1076" y="118"/>
                    <a:pt x="1070" y="118"/>
                    <a:pt x="1068" y="114"/>
                  </a:cubicBezTo>
                  <a:cubicBezTo>
                    <a:pt x="1066" y="111"/>
                    <a:pt x="1060" y="120"/>
                    <a:pt x="1063" y="120"/>
                  </a:cubicBezTo>
                  <a:close/>
                  <a:moveTo>
                    <a:pt x="231" y="19"/>
                  </a:moveTo>
                  <a:cubicBezTo>
                    <a:pt x="237" y="13"/>
                    <a:pt x="244" y="18"/>
                    <a:pt x="245" y="16"/>
                  </a:cubicBezTo>
                  <a:cubicBezTo>
                    <a:pt x="246" y="13"/>
                    <a:pt x="234" y="13"/>
                    <a:pt x="230" y="15"/>
                  </a:cubicBezTo>
                  <a:cubicBezTo>
                    <a:pt x="226" y="17"/>
                    <a:pt x="216" y="15"/>
                    <a:pt x="217" y="18"/>
                  </a:cubicBezTo>
                  <a:cubicBezTo>
                    <a:pt x="218" y="20"/>
                    <a:pt x="225" y="24"/>
                    <a:pt x="231" y="19"/>
                  </a:cubicBezTo>
                  <a:close/>
                  <a:moveTo>
                    <a:pt x="1037" y="439"/>
                  </a:moveTo>
                  <a:cubicBezTo>
                    <a:pt x="1034" y="432"/>
                    <a:pt x="1041" y="425"/>
                    <a:pt x="1036" y="421"/>
                  </a:cubicBezTo>
                  <a:cubicBezTo>
                    <a:pt x="1031" y="418"/>
                    <a:pt x="1033" y="410"/>
                    <a:pt x="1031" y="412"/>
                  </a:cubicBezTo>
                  <a:cubicBezTo>
                    <a:pt x="1028" y="413"/>
                    <a:pt x="1031" y="420"/>
                    <a:pt x="1027" y="420"/>
                  </a:cubicBezTo>
                  <a:cubicBezTo>
                    <a:pt x="1023" y="421"/>
                    <a:pt x="1027" y="424"/>
                    <a:pt x="1025" y="429"/>
                  </a:cubicBezTo>
                  <a:cubicBezTo>
                    <a:pt x="1024" y="434"/>
                    <a:pt x="1026" y="442"/>
                    <a:pt x="1028" y="446"/>
                  </a:cubicBezTo>
                  <a:cubicBezTo>
                    <a:pt x="1030" y="451"/>
                    <a:pt x="1025" y="475"/>
                    <a:pt x="1027" y="479"/>
                  </a:cubicBezTo>
                  <a:cubicBezTo>
                    <a:pt x="1029" y="482"/>
                    <a:pt x="1024" y="500"/>
                    <a:pt x="1026" y="502"/>
                  </a:cubicBezTo>
                  <a:cubicBezTo>
                    <a:pt x="1029" y="506"/>
                    <a:pt x="1027" y="497"/>
                    <a:pt x="1031" y="497"/>
                  </a:cubicBezTo>
                  <a:cubicBezTo>
                    <a:pt x="1035" y="496"/>
                    <a:pt x="1035" y="502"/>
                    <a:pt x="1038" y="503"/>
                  </a:cubicBezTo>
                  <a:cubicBezTo>
                    <a:pt x="1041" y="504"/>
                    <a:pt x="1039" y="495"/>
                    <a:pt x="1037" y="495"/>
                  </a:cubicBezTo>
                  <a:cubicBezTo>
                    <a:pt x="1034" y="496"/>
                    <a:pt x="1032" y="489"/>
                    <a:pt x="1031" y="485"/>
                  </a:cubicBezTo>
                  <a:cubicBezTo>
                    <a:pt x="1030" y="481"/>
                    <a:pt x="1033" y="477"/>
                    <a:pt x="1033" y="472"/>
                  </a:cubicBezTo>
                  <a:cubicBezTo>
                    <a:pt x="1033" y="467"/>
                    <a:pt x="1040" y="467"/>
                    <a:pt x="1043" y="471"/>
                  </a:cubicBezTo>
                  <a:cubicBezTo>
                    <a:pt x="1047" y="475"/>
                    <a:pt x="1048" y="472"/>
                    <a:pt x="1046" y="469"/>
                  </a:cubicBezTo>
                  <a:cubicBezTo>
                    <a:pt x="1045" y="467"/>
                    <a:pt x="1040" y="447"/>
                    <a:pt x="1037" y="439"/>
                  </a:cubicBezTo>
                  <a:close/>
                  <a:moveTo>
                    <a:pt x="254" y="16"/>
                  </a:moveTo>
                  <a:cubicBezTo>
                    <a:pt x="258" y="19"/>
                    <a:pt x="245" y="18"/>
                    <a:pt x="243" y="21"/>
                  </a:cubicBezTo>
                  <a:cubicBezTo>
                    <a:pt x="241" y="23"/>
                    <a:pt x="233" y="22"/>
                    <a:pt x="235" y="25"/>
                  </a:cubicBezTo>
                  <a:cubicBezTo>
                    <a:pt x="236" y="28"/>
                    <a:pt x="249" y="28"/>
                    <a:pt x="249" y="26"/>
                  </a:cubicBezTo>
                  <a:cubicBezTo>
                    <a:pt x="249" y="23"/>
                    <a:pt x="255" y="26"/>
                    <a:pt x="255" y="23"/>
                  </a:cubicBezTo>
                  <a:cubicBezTo>
                    <a:pt x="256" y="21"/>
                    <a:pt x="258" y="19"/>
                    <a:pt x="265" y="18"/>
                  </a:cubicBezTo>
                  <a:cubicBezTo>
                    <a:pt x="272" y="18"/>
                    <a:pt x="272" y="15"/>
                    <a:pt x="266" y="12"/>
                  </a:cubicBezTo>
                  <a:cubicBezTo>
                    <a:pt x="259" y="9"/>
                    <a:pt x="251" y="14"/>
                    <a:pt x="254" y="16"/>
                  </a:cubicBezTo>
                  <a:close/>
                  <a:moveTo>
                    <a:pt x="244" y="218"/>
                  </a:moveTo>
                  <a:cubicBezTo>
                    <a:pt x="250" y="224"/>
                    <a:pt x="256" y="215"/>
                    <a:pt x="259" y="214"/>
                  </a:cubicBezTo>
                  <a:cubicBezTo>
                    <a:pt x="262" y="214"/>
                    <a:pt x="257" y="210"/>
                    <a:pt x="252" y="209"/>
                  </a:cubicBezTo>
                  <a:cubicBezTo>
                    <a:pt x="246" y="207"/>
                    <a:pt x="238" y="213"/>
                    <a:pt x="244" y="218"/>
                  </a:cubicBezTo>
                  <a:close/>
                  <a:moveTo>
                    <a:pt x="1436" y="260"/>
                  </a:moveTo>
                  <a:cubicBezTo>
                    <a:pt x="1434" y="259"/>
                    <a:pt x="1426" y="254"/>
                    <a:pt x="1424" y="251"/>
                  </a:cubicBezTo>
                  <a:cubicBezTo>
                    <a:pt x="1422" y="248"/>
                    <a:pt x="1412" y="247"/>
                    <a:pt x="1412" y="248"/>
                  </a:cubicBezTo>
                  <a:cubicBezTo>
                    <a:pt x="1412" y="250"/>
                    <a:pt x="1409" y="248"/>
                    <a:pt x="1408" y="246"/>
                  </a:cubicBezTo>
                  <a:cubicBezTo>
                    <a:pt x="1408" y="245"/>
                    <a:pt x="1397" y="245"/>
                    <a:pt x="1397" y="246"/>
                  </a:cubicBezTo>
                  <a:cubicBezTo>
                    <a:pt x="1397" y="248"/>
                    <a:pt x="1400" y="248"/>
                    <a:pt x="1401" y="250"/>
                  </a:cubicBezTo>
                  <a:cubicBezTo>
                    <a:pt x="1403" y="252"/>
                    <a:pt x="1399" y="253"/>
                    <a:pt x="1400" y="256"/>
                  </a:cubicBezTo>
                  <a:cubicBezTo>
                    <a:pt x="1401" y="258"/>
                    <a:pt x="1396" y="254"/>
                    <a:pt x="1395" y="253"/>
                  </a:cubicBezTo>
                  <a:cubicBezTo>
                    <a:pt x="1393" y="252"/>
                    <a:pt x="1394" y="247"/>
                    <a:pt x="1394" y="245"/>
                  </a:cubicBezTo>
                  <a:cubicBezTo>
                    <a:pt x="1395" y="242"/>
                    <a:pt x="1391" y="243"/>
                    <a:pt x="1391" y="240"/>
                  </a:cubicBezTo>
                  <a:cubicBezTo>
                    <a:pt x="1391" y="238"/>
                    <a:pt x="1379" y="233"/>
                    <a:pt x="1375" y="231"/>
                  </a:cubicBezTo>
                  <a:cubicBezTo>
                    <a:pt x="1370" y="229"/>
                    <a:pt x="1364" y="227"/>
                    <a:pt x="1362" y="224"/>
                  </a:cubicBezTo>
                  <a:cubicBezTo>
                    <a:pt x="1361" y="222"/>
                    <a:pt x="1352" y="222"/>
                    <a:pt x="1349" y="218"/>
                  </a:cubicBezTo>
                  <a:cubicBezTo>
                    <a:pt x="1346" y="215"/>
                    <a:pt x="1331" y="209"/>
                    <a:pt x="1325" y="209"/>
                  </a:cubicBezTo>
                  <a:cubicBezTo>
                    <a:pt x="1319" y="208"/>
                    <a:pt x="1321" y="205"/>
                    <a:pt x="1318" y="205"/>
                  </a:cubicBezTo>
                  <a:cubicBezTo>
                    <a:pt x="1315" y="206"/>
                    <a:pt x="1302" y="205"/>
                    <a:pt x="1298" y="205"/>
                  </a:cubicBezTo>
                  <a:cubicBezTo>
                    <a:pt x="1294" y="204"/>
                    <a:pt x="1293" y="207"/>
                    <a:pt x="1290" y="206"/>
                  </a:cubicBezTo>
                  <a:cubicBezTo>
                    <a:pt x="1287" y="205"/>
                    <a:pt x="1272" y="199"/>
                    <a:pt x="1271" y="201"/>
                  </a:cubicBezTo>
                  <a:cubicBezTo>
                    <a:pt x="1269" y="203"/>
                    <a:pt x="1270" y="206"/>
                    <a:pt x="1268" y="207"/>
                  </a:cubicBezTo>
                  <a:cubicBezTo>
                    <a:pt x="1266" y="207"/>
                    <a:pt x="1268" y="210"/>
                    <a:pt x="1272" y="213"/>
                  </a:cubicBezTo>
                  <a:cubicBezTo>
                    <a:pt x="1276" y="217"/>
                    <a:pt x="1274" y="220"/>
                    <a:pt x="1270" y="222"/>
                  </a:cubicBezTo>
                  <a:cubicBezTo>
                    <a:pt x="1266" y="223"/>
                    <a:pt x="1260" y="220"/>
                    <a:pt x="1258" y="217"/>
                  </a:cubicBezTo>
                  <a:cubicBezTo>
                    <a:pt x="1257" y="214"/>
                    <a:pt x="1251" y="216"/>
                    <a:pt x="1250" y="212"/>
                  </a:cubicBezTo>
                  <a:cubicBezTo>
                    <a:pt x="1249" y="208"/>
                    <a:pt x="1252" y="208"/>
                    <a:pt x="1254" y="210"/>
                  </a:cubicBezTo>
                  <a:cubicBezTo>
                    <a:pt x="1257" y="212"/>
                    <a:pt x="1260" y="210"/>
                    <a:pt x="1260" y="207"/>
                  </a:cubicBezTo>
                  <a:cubicBezTo>
                    <a:pt x="1261" y="205"/>
                    <a:pt x="1254" y="203"/>
                    <a:pt x="1250" y="203"/>
                  </a:cubicBezTo>
                  <a:cubicBezTo>
                    <a:pt x="1246" y="203"/>
                    <a:pt x="1244" y="209"/>
                    <a:pt x="1240" y="211"/>
                  </a:cubicBezTo>
                  <a:cubicBezTo>
                    <a:pt x="1236" y="213"/>
                    <a:pt x="1220" y="210"/>
                    <a:pt x="1219" y="208"/>
                  </a:cubicBezTo>
                  <a:cubicBezTo>
                    <a:pt x="1217" y="207"/>
                    <a:pt x="1196" y="208"/>
                    <a:pt x="1193" y="210"/>
                  </a:cubicBezTo>
                  <a:cubicBezTo>
                    <a:pt x="1191" y="211"/>
                    <a:pt x="1193" y="217"/>
                    <a:pt x="1192" y="218"/>
                  </a:cubicBezTo>
                  <a:cubicBezTo>
                    <a:pt x="1191" y="218"/>
                    <a:pt x="1189" y="211"/>
                    <a:pt x="1189" y="210"/>
                  </a:cubicBezTo>
                  <a:cubicBezTo>
                    <a:pt x="1189" y="208"/>
                    <a:pt x="1187" y="207"/>
                    <a:pt x="1183" y="207"/>
                  </a:cubicBezTo>
                  <a:cubicBezTo>
                    <a:pt x="1179" y="207"/>
                    <a:pt x="1177" y="207"/>
                    <a:pt x="1179" y="206"/>
                  </a:cubicBezTo>
                  <a:cubicBezTo>
                    <a:pt x="1180" y="204"/>
                    <a:pt x="1177" y="202"/>
                    <a:pt x="1180" y="200"/>
                  </a:cubicBezTo>
                  <a:cubicBezTo>
                    <a:pt x="1183" y="198"/>
                    <a:pt x="1175" y="191"/>
                    <a:pt x="1166" y="188"/>
                  </a:cubicBezTo>
                  <a:cubicBezTo>
                    <a:pt x="1158" y="185"/>
                    <a:pt x="1139" y="187"/>
                    <a:pt x="1134" y="188"/>
                  </a:cubicBezTo>
                  <a:cubicBezTo>
                    <a:pt x="1129" y="190"/>
                    <a:pt x="1120" y="189"/>
                    <a:pt x="1115" y="189"/>
                  </a:cubicBezTo>
                  <a:cubicBezTo>
                    <a:pt x="1110" y="190"/>
                    <a:pt x="1114" y="188"/>
                    <a:pt x="1113" y="185"/>
                  </a:cubicBezTo>
                  <a:cubicBezTo>
                    <a:pt x="1111" y="183"/>
                    <a:pt x="1103" y="180"/>
                    <a:pt x="1102" y="182"/>
                  </a:cubicBezTo>
                  <a:cubicBezTo>
                    <a:pt x="1101" y="184"/>
                    <a:pt x="1099" y="182"/>
                    <a:pt x="1099" y="181"/>
                  </a:cubicBezTo>
                  <a:cubicBezTo>
                    <a:pt x="1099" y="180"/>
                    <a:pt x="1091" y="177"/>
                    <a:pt x="1088" y="177"/>
                  </a:cubicBezTo>
                  <a:cubicBezTo>
                    <a:pt x="1085" y="178"/>
                    <a:pt x="1084" y="175"/>
                    <a:pt x="1087" y="175"/>
                  </a:cubicBezTo>
                  <a:cubicBezTo>
                    <a:pt x="1091" y="175"/>
                    <a:pt x="1097" y="175"/>
                    <a:pt x="1094" y="171"/>
                  </a:cubicBezTo>
                  <a:cubicBezTo>
                    <a:pt x="1091" y="167"/>
                    <a:pt x="1069" y="166"/>
                    <a:pt x="1067" y="167"/>
                  </a:cubicBezTo>
                  <a:cubicBezTo>
                    <a:pt x="1065" y="168"/>
                    <a:pt x="1067" y="171"/>
                    <a:pt x="1062" y="175"/>
                  </a:cubicBezTo>
                  <a:cubicBezTo>
                    <a:pt x="1057" y="180"/>
                    <a:pt x="1052" y="177"/>
                    <a:pt x="1053" y="174"/>
                  </a:cubicBezTo>
                  <a:cubicBezTo>
                    <a:pt x="1054" y="172"/>
                    <a:pt x="1060" y="173"/>
                    <a:pt x="1060" y="170"/>
                  </a:cubicBezTo>
                  <a:cubicBezTo>
                    <a:pt x="1060" y="168"/>
                    <a:pt x="1051" y="169"/>
                    <a:pt x="1050" y="167"/>
                  </a:cubicBezTo>
                  <a:cubicBezTo>
                    <a:pt x="1049" y="166"/>
                    <a:pt x="1052" y="164"/>
                    <a:pt x="1055" y="165"/>
                  </a:cubicBezTo>
                  <a:cubicBezTo>
                    <a:pt x="1058" y="166"/>
                    <a:pt x="1063" y="167"/>
                    <a:pt x="1063" y="165"/>
                  </a:cubicBezTo>
                  <a:cubicBezTo>
                    <a:pt x="1064" y="164"/>
                    <a:pt x="1060" y="164"/>
                    <a:pt x="1055" y="163"/>
                  </a:cubicBezTo>
                  <a:cubicBezTo>
                    <a:pt x="1050" y="162"/>
                    <a:pt x="1038" y="159"/>
                    <a:pt x="1032" y="160"/>
                  </a:cubicBezTo>
                  <a:cubicBezTo>
                    <a:pt x="1026" y="160"/>
                    <a:pt x="1023" y="157"/>
                    <a:pt x="1019" y="157"/>
                  </a:cubicBezTo>
                  <a:cubicBezTo>
                    <a:pt x="1016" y="157"/>
                    <a:pt x="1016" y="159"/>
                    <a:pt x="1017" y="161"/>
                  </a:cubicBezTo>
                  <a:cubicBezTo>
                    <a:pt x="1019" y="163"/>
                    <a:pt x="1014" y="164"/>
                    <a:pt x="1010" y="163"/>
                  </a:cubicBezTo>
                  <a:cubicBezTo>
                    <a:pt x="1006" y="163"/>
                    <a:pt x="1000" y="166"/>
                    <a:pt x="1002" y="169"/>
                  </a:cubicBezTo>
                  <a:cubicBezTo>
                    <a:pt x="1004" y="172"/>
                    <a:pt x="1007" y="168"/>
                    <a:pt x="1009" y="169"/>
                  </a:cubicBezTo>
                  <a:cubicBezTo>
                    <a:pt x="1011" y="170"/>
                    <a:pt x="1004" y="172"/>
                    <a:pt x="1007" y="173"/>
                  </a:cubicBezTo>
                  <a:cubicBezTo>
                    <a:pt x="1010" y="175"/>
                    <a:pt x="1009" y="178"/>
                    <a:pt x="1009" y="179"/>
                  </a:cubicBezTo>
                  <a:cubicBezTo>
                    <a:pt x="1009" y="180"/>
                    <a:pt x="1004" y="181"/>
                    <a:pt x="1002" y="179"/>
                  </a:cubicBezTo>
                  <a:cubicBezTo>
                    <a:pt x="1001" y="177"/>
                    <a:pt x="998" y="179"/>
                    <a:pt x="994" y="179"/>
                  </a:cubicBezTo>
                  <a:cubicBezTo>
                    <a:pt x="991" y="178"/>
                    <a:pt x="988" y="180"/>
                    <a:pt x="992" y="180"/>
                  </a:cubicBezTo>
                  <a:cubicBezTo>
                    <a:pt x="996" y="181"/>
                    <a:pt x="997" y="183"/>
                    <a:pt x="992" y="184"/>
                  </a:cubicBezTo>
                  <a:cubicBezTo>
                    <a:pt x="987" y="184"/>
                    <a:pt x="988" y="179"/>
                    <a:pt x="985" y="180"/>
                  </a:cubicBezTo>
                  <a:cubicBezTo>
                    <a:pt x="982" y="180"/>
                    <a:pt x="976" y="177"/>
                    <a:pt x="972" y="178"/>
                  </a:cubicBezTo>
                  <a:cubicBezTo>
                    <a:pt x="969" y="178"/>
                    <a:pt x="967" y="180"/>
                    <a:pt x="963" y="181"/>
                  </a:cubicBezTo>
                  <a:cubicBezTo>
                    <a:pt x="958" y="181"/>
                    <a:pt x="952" y="178"/>
                    <a:pt x="950" y="176"/>
                  </a:cubicBezTo>
                  <a:cubicBezTo>
                    <a:pt x="948" y="173"/>
                    <a:pt x="947" y="173"/>
                    <a:pt x="945" y="176"/>
                  </a:cubicBezTo>
                  <a:cubicBezTo>
                    <a:pt x="943" y="178"/>
                    <a:pt x="943" y="184"/>
                    <a:pt x="941" y="184"/>
                  </a:cubicBezTo>
                  <a:cubicBezTo>
                    <a:pt x="938" y="185"/>
                    <a:pt x="938" y="189"/>
                    <a:pt x="935" y="191"/>
                  </a:cubicBezTo>
                  <a:cubicBezTo>
                    <a:pt x="933" y="192"/>
                    <a:pt x="933" y="189"/>
                    <a:pt x="930" y="189"/>
                  </a:cubicBezTo>
                  <a:cubicBezTo>
                    <a:pt x="927" y="189"/>
                    <a:pt x="918" y="180"/>
                    <a:pt x="917" y="178"/>
                  </a:cubicBezTo>
                  <a:cubicBezTo>
                    <a:pt x="917" y="175"/>
                    <a:pt x="911" y="170"/>
                    <a:pt x="910" y="169"/>
                  </a:cubicBezTo>
                  <a:cubicBezTo>
                    <a:pt x="908" y="168"/>
                    <a:pt x="911" y="168"/>
                    <a:pt x="913" y="169"/>
                  </a:cubicBezTo>
                  <a:cubicBezTo>
                    <a:pt x="915" y="171"/>
                    <a:pt x="917" y="171"/>
                    <a:pt x="919" y="170"/>
                  </a:cubicBezTo>
                  <a:cubicBezTo>
                    <a:pt x="921" y="169"/>
                    <a:pt x="921" y="164"/>
                    <a:pt x="918" y="164"/>
                  </a:cubicBezTo>
                  <a:cubicBezTo>
                    <a:pt x="914" y="164"/>
                    <a:pt x="916" y="161"/>
                    <a:pt x="917" y="161"/>
                  </a:cubicBezTo>
                  <a:cubicBezTo>
                    <a:pt x="919" y="160"/>
                    <a:pt x="913" y="155"/>
                    <a:pt x="915" y="155"/>
                  </a:cubicBezTo>
                  <a:cubicBezTo>
                    <a:pt x="917" y="154"/>
                    <a:pt x="917" y="152"/>
                    <a:pt x="914" y="152"/>
                  </a:cubicBezTo>
                  <a:cubicBezTo>
                    <a:pt x="911" y="152"/>
                    <a:pt x="908" y="149"/>
                    <a:pt x="908" y="148"/>
                  </a:cubicBezTo>
                  <a:cubicBezTo>
                    <a:pt x="908" y="147"/>
                    <a:pt x="896" y="146"/>
                    <a:pt x="897" y="148"/>
                  </a:cubicBezTo>
                  <a:cubicBezTo>
                    <a:pt x="897" y="150"/>
                    <a:pt x="893" y="150"/>
                    <a:pt x="894" y="148"/>
                  </a:cubicBezTo>
                  <a:cubicBezTo>
                    <a:pt x="894" y="146"/>
                    <a:pt x="890" y="147"/>
                    <a:pt x="884" y="145"/>
                  </a:cubicBezTo>
                  <a:cubicBezTo>
                    <a:pt x="879" y="144"/>
                    <a:pt x="879" y="140"/>
                    <a:pt x="877" y="140"/>
                  </a:cubicBezTo>
                  <a:cubicBezTo>
                    <a:pt x="875" y="139"/>
                    <a:pt x="876" y="145"/>
                    <a:pt x="873" y="144"/>
                  </a:cubicBezTo>
                  <a:cubicBezTo>
                    <a:pt x="870" y="143"/>
                    <a:pt x="867" y="145"/>
                    <a:pt x="869" y="148"/>
                  </a:cubicBezTo>
                  <a:cubicBezTo>
                    <a:pt x="870" y="151"/>
                    <a:pt x="869" y="152"/>
                    <a:pt x="868" y="154"/>
                  </a:cubicBezTo>
                  <a:cubicBezTo>
                    <a:pt x="868" y="157"/>
                    <a:pt x="867" y="156"/>
                    <a:pt x="863" y="155"/>
                  </a:cubicBezTo>
                  <a:cubicBezTo>
                    <a:pt x="860" y="154"/>
                    <a:pt x="860" y="158"/>
                    <a:pt x="853" y="156"/>
                  </a:cubicBezTo>
                  <a:cubicBezTo>
                    <a:pt x="846" y="154"/>
                    <a:pt x="843" y="156"/>
                    <a:pt x="842" y="154"/>
                  </a:cubicBezTo>
                  <a:cubicBezTo>
                    <a:pt x="841" y="151"/>
                    <a:pt x="839" y="151"/>
                    <a:pt x="838" y="153"/>
                  </a:cubicBezTo>
                  <a:cubicBezTo>
                    <a:pt x="838" y="155"/>
                    <a:pt x="827" y="154"/>
                    <a:pt x="826" y="151"/>
                  </a:cubicBezTo>
                  <a:cubicBezTo>
                    <a:pt x="826" y="149"/>
                    <a:pt x="828" y="148"/>
                    <a:pt x="830" y="148"/>
                  </a:cubicBezTo>
                  <a:cubicBezTo>
                    <a:pt x="832" y="147"/>
                    <a:pt x="828" y="146"/>
                    <a:pt x="822" y="146"/>
                  </a:cubicBezTo>
                  <a:cubicBezTo>
                    <a:pt x="817" y="146"/>
                    <a:pt x="813" y="143"/>
                    <a:pt x="807" y="144"/>
                  </a:cubicBezTo>
                  <a:cubicBezTo>
                    <a:pt x="801" y="144"/>
                    <a:pt x="788" y="146"/>
                    <a:pt x="786" y="146"/>
                  </a:cubicBezTo>
                  <a:cubicBezTo>
                    <a:pt x="784" y="147"/>
                    <a:pt x="787" y="151"/>
                    <a:pt x="785" y="151"/>
                  </a:cubicBezTo>
                  <a:cubicBezTo>
                    <a:pt x="782" y="151"/>
                    <a:pt x="784" y="145"/>
                    <a:pt x="783" y="143"/>
                  </a:cubicBezTo>
                  <a:cubicBezTo>
                    <a:pt x="783" y="140"/>
                    <a:pt x="778" y="140"/>
                    <a:pt x="779" y="142"/>
                  </a:cubicBezTo>
                  <a:cubicBezTo>
                    <a:pt x="780" y="144"/>
                    <a:pt x="772" y="145"/>
                    <a:pt x="770" y="143"/>
                  </a:cubicBezTo>
                  <a:cubicBezTo>
                    <a:pt x="768" y="141"/>
                    <a:pt x="765" y="139"/>
                    <a:pt x="761" y="138"/>
                  </a:cubicBezTo>
                  <a:cubicBezTo>
                    <a:pt x="756" y="137"/>
                    <a:pt x="750" y="142"/>
                    <a:pt x="751" y="143"/>
                  </a:cubicBezTo>
                  <a:cubicBezTo>
                    <a:pt x="752" y="145"/>
                    <a:pt x="756" y="144"/>
                    <a:pt x="756" y="145"/>
                  </a:cubicBezTo>
                  <a:cubicBezTo>
                    <a:pt x="756" y="147"/>
                    <a:pt x="746" y="146"/>
                    <a:pt x="746" y="148"/>
                  </a:cubicBezTo>
                  <a:cubicBezTo>
                    <a:pt x="746" y="150"/>
                    <a:pt x="736" y="152"/>
                    <a:pt x="733" y="152"/>
                  </a:cubicBezTo>
                  <a:cubicBezTo>
                    <a:pt x="725" y="153"/>
                    <a:pt x="723" y="153"/>
                    <a:pt x="719" y="156"/>
                  </a:cubicBezTo>
                  <a:cubicBezTo>
                    <a:pt x="715" y="160"/>
                    <a:pt x="718" y="154"/>
                    <a:pt x="721" y="151"/>
                  </a:cubicBezTo>
                  <a:cubicBezTo>
                    <a:pt x="724" y="148"/>
                    <a:pt x="727" y="149"/>
                    <a:pt x="729" y="147"/>
                  </a:cubicBezTo>
                  <a:cubicBezTo>
                    <a:pt x="731" y="144"/>
                    <a:pt x="734" y="144"/>
                    <a:pt x="738" y="144"/>
                  </a:cubicBezTo>
                  <a:cubicBezTo>
                    <a:pt x="743" y="143"/>
                    <a:pt x="743" y="140"/>
                    <a:pt x="745" y="139"/>
                  </a:cubicBezTo>
                  <a:cubicBezTo>
                    <a:pt x="747" y="138"/>
                    <a:pt x="753" y="136"/>
                    <a:pt x="754" y="134"/>
                  </a:cubicBezTo>
                  <a:cubicBezTo>
                    <a:pt x="755" y="132"/>
                    <a:pt x="766" y="128"/>
                    <a:pt x="768" y="128"/>
                  </a:cubicBezTo>
                  <a:cubicBezTo>
                    <a:pt x="770" y="128"/>
                    <a:pt x="771" y="123"/>
                    <a:pt x="772" y="123"/>
                  </a:cubicBezTo>
                  <a:cubicBezTo>
                    <a:pt x="773" y="123"/>
                    <a:pt x="780" y="121"/>
                    <a:pt x="782" y="120"/>
                  </a:cubicBezTo>
                  <a:cubicBezTo>
                    <a:pt x="785" y="118"/>
                    <a:pt x="786" y="116"/>
                    <a:pt x="786" y="114"/>
                  </a:cubicBezTo>
                  <a:cubicBezTo>
                    <a:pt x="786" y="113"/>
                    <a:pt x="783" y="113"/>
                    <a:pt x="783" y="112"/>
                  </a:cubicBezTo>
                  <a:cubicBezTo>
                    <a:pt x="782" y="110"/>
                    <a:pt x="784" y="111"/>
                    <a:pt x="787" y="110"/>
                  </a:cubicBezTo>
                  <a:cubicBezTo>
                    <a:pt x="789" y="109"/>
                    <a:pt x="787" y="106"/>
                    <a:pt x="785" y="106"/>
                  </a:cubicBezTo>
                  <a:cubicBezTo>
                    <a:pt x="783" y="107"/>
                    <a:pt x="786" y="104"/>
                    <a:pt x="784" y="102"/>
                  </a:cubicBezTo>
                  <a:cubicBezTo>
                    <a:pt x="782" y="100"/>
                    <a:pt x="778" y="103"/>
                    <a:pt x="778" y="101"/>
                  </a:cubicBezTo>
                  <a:cubicBezTo>
                    <a:pt x="779" y="99"/>
                    <a:pt x="778" y="96"/>
                    <a:pt x="777" y="94"/>
                  </a:cubicBezTo>
                  <a:cubicBezTo>
                    <a:pt x="775" y="93"/>
                    <a:pt x="772" y="97"/>
                    <a:pt x="769" y="94"/>
                  </a:cubicBezTo>
                  <a:cubicBezTo>
                    <a:pt x="766" y="92"/>
                    <a:pt x="757" y="91"/>
                    <a:pt x="757" y="92"/>
                  </a:cubicBezTo>
                  <a:cubicBezTo>
                    <a:pt x="757" y="93"/>
                    <a:pt x="753" y="90"/>
                    <a:pt x="752" y="91"/>
                  </a:cubicBezTo>
                  <a:cubicBezTo>
                    <a:pt x="751" y="92"/>
                    <a:pt x="744" y="92"/>
                    <a:pt x="742" y="91"/>
                  </a:cubicBezTo>
                  <a:cubicBezTo>
                    <a:pt x="739" y="91"/>
                    <a:pt x="736" y="92"/>
                    <a:pt x="736" y="94"/>
                  </a:cubicBezTo>
                  <a:cubicBezTo>
                    <a:pt x="736" y="97"/>
                    <a:pt x="727" y="96"/>
                    <a:pt x="726" y="95"/>
                  </a:cubicBezTo>
                  <a:cubicBezTo>
                    <a:pt x="724" y="95"/>
                    <a:pt x="732" y="89"/>
                    <a:pt x="732" y="88"/>
                  </a:cubicBezTo>
                  <a:cubicBezTo>
                    <a:pt x="732" y="87"/>
                    <a:pt x="719" y="88"/>
                    <a:pt x="718" y="87"/>
                  </a:cubicBezTo>
                  <a:cubicBezTo>
                    <a:pt x="717" y="85"/>
                    <a:pt x="711" y="85"/>
                    <a:pt x="708" y="85"/>
                  </a:cubicBezTo>
                  <a:cubicBezTo>
                    <a:pt x="705" y="85"/>
                    <a:pt x="708" y="84"/>
                    <a:pt x="710" y="84"/>
                  </a:cubicBezTo>
                  <a:cubicBezTo>
                    <a:pt x="713" y="84"/>
                    <a:pt x="715" y="82"/>
                    <a:pt x="718" y="81"/>
                  </a:cubicBezTo>
                  <a:cubicBezTo>
                    <a:pt x="721" y="81"/>
                    <a:pt x="720" y="80"/>
                    <a:pt x="719" y="78"/>
                  </a:cubicBezTo>
                  <a:cubicBezTo>
                    <a:pt x="718" y="76"/>
                    <a:pt x="715" y="77"/>
                    <a:pt x="712" y="76"/>
                  </a:cubicBezTo>
                  <a:cubicBezTo>
                    <a:pt x="709" y="75"/>
                    <a:pt x="706" y="74"/>
                    <a:pt x="703" y="74"/>
                  </a:cubicBezTo>
                  <a:cubicBezTo>
                    <a:pt x="701" y="74"/>
                    <a:pt x="698" y="75"/>
                    <a:pt x="692" y="76"/>
                  </a:cubicBezTo>
                  <a:cubicBezTo>
                    <a:pt x="686" y="77"/>
                    <a:pt x="686" y="82"/>
                    <a:pt x="683" y="83"/>
                  </a:cubicBezTo>
                  <a:cubicBezTo>
                    <a:pt x="680" y="85"/>
                    <a:pt x="675" y="90"/>
                    <a:pt x="677" y="91"/>
                  </a:cubicBezTo>
                  <a:cubicBezTo>
                    <a:pt x="680" y="91"/>
                    <a:pt x="678" y="93"/>
                    <a:pt x="679" y="94"/>
                  </a:cubicBezTo>
                  <a:cubicBezTo>
                    <a:pt x="679" y="96"/>
                    <a:pt x="677" y="96"/>
                    <a:pt x="674" y="96"/>
                  </a:cubicBezTo>
                  <a:cubicBezTo>
                    <a:pt x="671" y="95"/>
                    <a:pt x="661" y="95"/>
                    <a:pt x="661" y="97"/>
                  </a:cubicBezTo>
                  <a:cubicBezTo>
                    <a:pt x="661" y="100"/>
                    <a:pt x="667" y="101"/>
                    <a:pt x="667" y="102"/>
                  </a:cubicBezTo>
                  <a:cubicBezTo>
                    <a:pt x="666" y="103"/>
                    <a:pt x="662" y="102"/>
                    <a:pt x="660" y="100"/>
                  </a:cubicBezTo>
                  <a:cubicBezTo>
                    <a:pt x="658" y="99"/>
                    <a:pt x="654" y="100"/>
                    <a:pt x="653" y="102"/>
                  </a:cubicBezTo>
                  <a:cubicBezTo>
                    <a:pt x="652" y="104"/>
                    <a:pt x="649" y="104"/>
                    <a:pt x="647" y="103"/>
                  </a:cubicBezTo>
                  <a:cubicBezTo>
                    <a:pt x="646" y="103"/>
                    <a:pt x="644" y="104"/>
                    <a:pt x="642" y="104"/>
                  </a:cubicBezTo>
                  <a:cubicBezTo>
                    <a:pt x="640" y="103"/>
                    <a:pt x="646" y="100"/>
                    <a:pt x="644" y="99"/>
                  </a:cubicBezTo>
                  <a:cubicBezTo>
                    <a:pt x="643" y="97"/>
                    <a:pt x="637" y="99"/>
                    <a:pt x="636" y="101"/>
                  </a:cubicBezTo>
                  <a:cubicBezTo>
                    <a:pt x="636" y="103"/>
                    <a:pt x="632" y="99"/>
                    <a:pt x="631" y="100"/>
                  </a:cubicBezTo>
                  <a:cubicBezTo>
                    <a:pt x="629" y="101"/>
                    <a:pt x="628" y="102"/>
                    <a:pt x="625" y="103"/>
                  </a:cubicBezTo>
                  <a:cubicBezTo>
                    <a:pt x="623" y="104"/>
                    <a:pt x="618" y="102"/>
                    <a:pt x="617" y="104"/>
                  </a:cubicBezTo>
                  <a:cubicBezTo>
                    <a:pt x="616" y="106"/>
                    <a:pt x="622" y="106"/>
                    <a:pt x="622" y="107"/>
                  </a:cubicBezTo>
                  <a:cubicBezTo>
                    <a:pt x="622" y="108"/>
                    <a:pt x="609" y="108"/>
                    <a:pt x="608" y="109"/>
                  </a:cubicBezTo>
                  <a:cubicBezTo>
                    <a:pt x="608" y="111"/>
                    <a:pt x="603" y="111"/>
                    <a:pt x="598" y="111"/>
                  </a:cubicBezTo>
                  <a:cubicBezTo>
                    <a:pt x="592" y="111"/>
                    <a:pt x="594" y="114"/>
                    <a:pt x="590" y="114"/>
                  </a:cubicBezTo>
                  <a:cubicBezTo>
                    <a:pt x="585" y="115"/>
                    <a:pt x="583" y="115"/>
                    <a:pt x="582" y="118"/>
                  </a:cubicBezTo>
                  <a:cubicBezTo>
                    <a:pt x="581" y="120"/>
                    <a:pt x="577" y="120"/>
                    <a:pt x="576" y="119"/>
                  </a:cubicBezTo>
                  <a:cubicBezTo>
                    <a:pt x="574" y="117"/>
                    <a:pt x="570" y="119"/>
                    <a:pt x="572" y="120"/>
                  </a:cubicBezTo>
                  <a:cubicBezTo>
                    <a:pt x="574" y="120"/>
                    <a:pt x="572" y="122"/>
                    <a:pt x="571" y="122"/>
                  </a:cubicBezTo>
                  <a:cubicBezTo>
                    <a:pt x="570" y="121"/>
                    <a:pt x="566" y="124"/>
                    <a:pt x="568" y="124"/>
                  </a:cubicBezTo>
                  <a:cubicBezTo>
                    <a:pt x="570" y="123"/>
                    <a:pt x="571" y="125"/>
                    <a:pt x="570" y="127"/>
                  </a:cubicBezTo>
                  <a:cubicBezTo>
                    <a:pt x="569" y="128"/>
                    <a:pt x="564" y="125"/>
                    <a:pt x="563" y="126"/>
                  </a:cubicBezTo>
                  <a:cubicBezTo>
                    <a:pt x="562" y="128"/>
                    <a:pt x="565" y="129"/>
                    <a:pt x="567" y="129"/>
                  </a:cubicBezTo>
                  <a:cubicBezTo>
                    <a:pt x="570" y="129"/>
                    <a:pt x="571" y="130"/>
                    <a:pt x="571" y="132"/>
                  </a:cubicBezTo>
                  <a:cubicBezTo>
                    <a:pt x="571" y="133"/>
                    <a:pt x="566" y="131"/>
                    <a:pt x="565" y="132"/>
                  </a:cubicBezTo>
                  <a:cubicBezTo>
                    <a:pt x="564" y="134"/>
                    <a:pt x="566" y="134"/>
                    <a:pt x="568" y="134"/>
                  </a:cubicBezTo>
                  <a:cubicBezTo>
                    <a:pt x="570" y="135"/>
                    <a:pt x="569" y="136"/>
                    <a:pt x="571" y="137"/>
                  </a:cubicBezTo>
                  <a:cubicBezTo>
                    <a:pt x="571" y="138"/>
                    <a:pt x="571" y="138"/>
                    <a:pt x="571" y="138"/>
                  </a:cubicBezTo>
                  <a:cubicBezTo>
                    <a:pt x="572" y="139"/>
                    <a:pt x="570" y="140"/>
                    <a:pt x="570" y="141"/>
                  </a:cubicBezTo>
                  <a:cubicBezTo>
                    <a:pt x="571" y="143"/>
                    <a:pt x="568" y="144"/>
                    <a:pt x="568" y="142"/>
                  </a:cubicBezTo>
                  <a:cubicBezTo>
                    <a:pt x="568" y="141"/>
                    <a:pt x="561" y="140"/>
                    <a:pt x="560" y="142"/>
                  </a:cubicBezTo>
                  <a:cubicBezTo>
                    <a:pt x="559" y="143"/>
                    <a:pt x="558" y="145"/>
                    <a:pt x="556" y="143"/>
                  </a:cubicBezTo>
                  <a:cubicBezTo>
                    <a:pt x="554" y="142"/>
                    <a:pt x="550" y="144"/>
                    <a:pt x="544" y="144"/>
                  </a:cubicBezTo>
                  <a:cubicBezTo>
                    <a:pt x="537" y="144"/>
                    <a:pt x="525" y="145"/>
                    <a:pt x="522" y="146"/>
                  </a:cubicBezTo>
                  <a:cubicBezTo>
                    <a:pt x="519" y="147"/>
                    <a:pt x="516" y="151"/>
                    <a:pt x="519" y="154"/>
                  </a:cubicBezTo>
                  <a:cubicBezTo>
                    <a:pt x="522" y="157"/>
                    <a:pt x="519" y="158"/>
                    <a:pt x="519" y="160"/>
                  </a:cubicBezTo>
                  <a:cubicBezTo>
                    <a:pt x="519" y="162"/>
                    <a:pt x="526" y="166"/>
                    <a:pt x="530" y="166"/>
                  </a:cubicBezTo>
                  <a:cubicBezTo>
                    <a:pt x="534" y="166"/>
                    <a:pt x="538" y="171"/>
                    <a:pt x="535" y="174"/>
                  </a:cubicBezTo>
                  <a:cubicBezTo>
                    <a:pt x="533" y="177"/>
                    <a:pt x="526" y="173"/>
                    <a:pt x="521" y="170"/>
                  </a:cubicBezTo>
                  <a:cubicBezTo>
                    <a:pt x="516" y="166"/>
                    <a:pt x="505" y="164"/>
                    <a:pt x="502" y="165"/>
                  </a:cubicBezTo>
                  <a:cubicBezTo>
                    <a:pt x="498" y="165"/>
                    <a:pt x="500" y="161"/>
                    <a:pt x="496" y="162"/>
                  </a:cubicBezTo>
                  <a:cubicBezTo>
                    <a:pt x="491" y="162"/>
                    <a:pt x="487" y="166"/>
                    <a:pt x="490" y="166"/>
                  </a:cubicBezTo>
                  <a:cubicBezTo>
                    <a:pt x="493" y="166"/>
                    <a:pt x="495" y="166"/>
                    <a:pt x="494" y="167"/>
                  </a:cubicBezTo>
                  <a:cubicBezTo>
                    <a:pt x="492" y="169"/>
                    <a:pt x="495" y="168"/>
                    <a:pt x="498" y="170"/>
                  </a:cubicBezTo>
                  <a:cubicBezTo>
                    <a:pt x="502" y="171"/>
                    <a:pt x="495" y="174"/>
                    <a:pt x="491" y="171"/>
                  </a:cubicBezTo>
                  <a:cubicBezTo>
                    <a:pt x="488" y="168"/>
                    <a:pt x="483" y="171"/>
                    <a:pt x="482" y="173"/>
                  </a:cubicBezTo>
                  <a:cubicBezTo>
                    <a:pt x="481" y="175"/>
                    <a:pt x="487" y="181"/>
                    <a:pt x="493" y="182"/>
                  </a:cubicBezTo>
                  <a:cubicBezTo>
                    <a:pt x="500" y="183"/>
                    <a:pt x="498" y="185"/>
                    <a:pt x="501" y="186"/>
                  </a:cubicBezTo>
                  <a:cubicBezTo>
                    <a:pt x="504" y="187"/>
                    <a:pt x="502" y="188"/>
                    <a:pt x="500" y="188"/>
                  </a:cubicBezTo>
                  <a:cubicBezTo>
                    <a:pt x="498" y="188"/>
                    <a:pt x="493" y="185"/>
                    <a:pt x="490" y="183"/>
                  </a:cubicBezTo>
                  <a:cubicBezTo>
                    <a:pt x="487" y="182"/>
                    <a:pt x="478" y="184"/>
                    <a:pt x="476" y="182"/>
                  </a:cubicBezTo>
                  <a:cubicBezTo>
                    <a:pt x="474" y="180"/>
                    <a:pt x="477" y="178"/>
                    <a:pt x="475" y="177"/>
                  </a:cubicBezTo>
                  <a:cubicBezTo>
                    <a:pt x="474" y="175"/>
                    <a:pt x="475" y="172"/>
                    <a:pt x="477" y="168"/>
                  </a:cubicBezTo>
                  <a:cubicBezTo>
                    <a:pt x="480" y="165"/>
                    <a:pt x="477" y="159"/>
                    <a:pt x="474" y="158"/>
                  </a:cubicBezTo>
                  <a:cubicBezTo>
                    <a:pt x="470" y="157"/>
                    <a:pt x="471" y="160"/>
                    <a:pt x="471" y="161"/>
                  </a:cubicBezTo>
                  <a:cubicBezTo>
                    <a:pt x="472" y="162"/>
                    <a:pt x="472" y="167"/>
                    <a:pt x="469" y="170"/>
                  </a:cubicBezTo>
                  <a:cubicBezTo>
                    <a:pt x="467" y="173"/>
                    <a:pt x="459" y="173"/>
                    <a:pt x="459" y="175"/>
                  </a:cubicBezTo>
                  <a:cubicBezTo>
                    <a:pt x="459" y="177"/>
                    <a:pt x="454" y="179"/>
                    <a:pt x="456" y="180"/>
                  </a:cubicBezTo>
                  <a:cubicBezTo>
                    <a:pt x="458" y="182"/>
                    <a:pt x="464" y="190"/>
                    <a:pt x="465" y="192"/>
                  </a:cubicBezTo>
                  <a:cubicBezTo>
                    <a:pt x="466" y="194"/>
                    <a:pt x="459" y="202"/>
                    <a:pt x="461" y="206"/>
                  </a:cubicBezTo>
                  <a:cubicBezTo>
                    <a:pt x="462" y="211"/>
                    <a:pt x="460" y="213"/>
                    <a:pt x="461" y="215"/>
                  </a:cubicBezTo>
                  <a:cubicBezTo>
                    <a:pt x="462" y="217"/>
                    <a:pt x="465" y="215"/>
                    <a:pt x="467" y="216"/>
                  </a:cubicBezTo>
                  <a:cubicBezTo>
                    <a:pt x="469" y="217"/>
                    <a:pt x="473" y="215"/>
                    <a:pt x="477" y="214"/>
                  </a:cubicBezTo>
                  <a:cubicBezTo>
                    <a:pt x="482" y="213"/>
                    <a:pt x="490" y="218"/>
                    <a:pt x="493" y="219"/>
                  </a:cubicBezTo>
                  <a:cubicBezTo>
                    <a:pt x="496" y="221"/>
                    <a:pt x="495" y="223"/>
                    <a:pt x="496" y="226"/>
                  </a:cubicBezTo>
                  <a:cubicBezTo>
                    <a:pt x="498" y="228"/>
                    <a:pt x="493" y="228"/>
                    <a:pt x="493" y="232"/>
                  </a:cubicBezTo>
                  <a:cubicBezTo>
                    <a:pt x="493" y="236"/>
                    <a:pt x="502" y="237"/>
                    <a:pt x="502" y="238"/>
                  </a:cubicBezTo>
                  <a:cubicBezTo>
                    <a:pt x="503" y="240"/>
                    <a:pt x="496" y="239"/>
                    <a:pt x="493" y="238"/>
                  </a:cubicBezTo>
                  <a:cubicBezTo>
                    <a:pt x="490" y="237"/>
                    <a:pt x="490" y="233"/>
                    <a:pt x="489" y="232"/>
                  </a:cubicBezTo>
                  <a:cubicBezTo>
                    <a:pt x="488" y="232"/>
                    <a:pt x="491" y="229"/>
                    <a:pt x="491" y="226"/>
                  </a:cubicBezTo>
                  <a:cubicBezTo>
                    <a:pt x="491" y="224"/>
                    <a:pt x="488" y="222"/>
                    <a:pt x="487" y="221"/>
                  </a:cubicBezTo>
                  <a:cubicBezTo>
                    <a:pt x="486" y="219"/>
                    <a:pt x="484" y="217"/>
                    <a:pt x="482" y="217"/>
                  </a:cubicBezTo>
                  <a:cubicBezTo>
                    <a:pt x="479" y="218"/>
                    <a:pt x="471" y="219"/>
                    <a:pt x="469" y="221"/>
                  </a:cubicBezTo>
                  <a:cubicBezTo>
                    <a:pt x="466" y="223"/>
                    <a:pt x="469" y="229"/>
                    <a:pt x="470" y="233"/>
                  </a:cubicBezTo>
                  <a:cubicBezTo>
                    <a:pt x="472" y="236"/>
                    <a:pt x="463" y="240"/>
                    <a:pt x="463" y="242"/>
                  </a:cubicBezTo>
                  <a:cubicBezTo>
                    <a:pt x="464" y="245"/>
                    <a:pt x="461" y="246"/>
                    <a:pt x="457" y="248"/>
                  </a:cubicBezTo>
                  <a:cubicBezTo>
                    <a:pt x="453" y="250"/>
                    <a:pt x="449" y="252"/>
                    <a:pt x="449" y="255"/>
                  </a:cubicBezTo>
                  <a:cubicBezTo>
                    <a:pt x="449" y="258"/>
                    <a:pt x="444" y="256"/>
                    <a:pt x="442" y="255"/>
                  </a:cubicBezTo>
                  <a:cubicBezTo>
                    <a:pt x="439" y="253"/>
                    <a:pt x="436" y="256"/>
                    <a:pt x="432" y="256"/>
                  </a:cubicBezTo>
                  <a:cubicBezTo>
                    <a:pt x="428" y="255"/>
                    <a:pt x="428" y="252"/>
                    <a:pt x="425" y="253"/>
                  </a:cubicBezTo>
                  <a:cubicBezTo>
                    <a:pt x="422" y="255"/>
                    <a:pt x="420" y="252"/>
                    <a:pt x="421" y="250"/>
                  </a:cubicBezTo>
                  <a:cubicBezTo>
                    <a:pt x="422" y="248"/>
                    <a:pt x="425" y="249"/>
                    <a:pt x="426" y="251"/>
                  </a:cubicBezTo>
                  <a:cubicBezTo>
                    <a:pt x="426" y="253"/>
                    <a:pt x="428" y="252"/>
                    <a:pt x="431" y="250"/>
                  </a:cubicBezTo>
                  <a:cubicBezTo>
                    <a:pt x="433" y="249"/>
                    <a:pt x="432" y="252"/>
                    <a:pt x="435" y="252"/>
                  </a:cubicBezTo>
                  <a:cubicBezTo>
                    <a:pt x="439" y="253"/>
                    <a:pt x="437" y="251"/>
                    <a:pt x="440" y="251"/>
                  </a:cubicBezTo>
                  <a:cubicBezTo>
                    <a:pt x="442" y="251"/>
                    <a:pt x="443" y="250"/>
                    <a:pt x="442" y="249"/>
                  </a:cubicBezTo>
                  <a:cubicBezTo>
                    <a:pt x="441" y="247"/>
                    <a:pt x="444" y="246"/>
                    <a:pt x="445" y="246"/>
                  </a:cubicBezTo>
                  <a:cubicBezTo>
                    <a:pt x="447" y="245"/>
                    <a:pt x="446" y="242"/>
                    <a:pt x="448" y="241"/>
                  </a:cubicBezTo>
                  <a:cubicBezTo>
                    <a:pt x="450" y="240"/>
                    <a:pt x="449" y="239"/>
                    <a:pt x="450" y="239"/>
                  </a:cubicBezTo>
                  <a:cubicBezTo>
                    <a:pt x="452" y="238"/>
                    <a:pt x="453" y="236"/>
                    <a:pt x="454" y="236"/>
                  </a:cubicBezTo>
                  <a:cubicBezTo>
                    <a:pt x="456" y="236"/>
                    <a:pt x="457" y="233"/>
                    <a:pt x="456" y="232"/>
                  </a:cubicBezTo>
                  <a:cubicBezTo>
                    <a:pt x="455" y="230"/>
                    <a:pt x="457" y="227"/>
                    <a:pt x="458" y="226"/>
                  </a:cubicBezTo>
                  <a:cubicBezTo>
                    <a:pt x="460" y="226"/>
                    <a:pt x="460" y="224"/>
                    <a:pt x="458" y="223"/>
                  </a:cubicBezTo>
                  <a:cubicBezTo>
                    <a:pt x="457" y="222"/>
                    <a:pt x="451" y="218"/>
                    <a:pt x="452" y="216"/>
                  </a:cubicBezTo>
                  <a:cubicBezTo>
                    <a:pt x="452" y="213"/>
                    <a:pt x="451" y="209"/>
                    <a:pt x="452" y="207"/>
                  </a:cubicBezTo>
                  <a:cubicBezTo>
                    <a:pt x="452" y="205"/>
                    <a:pt x="452" y="202"/>
                    <a:pt x="451" y="199"/>
                  </a:cubicBezTo>
                  <a:cubicBezTo>
                    <a:pt x="451" y="197"/>
                    <a:pt x="453" y="195"/>
                    <a:pt x="454" y="190"/>
                  </a:cubicBezTo>
                  <a:cubicBezTo>
                    <a:pt x="454" y="186"/>
                    <a:pt x="449" y="182"/>
                    <a:pt x="447" y="181"/>
                  </a:cubicBezTo>
                  <a:cubicBezTo>
                    <a:pt x="444" y="180"/>
                    <a:pt x="446" y="178"/>
                    <a:pt x="449" y="175"/>
                  </a:cubicBezTo>
                  <a:cubicBezTo>
                    <a:pt x="453" y="172"/>
                    <a:pt x="453" y="162"/>
                    <a:pt x="453" y="160"/>
                  </a:cubicBezTo>
                  <a:cubicBezTo>
                    <a:pt x="453" y="158"/>
                    <a:pt x="445" y="156"/>
                    <a:pt x="443" y="157"/>
                  </a:cubicBezTo>
                  <a:cubicBezTo>
                    <a:pt x="440" y="157"/>
                    <a:pt x="429" y="156"/>
                    <a:pt x="427" y="156"/>
                  </a:cubicBezTo>
                  <a:cubicBezTo>
                    <a:pt x="424" y="155"/>
                    <a:pt x="423" y="158"/>
                    <a:pt x="422" y="161"/>
                  </a:cubicBezTo>
                  <a:cubicBezTo>
                    <a:pt x="421" y="163"/>
                    <a:pt x="418" y="167"/>
                    <a:pt x="416" y="173"/>
                  </a:cubicBezTo>
                  <a:cubicBezTo>
                    <a:pt x="415" y="178"/>
                    <a:pt x="408" y="180"/>
                    <a:pt x="405" y="181"/>
                  </a:cubicBezTo>
                  <a:cubicBezTo>
                    <a:pt x="402" y="182"/>
                    <a:pt x="400" y="187"/>
                    <a:pt x="402" y="189"/>
                  </a:cubicBezTo>
                  <a:cubicBezTo>
                    <a:pt x="403" y="191"/>
                    <a:pt x="405" y="189"/>
                    <a:pt x="406" y="190"/>
                  </a:cubicBezTo>
                  <a:cubicBezTo>
                    <a:pt x="408" y="190"/>
                    <a:pt x="406" y="196"/>
                    <a:pt x="405" y="196"/>
                  </a:cubicBezTo>
                  <a:cubicBezTo>
                    <a:pt x="404" y="197"/>
                    <a:pt x="407" y="199"/>
                    <a:pt x="405" y="200"/>
                  </a:cubicBezTo>
                  <a:cubicBezTo>
                    <a:pt x="403" y="202"/>
                    <a:pt x="401" y="205"/>
                    <a:pt x="402" y="206"/>
                  </a:cubicBezTo>
                  <a:cubicBezTo>
                    <a:pt x="403" y="208"/>
                    <a:pt x="409" y="208"/>
                    <a:pt x="412" y="210"/>
                  </a:cubicBezTo>
                  <a:cubicBezTo>
                    <a:pt x="414" y="211"/>
                    <a:pt x="413" y="214"/>
                    <a:pt x="415" y="217"/>
                  </a:cubicBezTo>
                  <a:cubicBezTo>
                    <a:pt x="417" y="219"/>
                    <a:pt x="420" y="218"/>
                    <a:pt x="421" y="219"/>
                  </a:cubicBezTo>
                  <a:cubicBezTo>
                    <a:pt x="422" y="221"/>
                    <a:pt x="417" y="227"/>
                    <a:pt x="415" y="228"/>
                  </a:cubicBezTo>
                  <a:cubicBezTo>
                    <a:pt x="414" y="228"/>
                    <a:pt x="407" y="221"/>
                    <a:pt x="405" y="220"/>
                  </a:cubicBezTo>
                  <a:cubicBezTo>
                    <a:pt x="403" y="218"/>
                    <a:pt x="395" y="216"/>
                    <a:pt x="392" y="214"/>
                  </a:cubicBezTo>
                  <a:cubicBezTo>
                    <a:pt x="388" y="212"/>
                    <a:pt x="385" y="212"/>
                    <a:pt x="380" y="209"/>
                  </a:cubicBezTo>
                  <a:cubicBezTo>
                    <a:pt x="376" y="206"/>
                    <a:pt x="373" y="205"/>
                    <a:pt x="365" y="205"/>
                  </a:cubicBezTo>
                  <a:cubicBezTo>
                    <a:pt x="357" y="205"/>
                    <a:pt x="352" y="203"/>
                    <a:pt x="349" y="204"/>
                  </a:cubicBezTo>
                  <a:cubicBezTo>
                    <a:pt x="347" y="204"/>
                    <a:pt x="348" y="201"/>
                    <a:pt x="343" y="199"/>
                  </a:cubicBezTo>
                  <a:cubicBezTo>
                    <a:pt x="339" y="197"/>
                    <a:pt x="336" y="194"/>
                    <a:pt x="333" y="196"/>
                  </a:cubicBezTo>
                  <a:cubicBezTo>
                    <a:pt x="330" y="197"/>
                    <a:pt x="331" y="202"/>
                    <a:pt x="335" y="203"/>
                  </a:cubicBezTo>
                  <a:cubicBezTo>
                    <a:pt x="339" y="203"/>
                    <a:pt x="337" y="205"/>
                    <a:pt x="342" y="205"/>
                  </a:cubicBezTo>
                  <a:cubicBezTo>
                    <a:pt x="346" y="205"/>
                    <a:pt x="347" y="206"/>
                    <a:pt x="347" y="209"/>
                  </a:cubicBezTo>
                  <a:cubicBezTo>
                    <a:pt x="347" y="212"/>
                    <a:pt x="349" y="214"/>
                    <a:pt x="351" y="216"/>
                  </a:cubicBezTo>
                  <a:cubicBezTo>
                    <a:pt x="353" y="218"/>
                    <a:pt x="352" y="221"/>
                    <a:pt x="348" y="221"/>
                  </a:cubicBezTo>
                  <a:cubicBezTo>
                    <a:pt x="345" y="221"/>
                    <a:pt x="341" y="221"/>
                    <a:pt x="343" y="223"/>
                  </a:cubicBezTo>
                  <a:cubicBezTo>
                    <a:pt x="344" y="226"/>
                    <a:pt x="342" y="226"/>
                    <a:pt x="338" y="225"/>
                  </a:cubicBezTo>
                  <a:cubicBezTo>
                    <a:pt x="335" y="224"/>
                    <a:pt x="337" y="222"/>
                    <a:pt x="338" y="220"/>
                  </a:cubicBezTo>
                  <a:cubicBezTo>
                    <a:pt x="340" y="219"/>
                    <a:pt x="335" y="217"/>
                    <a:pt x="333" y="216"/>
                  </a:cubicBezTo>
                  <a:cubicBezTo>
                    <a:pt x="331" y="216"/>
                    <a:pt x="322" y="222"/>
                    <a:pt x="320" y="223"/>
                  </a:cubicBezTo>
                  <a:cubicBezTo>
                    <a:pt x="318" y="224"/>
                    <a:pt x="312" y="221"/>
                    <a:pt x="306" y="223"/>
                  </a:cubicBezTo>
                  <a:cubicBezTo>
                    <a:pt x="300" y="224"/>
                    <a:pt x="300" y="229"/>
                    <a:pt x="298" y="229"/>
                  </a:cubicBezTo>
                  <a:cubicBezTo>
                    <a:pt x="296" y="228"/>
                    <a:pt x="289" y="229"/>
                    <a:pt x="287" y="228"/>
                  </a:cubicBezTo>
                  <a:cubicBezTo>
                    <a:pt x="284" y="226"/>
                    <a:pt x="286" y="225"/>
                    <a:pt x="289" y="225"/>
                  </a:cubicBezTo>
                  <a:cubicBezTo>
                    <a:pt x="291" y="226"/>
                    <a:pt x="292" y="225"/>
                    <a:pt x="291" y="223"/>
                  </a:cubicBezTo>
                  <a:cubicBezTo>
                    <a:pt x="289" y="221"/>
                    <a:pt x="293" y="218"/>
                    <a:pt x="293" y="217"/>
                  </a:cubicBezTo>
                  <a:cubicBezTo>
                    <a:pt x="293" y="216"/>
                    <a:pt x="283" y="219"/>
                    <a:pt x="281" y="221"/>
                  </a:cubicBezTo>
                  <a:cubicBezTo>
                    <a:pt x="280" y="222"/>
                    <a:pt x="281" y="224"/>
                    <a:pt x="280" y="225"/>
                  </a:cubicBezTo>
                  <a:cubicBezTo>
                    <a:pt x="278" y="226"/>
                    <a:pt x="278" y="224"/>
                    <a:pt x="276" y="223"/>
                  </a:cubicBezTo>
                  <a:cubicBezTo>
                    <a:pt x="274" y="222"/>
                    <a:pt x="259" y="226"/>
                    <a:pt x="257" y="229"/>
                  </a:cubicBezTo>
                  <a:cubicBezTo>
                    <a:pt x="254" y="232"/>
                    <a:pt x="249" y="232"/>
                    <a:pt x="249" y="234"/>
                  </a:cubicBezTo>
                  <a:cubicBezTo>
                    <a:pt x="249" y="236"/>
                    <a:pt x="242" y="235"/>
                    <a:pt x="239" y="237"/>
                  </a:cubicBezTo>
                  <a:cubicBezTo>
                    <a:pt x="237" y="238"/>
                    <a:pt x="238" y="243"/>
                    <a:pt x="237" y="245"/>
                  </a:cubicBezTo>
                  <a:cubicBezTo>
                    <a:pt x="236" y="248"/>
                    <a:pt x="226" y="247"/>
                    <a:pt x="223" y="247"/>
                  </a:cubicBezTo>
                  <a:cubicBezTo>
                    <a:pt x="220" y="247"/>
                    <a:pt x="219" y="241"/>
                    <a:pt x="216" y="241"/>
                  </a:cubicBezTo>
                  <a:cubicBezTo>
                    <a:pt x="214" y="241"/>
                    <a:pt x="215" y="237"/>
                    <a:pt x="216" y="236"/>
                  </a:cubicBezTo>
                  <a:cubicBezTo>
                    <a:pt x="217" y="234"/>
                    <a:pt x="219" y="235"/>
                    <a:pt x="222" y="233"/>
                  </a:cubicBezTo>
                  <a:cubicBezTo>
                    <a:pt x="225" y="231"/>
                    <a:pt x="228" y="234"/>
                    <a:pt x="229" y="233"/>
                  </a:cubicBezTo>
                  <a:cubicBezTo>
                    <a:pt x="231" y="232"/>
                    <a:pt x="225" y="228"/>
                    <a:pt x="224" y="225"/>
                  </a:cubicBezTo>
                  <a:cubicBezTo>
                    <a:pt x="224" y="222"/>
                    <a:pt x="217" y="221"/>
                    <a:pt x="214" y="222"/>
                  </a:cubicBezTo>
                  <a:cubicBezTo>
                    <a:pt x="210" y="223"/>
                    <a:pt x="206" y="222"/>
                    <a:pt x="203" y="221"/>
                  </a:cubicBezTo>
                  <a:cubicBezTo>
                    <a:pt x="201" y="220"/>
                    <a:pt x="201" y="223"/>
                    <a:pt x="205" y="224"/>
                  </a:cubicBezTo>
                  <a:cubicBezTo>
                    <a:pt x="209" y="225"/>
                    <a:pt x="207" y="228"/>
                    <a:pt x="207" y="230"/>
                  </a:cubicBezTo>
                  <a:cubicBezTo>
                    <a:pt x="208" y="232"/>
                    <a:pt x="206" y="236"/>
                    <a:pt x="204" y="239"/>
                  </a:cubicBezTo>
                  <a:cubicBezTo>
                    <a:pt x="202" y="242"/>
                    <a:pt x="203" y="242"/>
                    <a:pt x="207" y="242"/>
                  </a:cubicBezTo>
                  <a:cubicBezTo>
                    <a:pt x="210" y="242"/>
                    <a:pt x="210" y="246"/>
                    <a:pt x="210" y="250"/>
                  </a:cubicBezTo>
                  <a:cubicBezTo>
                    <a:pt x="210" y="253"/>
                    <a:pt x="207" y="254"/>
                    <a:pt x="207" y="256"/>
                  </a:cubicBezTo>
                  <a:cubicBezTo>
                    <a:pt x="207" y="259"/>
                    <a:pt x="204" y="255"/>
                    <a:pt x="204" y="256"/>
                  </a:cubicBezTo>
                  <a:cubicBezTo>
                    <a:pt x="203" y="257"/>
                    <a:pt x="202" y="256"/>
                    <a:pt x="201" y="254"/>
                  </a:cubicBezTo>
                  <a:cubicBezTo>
                    <a:pt x="201" y="252"/>
                    <a:pt x="195" y="253"/>
                    <a:pt x="193" y="252"/>
                  </a:cubicBezTo>
                  <a:cubicBezTo>
                    <a:pt x="190" y="251"/>
                    <a:pt x="189" y="252"/>
                    <a:pt x="187" y="255"/>
                  </a:cubicBezTo>
                  <a:cubicBezTo>
                    <a:pt x="186" y="257"/>
                    <a:pt x="182" y="258"/>
                    <a:pt x="180" y="258"/>
                  </a:cubicBezTo>
                  <a:cubicBezTo>
                    <a:pt x="177" y="258"/>
                    <a:pt x="174" y="262"/>
                    <a:pt x="172" y="264"/>
                  </a:cubicBezTo>
                  <a:cubicBezTo>
                    <a:pt x="169" y="265"/>
                    <a:pt x="169" y="268"/>
                    <a:pt x="172" y="271"/>
                  </a:cubicBezTo>
                  <a:cubicBezTo>
                    <a:pt x="175" y="274"/>
                    <a:pt x="176" y="276"/>
                    <a:pt x="176" y="278"/>
                  </a:cubicBezTo>
                  <a:cubicBezTo>
                    <a:pt x="175" y="279"/>
                    <a:pt x="167" y="279"/>
                    <a:pt x="166" y="277"/>
                  </a:cubicBezTo>
                  <a:cubicBezTo>
                    <a:pt x="164" y="275"/>
                    <a:pt x="159" y="275"/>
                    <a:pt x="157" y="275"/>
                  </a:cubicBezTo>
                  <a:cubicBezTo>
                    <a:pt x="155" y="275"/>
                    <a:pt x="150" y="269"/>
                    <a:pt x="147" y="269"/>
                  </a:cubicBezTo>
                  <a:cubicBezTo>
                    <a:pt x="145" y="269"/>
                    <a:pt x="143" y="272"/>
                    <a:pt x="142" y="274"/>
                  </a:cubicBezTo>
                  <a:cubicBezTo>
                    <a:pt x="141" y="276"/>
                    <a:pt x="143" y="276"/>
                    <a:pt x="145" y="279"/>
                  </a:cubicBezTo>
                  <a:cubicBezTo>
                    <a:pt x="146" y="282"/>
                    <a:pt x="151" y="282"/>
                    <a:pt x="153" y="282"/>
                  </a:cubicBezTo>
                  <a:cubicBezTo>
                    <a:pt x="155" y="282"/>
                    <a:pt x="154" y="285"/>
                    <a:pt x="154" y="287"/>
                  </a:cubicBezTo>
                  <a:cubicBezTo>
                    <a:pt x="153" y="288"/>
                    <a:pt x="149" y="289"/>
                    <a:pt x="147" y="288"/>
                  </a:cubicBezTo>
                  <a:cubicBezTo>
                    <a:pt x="146" y="286"/>
                    <a:pt x="141" y="288"/>
                    <a:pt x="141" y="286"/>
                  </a:cubicBezTo>
                  <a:cubicBezTo>
                    <a:pt x="141" y="284"/>
                    <a:pt x="137" y="281"/>
                    <a:pt x="133" y="281"/>
                  </a:cubicBezTo>
                  <a:cubicBezTo>
                    <a:pt x="129" y="282"/>
                    <a:pt x="128" y="280"/>
                    <a:pt x="129" y="277"/>
                  </a:cubicBezTo>
                  <a:cubicBezTo>
                    <a:pt x="129" y="274"/>
                    <a:pt x="127" y="272"/>
                    <a:pt x="127" y="270"/>
                  </a:cubicBezTo>
                  <a:cubicBezTo>
                    <a:pt x="127" y="269"/>
                    <a:pt x="125" y="266"/>
                    <a:pt x="127" y="265"/>
                  </a:cubicBezTo>
                  <a:cubicBezTo>
                    <a:pt x="129" y="264"/>
                    <a:pt x="127" y="262"/>
                    <a:pt x="128" y="260"/>
                  </a:cubicBezTo>
                  <a:cubicBezTo>
                    <a:pt x="128" y="258"/>
                    <a:pt x="124" y="255"/>
                    <a:pt x="121" y="255"/>
                  </a:cubicBezTo>
                  <a:cubicBezTo>
                    <a:pt x="118" y="255"/>
                    <a:pt x="119" y="252"/>
                    <a:pt x="116" y="251"/>
                  </a:cubicBezTo>
                  <a:cubicBezTo>
                    <a:pt x="113" y="251"/>
                    <a:pt x="108" y="246"/>
                    <a:pt x="108" y="244"/>
                  </a:cubicBezTo>
                  <a:cubicBezTo>
                    <a:pt x="107" y="242"/>
                    <a:pt x="103" y="242"/>
                    <a:pt x="105" y="242"/>
                  </a:cubicBezTo>
                  <a:cubicBezTo>
                    <a:pt x="106" y="241"/>
                    <a:pt x="109" y="242"/>
                    <a:pt x="111" y="244"/>
                  </a:cubicBezTo>
                  <a:cubicBezTo>
                    <a:pt x="114" y="246"/>
                    <a:pt x="117" y="248"/>
                    <a:pt x="123" y="249"/>
                  </a:cubicBezTo>
                  <a:cubicBezTo>
                    <a:pt x="129" y="250"/>
                    <a:pt x="131" y="253"/>
                    <a:pt x="138" y="254"/>
                  </a:cubicBezTo>
                  <a:cubicBezTo>
                    <a:pt x="144" y="255"/>
                    <a:pt x="148" y="256"/>
                    <a:pt x="158" y="257"/>
                  </a:cubicBezTo>
                  <a:cubicBezTo>
                    <a:pt x="167" y="258"/>
                    <a:pt x="179" y="249"/>
                    <a:pt x="182" y="246"/>
                  </a:cubicBezTo>
                  <a:cubicBezTo>
                    <a:pt x="185" y="244"/>
                    <a:pt x="181" y="238"/>
                    <a:pt x="181" y="236"/>
                  </a:cubicBezTo>
                  <a:cubicBezTo>
                    <a:pt x="181" y="234"/>
                    <a:pt x="177" y="234"/>
                    <a:pt x="176" y="233"/>
                  </a:cubicBezTo>
                  <a:cubicBezTo>
                    <a:pt x="176" y="231"/>
                    <a:pt x="173" y="228"/>
                    <a:pt x="169" y="228"/>
                  </a:cubicBezTo>
                  <a:cubicBezTo>
                    <a:pt x="166" y="228"/>
                    <a:pt x="165" y="224"/>
                    <a:pt x="162" y="224"/>
                  </a:cubicBezTo>
                  <a:cubicBezTo>
                    <a:pt x="160" y="225"/>
                    <a:pt x="158" y="223"/>
                    <a:pt x="150" y="218"/>
                  </a:cubicBezTo>
                  <a:cubicBezTo>
                    <a:pt x="143" y="213"/>
                    <a:pt x="132" y="210"/>
                    <a:pt x="130" y="210"/>
                  </a:cubicBezTo>
                  <a:cubicBezTo>
                    <a:pt x="129" y="211"/>
                    <a:pt x="127" y="212"/>
                    <a:pt x="126" y="210"/>
                  </a:cubicBezTo>
                  <a:cubicBezTo>
                    <a:pt x="125" y="208"/>
                    <a:pt x="122" y="208"/>
                    <a:pt x="120" y="210"/>
                  </a:cubicBezTo>
                  <a:cubicBezTo>
                    <a:pt x="118" y="211"/>
                    <a:pt x="116" y="209"/>
                    <a:pt x="112" y="209"/>
                  </a:cubicBezTo>
                  <a:cubicBezTo>
                    <a:pt x="108" y="210"/>
                    <a:pt x="106" y="208"/>
                    <a:pt x="107" y="207"/>
                  </a:cubicBezTo>
                  <a:cubicBezTo>
                    <a:pt x="108" y="206"/>
                    <a:pt x="114" y="207"/>
                    <a:pt x="114" y="205"/>
                  </a:cubicBezTo>
                  <a:cubicBezTo>
                    <a:pt x="113" y="203"/>
                    <a:pt x="111" y="205"/>
                    <a:pt x="108" y="202"/>
                  </a:cubicBezTo>
                  <a:cubicBezTo>
                    <a:pt x="105" y="200"/>
                    <a:pt x="103" y="202"/>
                    <a:pt x="102" y="204"/>
                  </a:cubicBezTo>
                  <a:cubicBezTo>
                    <a:pt x="101" y="205"/>
                    <a:pt x="99" y="205"/>
                    <a:pt x="97" y="203"/>
                  </a:cubicBezTo>
                  <a:cubicBezTo>
                    <a:pt x="97" y="203"/>
                    <a:pt x="97" y="203"/>
                    <a:pt x="96" y="203"/>
                  </a:cubicBezTo>
                  <a:cubicBezTo>
                    <a:pt x="96" y="206"/>
                    <a:pt x="94" y="206"/>
                    <a:pt x="92" y="206"/>
                  </a:cubicBezTo>
                  <a:cubicBezTo>
                    <a:pt x="90" y="205"/>
                    <a:pt x="88" y="209"/>
                    <a:pt x="85" y="209"/>
                  </a:cubicBezTo>
                  <a:cubicBezTo>
                    <a:pt x="83" y="209"/>
                    <a:pt x="80" y="212"/>
                    <a:pt x="79" y="214"/>
                  </a:cubicBezTo>
                  <a:cubicBezTo>
                    <a:pt x="79" y="216"/>
                    <a:pt x="76" y="215"/>
                    <a:pt x="76" y="217"/>
                  </a:cubicBezTo>
                  <a:cubicBezTo>
                    <a:pt x="76" y="218"/>
                    <a:pt x="76" y="220"/>
                    <a:pt x="75" y="221"/>
                  </a:cubicBezTo>
                  <a:cubicBezTo>
                    <a:pt x="74" y="223"/>
                    <a:pt x="75" y="223"/>
                    <a:pt x="76" y="226"/>
                  </a:cubicBezTo>
                  <a:cubicBezTo>
                    <a:pt x="77" y="228"/>
                    <a:pt x="80" y="228"/>
                    <a:pt x="81" y="229"/>
                  </a:cubicBezTo>
                  <a:cubicBezTo>
                    <a:pt x="83" y="230"/>
                    <a:pt x="87" y="234"/>
                    <a:pt x="87" y="235"/>
                  </a:cubicBezTo>
                  <a:cubicBezTo>
                    <a:pt x="87" y="237"/>
                    <a:pt x="84" y="240"/>
                    <a:pt x="82" y="241"/>
                  </a:cubicBezTo>
                  <a:cubicBezTo>
                    <a:pt x="81" y="242"/>
                    <a:pt x="79" y="245"/>
                    <a:pt x="80" y="246"/>
                  </a:cubicBezTo>
                  <a:cubicBezTo>
                    <a:pt x="81" y="248"/>
                    <a:pt x="85" y="254"/>
                    <a:pt x="88" y="259"/>
                  </a:cubicBezTo>
                  <a:cubicBezTo>
                    <a:pt x="90" y="264"/>
                    <a:pt x="87" y="262"/>
                    <a:pt x="85" y="264"/>
                  </a:cubicBezTo>
                  <a:cubicBezTo>
                    <a:pt x="83" y="266"/>
                    <a:pt x="86" y="269"/>
                    <a:pt x="86" y="270"/>
                  </a:cubicBezTo>
                  <a:cubicBezTo>
                    <a:pt x="87" y="272"/>
                    <a:pt x="84" y="272"/>
                    <a:pt x="84" y="273"/>
                  </a:cubicBezTo>
                  <a:cubicBezTo>
                    <a:pt x="84" y="274"/>
                    <a:pt x="88" y="275"/>
                    <a:pt x="88" y="276"/>
                  </a:cubicBezTo>
                  <a:cubicBezTo>
                    <a:pt x="89" y="277"/>
                    <a:pt x="86" y="278"/>
                    <a:pt x="87" y="280"/>
                  </a:cubicBezTo>
                  <a:cubicBezTo>
                    <a:pt x="88" y="282"/>
                    <a:pt x="91" y="282"/>
                    <a:pt x="92" y="284"/>
                  </a:cubicBezTo>
                  <a:cubicBezTo>
                    <a:pt x="92" y="287"/>
                    <a:pt x="86" y="287"/>
                    <a:pt x="86" y="289"/>
                  </a:cubicBezTo>
                  <a:cubicBezTo>
                    <a:pt x="87" y="291"/>
                    <a:pt x="94" y="294"/>
                    <a:pt x="97" y="297"/>
                  </a:cubicBezTo>
                  <a:cubicBezTo>
                    <a:pt x="100" y="301"/>
                    <a:pt x="100" y="302"/>
                    <a:pt x="99" y="304"/>
                  </a:cubicBezTo>
                  <a:cubicBezTo>
                    <a:pt x="98" y="308"/>
                    <a:pt x="89" y="311"/>
                    <a:pt x="87" y="316"/>
                  </a:cubicBezTo>
                  <a:cubicBezTo>
                    <a:pt x="85" y="320"/>
                    <a:pt x="77" y="323"/>
                    <a:pt x="74" y="326"/>
                  </a:cubicBezTo>
                  <a:cubicBezTo>
                    <a:pt x="73" y="328"/>
                    <a:pt x="71" y="330"/>
                    <a:pt x="70" y="332"/>
                  </a:cubicBezTo>
                  <a:cubicBezTo>
                    <a:pt x="71" y="331"/>
                    <a:pt x="73" y="331"/>
                    <a:pt x="74" y="330"/>
                  </a:cubicBezTo>
                  <a:cubicBezTo>
                    <a:pt x="75" y="329"/>
                    <a:pt x="77" y="334"/>
                    <a:pt x="79" y="336"/>
                  </a:cubicBezTo>
                  <a:cubicBezTo>
                    <a:pt x="81" y="337"/>
                    <a:pt x="85" y="336"/>
                    <a:pt x="86" y="337"/>
                  </a:cubicBezTo>
                  <a:cubicBezTo>
                    <a:pt x="88" y="339"/>
                    <a:pt x="85" y="339"/>
                    <a:pt x="82" y="338"/>
                  </a:cubicBezTo>
                  <a:cubicBezTo>
                    <a:pt x="79" y="338"/>
                    <a:pt x="79" y="340"/>
                    <a:pt x="74" y="341"/>
                  </a:cubicBezTo>
                  <a:cubicBezTo>
                    <a:pt x="71" y="342"/>
                    <a:pt x="71" y="344"/>
                    <a:pt x="70" y="344"/>
                  </a:cubicBezTo>
                  <a:cubicBezTo>
                    <a:pt x="72" y="347"/>
                    <a:pt x="69" y="348"/>
                    <a:pt x="68" y="350"/>
                  </a:cubicBezTo>
                  <a:cubicBezTo>
                    <a:pt x="67" y="352"/>
                    <a:pt x="66" y="353"/>
                    <a:pt x="65" y="354"/>
                  </a:cubicBezTo>
                  <a:cubicBezTo>
                    <a:pt x="65" y="356"/>
                    <a:pt x="66" y="357"/>
                    <a:pt x="66" y="359"/>
                  </a:cubicBezTo>
                  <a:cubicBezTo>
                    <a:pt x="66" y="361"/>
                    <a:pt x="67" y="362"/>
                    <a:pt x="68" y="364"/>
                  </a:cubicBezTo>
                  <a:cubicBezTo>
                    <a:pt x="69" y="365"/>
                    <a:pt x="67" y="365"/>
                    <a:pt x="66" y="366"/>
                  </a:cubicBezTo>
                  <a:cubicBezTo>
                    <a:pt x="65" y="367"/>
                    <a:pt x="65" y="369"/>
                    <a:pt x="67" y="371"/>
                  </a:cubicBezTo>
                  <a:cubicBezTo>
                    <a:pt x="68" y="372"/>
                    <a:pt x="68" y="374"/>
                    <a:pt x="68" y="376"/>
                  </a:cubicBezTo>
                  <a:cubicBezTo>
                    <a:pt x="67" y="377"/>
                    <a:pt x="69" y="379"/>
                    <a:pt x="70" y="380"/>
                  </a:cubicBezTo>
                  <a:cubicBezTo>
                    <a:pt x="72" y="382"/>
                    <a:pt x="71" y="385"/>
                    <a:pt x="73" y="386"/>
                  </a:cubicBezTo>
                  <a:cubicBezTo>
                    <a:pt x="74" y="387"/>
                    <a:pt x="75" y="388"/>
                    <a:pt x="77" y="388"/>
                  </a:cubicBezTo>
                  <a:cubicBezTo>
                    <a:pt x="79" y="387"/>
                    <a:pt x="80" y="388"/>
                    <a:pt x="81" y="390"/>
                  </a:cubicBezTo>
                  <a:cubicBezTo>
                    <a:pt x="82" y="391"/>
                    <a:pt x="84" y="390"/>
                    <a:pt x="86" y="390"/>
                  </a:cubicBezTo>
                  <a:cubicBezTo>
                    <a:pt x="88" y="389"/>
                    <a:pt x="93" y="391"/>
                    <a:pt x="94" y="392"/>
                  </a:cubicBezTo>
                  <a:cubicBezTo>
                    <a:pt x="95" y="392"/>
                    <a:pt x="94" y="396"/>
                    <a:pt x="94" y="398"/>
                  </a:cubicBezTo>
                  <a:cubicBezTo>
                    <a:pt x="95" y="400"/>
                    <a:pt x="93" y="402"/>
                    <a:pt x="95" y="404"/>
                  </a:cubicBezTo>
                  <a:cubicBezTo>
                    <a:pt x="97" y="405"/>
                    <a:pt x="97" y="408"/>
                    <a:pt x="99" y="409"/>
                  </a:cubicBezTo>
                  <a:cubicBezTo>
                    <a:pt x="102" y="410"/>
                    <a:pt x="103" y="413"/>
                    <a:pt x="104" y="413"/>
                  </a:cubicBezTo>
                  <a:cubicBezTo>
                    <a:pt x="106" y="414"/>
                    <a:pt x="108" y="416"/>
                    <a:pt x="109" y="418"/>
                  </a:cubicBezTo>
                  <a:cubicBezTo>
                    <a:pt x="109" y="419"/>
                    <a:pt x="106" y="421"/>
                    <a:pt x="104" y="422"/>
                  </a:cubicBezTo>
                  <a:cubicBezTo>
                    <a:pt x="103" y="422"/>
                    <a:pt x="100" y="419"/>
                    <a:pt x="99" y="421"/>
                  </a:cubicBezTo>
                  <a:cubicBezTo>
                    <a:pt x="97" y="422"/>
                    <a:pt x="99" y="424"/>
                    <a:pt x="100" y="429"/>
                  </a:cubicBezTo>
                  <a:cubicBezTo>
                    <a:pt x="101" y="433"/>
                    <a:pt x="102" y="433"/>
                    <a:pt x="103" y="433"/>
                  </a:cubicBezTo>
                  <a:cubicBezTo>
                    <a:pt x="105" y="433"/>
                    <a:pt x="106" y="432"/>
                    <a:pt x="107" y="431"/>
                  </a:cubicBezTo>
                  <a:cubicBezTo>
                    <a:pt x="109" y="430"/>
                    <a:pt x="112" y="431"/>
                    <a:pt x="113" y="431"/>
                  </a:cubicBezTo>
                  <a:cubicBezTo>
                    <a:pt x="114" y="430"/>
                    <a:pt x="119" y="430"/>
                    <a:pt x="120" y="432"/>
                  </a:cubicBezTo>
                  <a:cubicBezTo>
                    <a:pt x="121" y="433"/>
                    <a:pt x="122" y="437"/>
                    <a:pt x="121" y="438"/>
                  </a:cubicBezTo>
                  <a:cubicBezTo>
                    <a:pt x="120" y="439"/>
                    <a:pt x="122" y="441"/>
                    <a:pt x="123" y="443"/>
                  </a:cubicBezTo>
                  <a:cubicBezTo>
                    <a:pt x="124" y="444"/>
                    <a:pt x="128" y="444"/>
                    <a:pt x="129" y="444"/>
                  </a:cubicBezTo>
                  <a:cubicBezTo>
                    <a:pt x="130" y="445"/>
                    <a:pt x="133" y="449"/>
                    <a:pt x="133" y="451"/>
                  </a:cubicBezTo>
                  <a:cubicBezTo>
                    <a:pt x="132" y="452"/>
                    <a:pt x="135" y="453"/>
                    <a:pt x="136" y="452"/>
                  </a:cubicBezTo>
                  <a:cubicBezTo>
                    <a:pt x="137" y="452"/>
                    <a:pt x="138" y="453"/>
                    <a:pt x="140" y="454"/>
                  </a:cubicBezTo>
                  <a:cubicBezTo>
                    <a:pt x="141" y="455"/>
                    <a:pt x="143" y="455"/>
                    <a:pt x="144" y="454"/>
                  </a:cubicBezTo>
                  <a:cubicBezTo>
                    <a:pt x="146" y="453"/>
                    <a:pt x="148" y="452"/>
                    <a:pt x="149" y="453"/>
                  </a:cubicBezTo>
                  <a:cubicBezTo>
                    <a:pt x="150" y="455"/>
                    <a:pt x="153" y="457"/>
                    <a:pt x="153" y="458"/>
                  </a:cubicBezTo>
                  <a:cubicBezTo>
                    <a:pt x="153" y="459"/>
                    <a:pt x="157" y="458"/>
                    <a:pt x="160" y="459"/>
                  </a:cubicBezTo>
                  <a:cubicBezTo>
                    <a:pt x="162" y="460"/>
                    <a:pt x="164" y="460"/>
                    <a:pt x="167" y="461"/>
                  </a:cubicBezTo>
                  <a:cubicBezTo>
                    <a:pt x="169" y="462"/>
                    <a:pt x="171" y="462"/>
                    <a:pt x="172" y="464"/>
                  </a:cubicBezTo>
                  <a:cubicBezTo>
                    <a:pt x="172" y="465"/>
                    <a:pt x="169" y="467"/>
                    <a:pt x="169" y="467"/>
                  </a:cubicBezTo>
                  <a:cubicBezTo>
                    <a:pt x="169" y="468"/>
                    <a:pt x="171" y="469"/>
                    <a:pt x="171" y="470"/>
                  </a:cubicBezTo>
                  <a:cubicBezTo>
                    <a:pt x="171" y="471"/>
                    <a:pt x="169" y="471"/>
                    <a:pt x="168" y="472"/>
                  </a:cubicBezTo>
                  <a:cubicBezTo>
                    <a:pt x="168" y="473"/>
                    <a:pt x="170" y="474"/>
                    <a:pt x="170" y="475"/>
                  </a:cubicBezTo>
                  <a:cubicBezTo>
                    <a:pt x="170" y="476"/>
                    <a:pt x="169" y="479"/>
                    <a:pt x="169" y="480"/>
                  </a:cubicBezTo>
                  <a:cubicBezTo>
                    <a:pt x="169" y="481"/>
                    <a:pt x="163" y="480"/>
                    <a:pt x="162" y="480"/>
                  </a:cubicBezTo>
                  <a:cubicBezTo>
                    <a:pt x="160" y="480"/>
                    <a:pt x="156" y="484"/>
                    <a:pt x="155" y="484"/>
                  </a:cubicBezTo>
                  <a:cubicBezTo>
                    <a:pt x="154" y="485"/>
                    <a:pt x="155" y="487"/>
                    <a:pt x="155" y="488"/>
                  </a:cubicBezTo>
                  <a:cubicBezTo>
                    <a:pt x="159" y="488"/>
                    <a:pt x="163" y="487"/>
                    <a:pt x="164" y="488"/>
                  </a:cubicBezTo>
                  <a:cubicBezTo>
                    <a:pt x="164" y="490"/>
                    <a:pt x="155" y="494"/>
                    <a:pt x="153" y="494"/>
                  </a:cubicBezTo>
                  <a:cubicBezTo>
                    <a:pt x="151" y="495"/>
                    <a:pt x="156" y="498"/>
                    <a:pt x="156" y="499"/>
                  </a:cubicBezTo>
                  <a:cubicBezTo>
                    <a:pt x="156" y="501"/>
                    <a:pt x="151" y="501"/>
                    <a:pt x="151" y="504"/>
                  </a:cubicBezTo>
                  <a:cubicBezTo>
                    <a:pt x="152" y="507"/>
                    <a:pt x="150" y="508"/>
                    <a:pt x="147" y="508"/>
                  </a:cubicBezTo>
                  <a:cubicBezTo>
                    <a:pt x="144" y="508"/>
                    <a:pt x="143" y="509"/>
                    <a:pt x="144" y="509"/>
                  </a:cubicBezTo>
                  <a:cubicBezTo>
                    <a:pt x="146" y="510"/>
                    <a:pt x="146" y="513"/>
                    <a:pt x="151" y="515"/>
                  </a:cubicBezTo>
                  <a:cubicBezTo>
                    <a:pt x="156" y="516"/>
                    <a:pt x="162" y="521"/>
                    <a:pt x="167" y="526"/>
                  </a:cubicBezTo>
                  <a:cubicBezTo>
                    <a:pt x="167" y="527"/>
                    <a:pt x="168" y="527"/>
                    <a:pt x="169" y="528"/>
                  </a:cubicBezTo>
                  <a:cubicBezTo>
                    <a:pt x="170" y="527"/>
                    <a:pt x="171" y="527"/>
                    <a:pt x="172" y="526"/>
                  </a:cubicBezTo>
                  <a:cubicBezTo>
                    <a:pt x="175" y="526"/>
                    <a:pt x="180" y="528"/>
                    <a:pt x="182" y="529"/>
                  </a:cubicBezTo>
                  <a:cubicBezTo>
                    <a:pt x="185" y="531"/>
                    <a:pt x="194" y="529"/>
                    <a:pt x="195" y="531"/>
                  </a:cubicBezTo>
                  <a:cubicBezTo>
                    <a:pt x="196" y="532"/>
                    <a:pt x="199" y="534"/>
                    <a:pt x="200" y="534"/>
                  </a:cubicBezTo>
                  <a:cubicBezTo>
                    <a:pt x="202" y="534"/>
                    <a:pt x="204" y="538"/>
                    <a:pt x="206" y="537"/>
                  </a:cubicBezTo>
                  <a:cubicBezTo>
                    <a:pt x="207" y="535"/>
                    <a:pt x="213" y="535"/>
                    <a:pt x="214" y="535"/>
                  </a:cubicBezTo>
                  <a:cubicBezTo>
                    <a:pt x="216" y="535"/>
                    <a:pt x="216" y="537"/>
                    <a:pt x="217" y="537"/>
                  </a:cubicBezTo>
                  <a:cubicBezTo>
                    <a:pt x="219" y="537"/>
                    <a:pt x="219" y="542"/>
                    <a:pt x="220" y="542"/>
                  </a:cubicBezTo>
                  <a:cubicBezTo>
                    <a:pt x="221" y="541"/>
                    <a:pt x="225" y="545"/>
                    <a:pt x="228" y="545"/>
                  </a:cubicBezTo>
                  <a:cubicBezTo>
                    <a:pt x="230" y="546"/>
                    <a:pt x="233" y="550"/>
                    <a:pt x="234" y="550"/>
                  </a:cubicBezTo>
                  <a:cubicBezTo>
                    <a:pt x="235" y="550"/>
                    <a:pt x="237" y="552"/>
                    <a:pt x="238" y="550"/>
                  </a:cubicBezTo>
                  <a:cubicBezTo>
                    <a:pt x="239" y="548"/>
                    <a:pt x="242" y="549"/>
                    <a:pt x="243" y="546"/>
                  </a:cubicBezTo>
                  <a:cubicBezTo>
                    <a:pt x="239" y="540"/>
                    <a:pt x="233" y="534"/>
                    <a:pt x="234" y="531"/>
                  </a:cubicBezTo>
                  <a:cubicBezTo>
                    <a:pt x="234" y="527"/>
                    <a:pt x="236" y="524"/>
                    <a:pt x="230" y="520"/>
                  </a:cubicBezTo>
                  <a:cubicBezTo>
                    <a:pt x="225" y="515"/>
                    <a:pt x="231" y="512"/>
                    <a:pt x="235" y="508"/>
                  </a:cubicBezTo>
                  <a:cubicBezTo>
                    <a:pt x="238" y="503"/>
                    <a:pt x="245" y="502"/>
                    <a:pt x="250" y="499"/>
                  </a:cubicBezTo>
                  <a:cubicBezTo>
                    <a:pt x="249" y="498"/>
                    <a:pt x="248" y="497"/>
                    <a:pt x="247" y="497"/>
                  </a:cubicBezTo>
                  <a:cubicBezTo>
                    <a:pt x="243" y="495"/>
                    <a:pt x="242" y="494"/>
                    <a:pt x="245" y="493"/>
                  </a:cubicBezTo>
                  <a:cubicBezTo>
                    <a:pt x="248" y="492"/>
                    <a:pt x="246" y="491"/>
                    <a:pt x="244" y="488"/>
                  </a:cubicBezTo>
                  <a:cubicBezTo>
                    <a:pt x="241" y="485"/>
                    <a:pt x="240" y="482"/>
                    <a:pt x="239" y="482"/>
                  </a:cubicBezTo>
                  <a:cubicBezTo>
                    <a:pt x="237" y="482"/>
                    <a:pt x="235" y="482"/>
                    <a:pt x="233" y="482"/>
                  </a:cubicBezTo>
                  <a:cubicBezTo>
                    <a:pt x="230" y="483"/>
                    <a:pt x="231" y="480"/>
                    <a:pt x="231" y="478"/>
                  </a:cubicBezTo>
                  <a:cubicBezTo>
                    <a:pt x="231" y="475"/>
                    <a:pt x="227" y="476"/>
                    <a:pt x="226" y="475"/>
                  </a:cubicBezTo>
                  <a:cubicBezTo>
                    <a:pt x="225" y="473"/>
                    <a:pt x="227" y="470"/>
                    <a:pt x="228" y="469"/>
                  </a:cubicBezTo>
                  <a:cubicBezTo>
                    <a:pt x="229" y="469"/>
                    <a:pt x="231" y="468"/>
                    <a:pt x="231" y="467"/>
                  </a:cubicBezTo>
                  <a:cubicBezTo>
                    <a:pt x="231" y="466"/>
                    <a:pt x="227" y="465"/>
                    <a:pt x="228" y="463"/>
                  </a:cubicBezTo>
                  <a:cubicBezTo>
                    <a:pt x="230" y="460"/>
                    <a:pt x="233" y="460"/>
                    <a:pt x="233" y="457"/>
                  </a:cubicBezTo>
                  <a:cubicBezTo>
                    <a:pt x="233" y="455"/>
                    <a:pt x="235" y="452"/>
                    <a:pt x="238" y="454"/>
                  </a:cubicBezTo>
                  <a:cubicBezTo>
                    <a:pt x="240" y="456"/>
                    <a:pt x="242" y="461"/>
                    <a:pt x="245" y="460"/>
                  </a:cubicBezTo>
                  <a:cubicBezTo>
                    <a:pt x="248" y="459"/>
                    <a:pt x="246" y="456"/>
                    <a:pt x="245" y="455"/>
                  </a:cubicBezTo>
                  <a:cubicBezTo>
                    <a:pt x="245" y="453"/>
                    <a:pt x="244" y="451"/>
                    <a:pt x="248" y="450"/>
                  </a:cubicBezTo>
                  <a:cubicBezTo>
                    <a:pt x="251" y="449"/>
                    <a:pt x="249" y="446"/>
                    <a:pt x="252" y="446"/>
                  </a:cubicBezTo>
                  <a:cubicBezTo>
                    <a:pt x="255" y="446"/>
                    <a:pt x="259" y="443"/>
                    <a:pt x="261" y="442"/>
                  </a:cubicBezTo>
                  <a:cubicBezTo>
                    <a:pt x="262" y="441"/>
                    <a:pt x="266" y="439"/>
                    <a:pt x="267" y="440"/>
                  </a:cubicBezTo>
                  <a:cubicBezTo>
                    <a:pt x="269" y="441"/>
                    <a:pt x="271" y="443"/>
                    <a:pt x="272" y="440"/>
                  </a:cubicBezTo>
                  <a:cubicBezTo>
                    <a:pt x="273" y="438"/>
                    <a:pt x="277" y="439"/>
                    <a:pt x="278" y="440"/>
                  </a:cubicBezTo>
                  <a:cubicBezTo>
                    <a:pt x="278" y="442"/>
                    <a:pt x="285" y="442"/>
                    <a:pt x="287" y="443"/>
                  </a:cubicBezTo>
                  <a:cubicBezTo>
                    <a:pt x="290" y="445"/>
                    <a:pt x="295" y="448"/>
                    <a:pt x="295" y="449"/>
                  </a:cubicBezTo>
                  <a:cubicBezTo>
                    <a:pt x="295" y="451"/>
                    <a:pt x="297" y="453"/>
                    <a:pt x="297" y="450"/>
                  </a:cubicBezTo>
                  <a:cubicBezTo>
                    <a:pt x="297" y="448"/>
                    <a:pt x="299" y="448"/>
                    <a:pt x="302" y="450"/>
                  </a:cubicBezTo>
                  <a:cubicBezTo>
                    <a:pt x="305" y="452"/>
                    <a:pt x="309" y="451"/>
                    <a:pt x="310" y="449"/>
                  </a:cubicBezTo>
                  <a:cubicBezTo>
                    <a:pt x="310" y="448"/>
                    <a:pt x="316" y="445"/>
                    <a:pt x="318" y="447"/>
                  </a:cubicBezTo>
                  <a:cubicBezTo>
                    <a:pt x="320" y="448"/>
                    <a:pt x="320" y="449"/>
                    <a:pt x="323" y="447"/>
                  </a:cubicBezTo>
                  <a:cubicBezTo>
                    <a:pt x="325" y="445"/>
                    <a:pt x="330" y="445"/>
                    <a:pt x="331" y="448"/>
                  </a:cubicBezTo>
                  <a:cubicBezTo>
                    <a:pt x="332" y="450"/>
                    <a:pt x="334" y="450"/>
                    <a:pt x="336" y="450"/>
                  </a:cubicBezTo>
                  <a:cubicBezTo>
                    <a:pt x="339" y="450"/>
                    <a:pt x="339" y="454"/>
                    <a:pt x="341" y="453"/>
                  </a:cubicBezTo>
                  <a:cubicBezTo>
                    <a:pt x="342" y="452"/>
                    <a:pt x="342" y="448"/>
                    <a:pt x="344" y="449"/>
                  </a:cubicBezTo>
                  <a:cubicBezTo>
                    <a:pt x="345" y="449"/>
                    <a:pt x="347" y="451"/>
                    <a:pt x="350" y="451"/>
                  </a:cubicBezTo>
                  <a:cubicBezTo>
                    <a:pt x="353" y="451"/>
                    <a:pt x="355" y="451"/>
                    <a:pt x="355" y="448"/>
                  </a:cubicBezTo>
                  <a:cubicBezTo>
                    <a:pt x="355" y="446"/>
                    <a:pt x="355" y="442"/>
                    <a:pt x="353" y="442"/>
                  </a:cubicBezTo>
                  <a:cubicBezTo>
                    <a:pt x="351" y="442"/>
                    <a:pt x="349" y="441"/>
                    <a:pt x="347" y="441"/>
                  </a:cubicBezTo>
                  <a:cubicBezTo>
                    <a:pt x="345" y="441"/>
                    <a:pt x="342" y="437"/>
                    <a:pt x="345" y="436"/>
                  </a:cubicBezTo>
                  <a:cubicBezTo>
                    <a:pt x="347" y="435"/>
                    <a:pt x="351" y="433"/>
                    <a:pt x="350" y="432"/>
                  </a:cubicBezTo>
                  <a:cubicBezTo>
                    <a:pt x="349" y="430"/>
                    <a:pt x="348" y="426"/>
                    <a:pt x="351" y="426"/>
                  </a:cubicBezTo>
                  <a:cubicBezTo>
                    <a:pt x="354" y="425"/>
                    <a:pt x="361" y="425"/>
                    <a:pt x="360" y="424"/>
                  </a:cubicBezTo>
                  <a:cubicBezTo>
                    <a:pt x="360" y="423"/>
                    <a:pt x="354" y="422"/>
                    <a:pt x="353" y="420"/>
                  </a:cubicBezTo>
                  <a:cubicBezTo>
                    <a:pt x="352" y="418"/>
                    <a:pt x="351" y="414"/>
                    <a:pt x="352" y="413"/>
                  </a:cubicBezTo>
                  <a:cubicBezTo>
                    <a:pt x="354" y="413"/>
                    <a:pt x="357" y="414"/>
                    <a:pt x="360" y="413"/>
                  </a:cubicBezTo>
                  <a:cubicBezTo>
                    <a:pt x="362" y="412"/>
                    <a:pt x="367" y="414"/>
                    <a:pt x="370" y="412"/>
                  </a:cubicBezTo>
                  <a:cubicBezTo>
                    <a:pt x="373" y="410"/>
                    <a:pt x="379" y="409"/>
                    <a:pt x="382" y="409"/>
                  </a:cubicBezTo>
                  <a:cubicBezTo>
                    <a:pt x="386" y="409"/>
                    <a:pt x="388" y="407"/>
                    <a:pt x="391" y="407"/>
                  </a:cubicBezTo>
                  <a:cubicBezTo>
                    <a:pt x="394" y="406"/>
                    <a:pt x="401" y="405"/>
                    <a:pt x="403" y="404"/>
                  </a:cubicBezTo>
                  <a:cubicBezTo>
                    <a:pt x="405" y="404"/>
                    <a:pt x="415" y="402"/>
                    <a:pt x="415" y="400"/>
                  </a:cubicBezTo>
                  <a:cubicBezTo>
                    <a:pt x="416" y="398"/>
                    <a:pt x="424" y="397"/>
                    <a:pt x="426" y="398"/>
                  </a:cubicBezTo>
                  <a:cubicBezTo>
                    <a:pt x="428" y="399"/>
                    <a:pt x="430" y="399"/>
                    <a:pt x="432" y="399"/>
                  </a:cubicBezTo>
                  <a:cubicBezTo>
                    <a:pt x="434" y="398"/>
                    <a:pt x="438" y="400"/>
                    <a:pt x="438" y="402"/>
                  </a:cubicBezTo>
                  <a:cubicBezTo>
                    <a:pt x="437" y="404"/>
                    <a:pt x="439" y="406"/>
                    <a:pt x="439" y="408"/>
                  </a:cubicBezTo>
                  <a:cubicBezTo>
                    <a:pt x="439" y="410"/>
                    <a:pt x="437" y="410"/>
                    <a:pt x="438" y="412"/>
                  </a:cubicBezTo>
                  <a:cubicBezTo>
                    <a:pt x="439" y="413"/>
                    <a:pt x="444" y="412"/>
                    <a:pt x="446" y="410"/>
                  </a:cubicBezTo>
                  <a:cubicBezTo>
                    <a:pt x="447" y="409"/>
                    <a:pt x="449" y="411"/>
                    <a:pt x="449" y="412"/>
                  </a:cubicBezTo>
                  <a:cubicBezTo>
                    <a:pt x="449" y="414"/>
                    <a:pt x="451" y="415"/>
                    <a:pt x="451" y="413"/>
                  </a:cubicBezTo>
                  <a:cubicBezTo>
                    <a:pt x="451" y="411"/>
                    <a:pt x="454" y="412"/>
                    <a:pt x="455" y="413"/>
                  </a:cubicBezTo>
                  <a:cubicBezTo>
                    <a:pt x="456" y="415"/>
                    <a:pt x="460" y="412"/>
                    <a:pt x="460" y="414"/>
                  </a:cubicBezTo>
                  <a:cubicBezTo>
                    <a:pt x="460" y="416"/>
                    <a:pt x="455" y="417"/>
                    <a:pt x="457" y="419"/>
                  </a:cubicBezTo>
                  <a:cubicBezTo>
                    <a:pt x="459" y="421"/>
                    <a:pt x="460" y="417"/>
                    <a:pt x="463" y="418"/>
                  </a:cubicBezTo>
                  <a:cubicBezTo>
                    <a:pt x="466" y="419"/>
                    <a:pt x="470" y="415"/>
                    <a:pt x="472" y="414"/>
                  </a:cubicBezTo>
                  <a:cubicBezTo>
                    <a:pt x="475" y="414"/>
                    <a:pt x="478" y="411"/>
                    <a:pt x="480" y="410"/>
                  </a:cubicBezTo>
                  <a:cubicBezTo>
                    <a:pt x="482" y="409"/>
                    <a:pt x="487" y="409"/>
                    <a:pt x="486" y="410"/>
                  </a:cubicBezTo>
                  <a:cubicBezTo>
                    <a:pt x="484" y="412"/>
                    <a:pt x="482" y="415"/>
                    <a:pt x="488" y="417"/>
                  </a:cubicBezTo>
                  <a:cubicBezTo>
                    <a:pt x="494" y="419"/>
                    <a:pt x="500" y="430"/>
                    <a:pt x="504" y="435"/>
                  </a:cubicBezTo>
                  <a:cubicBezTo>
                    <a:pt x="507" y="441"/>
                    <a:pt x="510" y="450"/>
                    <a:pt x="512" y="450"/>
                  </a:cubicBezTo>
                  <a:cubicBezTo>
                    <a:pt x="514" y="450"/>
                    <a:pt x="515" y="445"/>
                    <a:pt x="517" y="445"/>
                  </a:cubicBezTo>
                  <a:cubicBezTo>
                    <a:pt x="520" y="444"/>
                    <a:pt x="521" y="449"/>
                    <a:pt x="524" y="449"/>
                  </a:cubicBezTo>
                  <a:cubicBezTo>
                    <a:pt x="526" y="450"/>
                    <a:pt x="530" y="452"/>
                    <a:pt x="532" y="451"/>
                  </a:cubicBezTo>
                  <a:cubicBezTo>
                    <a:pt x="534" y="450"/>
                    <a:pt x="539" y="447"/>
                    <a:pt x="540" y="448"/>
                  </a:cubicBezTo>
                  <a:cubicBezTo>
                    <a:pt x="542" y="449"/>
                    <a:pt x="544" y="449"/>
                    <a:pt x="546" y="453"/>
                  </a:cubicBezTo>
                  <a:cubicBezTo>
                    <a:pt x="547" y="456"/>
                    <a:pt x="549" y="457"/>
                    <a:pt x="551" y="457"/>
                  </a:cubicBezTo>
                  <a:cubicBezTo>
                    <a:pt x="552" y="457"/>
                    <a:pt x="553" y="459"/>
                    <a:pt x="553" y="460"/>
                  </a:cubicBezTo>
                  <a:cubicBezTo>
                    <a:pt x="553" y="462"/>
                    <a:pt x="555" y="464"/>
                    <a:pt x="557" y="464"/>
                  </a:cubicBezTo>
                  <a:cubicBezTo>
                    <a:pt x="558" y="464"/>
                    <a:pt x="562" y="463"/>
                    <a:pt x="564" y="463"/>
                  </a:cubicBezTo>
                  <a:cubicBezTo>
                    <a:pt x="565" y="462"/>
                    <a:pt x="566" y="461"/>
                    <a:pt x="567" y="463"/>
                  </a:cubicBezTo>
                  <a:cubicBezTo>
                    <a:pt x="567" y="465"/>
                    <a:pt x="569" y="467"/>
                    <a:pt x="571" y="467"/>
                  </a:cubicBezTo>
                  <a:cubicBezTo>
                    <a:pt x="572" y="467"/>
                    <a:pt x="575" y="469"/>
                    <a:pt x="575" y="467"/>
                  </a:cubicBezTo>
                  <a:cubicBezTo>
                    <a:pt x="576" y="466"/>
                    <a:pt x="580" y="465"/>
                    <a:pt x="581" y="465"/>
                  </a:cubicBezTo>
                  <a:cubicBezTo>
                    <a:pt x="583" y="465"/>
                    <a:pt x="588" y="464"/>
                    <a:pt x="589" y="462"/>
                  </a:cubicBezTo>
                  <a:cubicBezTo>
                    <a:pt x="590" y="459"/>
                    <a:pt x="594" y="459"/>
                    <a:pt x="595" y="458"/>
                  </a:cubicBezTo>
                  <a:cubicBezTo>
                    <a:pt x="597" y="456"/>
                    <a:pt x="600" y="456"/>
                    <a:pt x="601" y="454"/>
                  </a:cubicBezTo>
                  <a:cubicBezTo>
                    <a:pt x="602" y="453"/>
                    <a:pt x="606" y="453"/>
                    <a:pt x="607" y="452"/>
                  </a:cubicBezTo>
                  <a:cubicBezTo>
                    <a:pt x="607" y="450"/>
                    <a:pt x="611" y="450"/>
                    <a:pt x="613" y="451"/>
                  </a:cubicBezTo>
                  <a:cubicBezTo>
                    <a:pt x="614" y="451"/>
                    <a:pt x="623" y="453"/>
                    <a:pt x="624" y="453"/>
                  </a:cubicBezTo>
                  <a:cubicBezTo>
                    <a:pt x="625" y="452"/>
                    <a:pt x="626" y="457"/>
                    <a:pt x="627" y="457"/>
                  </a:cubicBezTo>
                  <a:cubicBezTo>
                    <a:pt x="628" y="458"/>
                    <a:pt x="633" y="461"/>
                    <a:pt x="634" y="460"/>
                  </a:cubicBezTo>
                  <a:cubicBezTo>
                    <a:pt x="635" y="459"/>
                    <a:pt x="638" y="458"/>
                    <a:pt x="641" y="460"/>
                  </a:cubicBezTo>
                  <a:cubicBezTo>
                    <a:pt x="643" y="461"/>
                    <a:pt x="646" y="463"/>
                    <a:pt x="647" y="461"/>
                  </a:cubicBezTo>
                  <a:cubicBezTo>
                    <a:pt x="648" y="460"/>
                    <a:pt x="653" y="459"/>
                    <a:pt x="654" y="458"/>
                  </a:cubicBezTo>
                  <a:cubicBezTo>
                    <a:pt x="654" y="457"/>
                    <a:pt x="655" y="454"/>
                    <a:pt x="654" y="453"/>
                  </a:cubicBezTo>
                  <a:cubicBezTo>
                    <a:pt x="653" y="452"/>
                    <a:pt x="651" y="448"/>
                    <a:pt x="651" y="446"/>
                  </a:cubicBezTo>
                  <a:cubicBezTo>
                    <a:pt x="650" y="444"/>
                    <a:pt x="654" y="443"/>
                    <a:pt x="654" y="442"/>
                  </a:cubicBezTo>
                  <a:cubicBezTo>
                    <a:pt x="655" y="440"/>
                    <a:pt x="658" y="440"/>
                    <a:pt x="659" y="439"/>
                  </a:cubicBezTo>
                  <a:cubicBezTo>
                    <a:pt x="660" y="438"/>
                    <a:pt x="660" y="435"/>
                    <a:pt x="662" y="436"/>
                  </a:cubicBezTo>
                  <a:cubicBezTo>
                    <a:pt x="664" y="436"/>
                    <a:pt x="667" y="438"/>
                    <a:pt x="668" y="438"/>
                  </a:cubicBezTo>
                  <a:cubicBezTo>
                    <a:pt x="669" y="439"/>
                    <a:pt x="672" y="440"/>
                    <a:pt x="673" y="440"/>
                  </a:cubicBezTo>
                  <a:cubicBezTo>
                    <a:pt x="675" y="440"/>
                    <a:pt x="678" y="441"/>
                    <a:pt x="679" y="442"/>
                  </a:cubicBezTo>
                  <a:cubicBezTo>
                    <a:pt x="681" y="443"/>
                    <a:pt x="687" y="443"/>
                    <a:pt x="688" y="445"/>
                  </a:cubicBezTo>
                  <a:cubicBezTo>
                    <a:pt x="689" y="446"/>
                    <a:pt x="687" y="450"/>
                    <a:pt x="689" y="452"/>
                  </a:cubicBezTo>
                  <a:cubicBezTo>
                    <a:pt x="690" y="453"/>
                    <a:pt x="693" y="457"/>
                    <a:pt x="694" y="456"/>
                  </a:cubicBezTo>
                  <a:cubicBezTo>
                    <a:pt x="695" y="455"/>
                    <a:pt x="700" y="458"/>
                    <a:pt x="701" y="458"/>
                  </a:cubicBezTo>
                  <a:cubicBezTo>
                    <a:pt x="703" y="458"/>
                    <a:pt x="706" y="455"/>
                    <a:pt x="707" y="455"/>
                  </a:cubicBezTo>
                  <a:cubicBezTo>
                    <a:pt x="709" y="455"/>
                    <a:pt x="714" y="454"/>
                    <a:pt x="715" y="454"/>
                  </a:cubicBezTo>
                  <a:cubicBezTo>
                    <a:pt x="717" y="454"/>
                    <a:pt x="722" y="456"/>
                    <a:pt x="723" y="456"/>
                  </a:cubicBezTo>
                  <a:cubicBezTo>
                    <a:pt x="724" y="455"/>
                    <a:pt x="729" y="456"/>
                    <a:pt x="729" y="458"/>
                  </a:cubicBezTo>
                  <a:cubicBezTo>
                    <a:pt x="730" y="459"/>
                    <a:pt x="736" y="459"/>
                    <a:pt x="736" y="461"/>
                  </a:cubicBezTo>
                  <a:cubicBezTo>
                    <a:pt x="736" y="463"/>
                    <a:pt x="740" y="464"/>
                    <a:pt x="741" y="466"/>
                  </a:cubicBezTo>
                  <a:cubicBezTo>
                    <a:pt x="742" y="468"/>
                    <a:pt x="750" y="466"/>
                    <a:pt x="751" y="468"/>
                  </a:cubicBezTo>
                  <a:cubicBezTo>
                    <a:pt x="753" y="469"/>
                    <a:pt x="762" y="469"/>
                    <a:pt x="763" y="468"/>
                  </a:cubicBezTo>
                  <a:cubicBezTo>
                    <a:pt x="763" y="467"/>
                    <a:pt x="772" y="466"/>
                    <a:pt x="774" y="465"/>
                  </a:cubicBezTo>
                  <a:cubicBezTo>
                    <a:pt x="775" y="464"/>
                    <a:pt x="780" y="464"/>
                    <a:pt x="780" y="462"/>
                  </a:cubicBezTo>
                  <a:cubicBezTo>
                    <a:pt x="781" y="461"/>
                    <a:pt x="785" y="459"/>
                    <a:pt x="787" y="458"/>
                  </a:cubicBezTo>
                  <a:cubicBezTo>
                    <a:pt x="789" y="456"/>
                    <a:pt x="797" y="457"/>
                    <a:pt x="797" y="458"/>
                  </a:cubicBezTo>
                  <a:cubicBezTo>
                    <a:pt x="798" y="460"/>
                    <a:pt x="803" y="461"/>
                    <a:pt x="805" y="460"/>
                  </a:cubicBezTo>
                  <a:cubicBezTo>
                    <a:pt x="807" y="459"/>
                    <a:pt x="812" y="460"/>
                    <a:pt x="813" y="462"/>
                  </a:cubicBezTo>
                  <a:cubicBezTo>
                    <a:pt x="813" y="464"/>
                    <a:pt x="819" y="465"/>
                    <a:pt x="821" y="464"/>
                  </a:cubicBezTo>
                  <a:cubicBezTo>
                    <a:pt x="822" y="464"/>
                    <a:pt x="827" y="460"/>
                    <a:pt x="829" y="460"/>
                  </a:cubicBezTo>
                  <a:cubicBezTo>
                    <a:pt x="831" y="460"/>
                    <a:pt x="833" y="458"/>
                    <a:pt x="833" y="456"/>
                  </a:cubicBezTo>
                  <a:cubicBezTo>
                    <a:pt x="832" y="454"/>
                    <a:pt x="836" y="449"/>
                    <a:pt x="837" y="447"/>
                  </a:cubicBezTo>
                  <a:cubicBezTo>
                    <a:pt x="837" y="445"/>
                    <a:pt x="841" y="440"/>
                    <a:pt x="842" y="439"/>
                  </a:cubicBezTo>
                  <a:cubicBezTo>
                    <a:pt x="843" y="439"/>
                    <a:pt x="846" y="437"/>
                    <a:pt x="846" y="435"/>
                  </a:cubicBezTo>
                  <a:cubicBezTo>
                    <a:pt x="845" y="434"/>
                    <a:pt x="845" y="429"/>
                    <a:pt x="843" y="429"/>
                  </a:cubicBezTo>
                  <a:cubicBezTo>
                    <a:pt x="842" y="429"/>
                    <a:pt x="839" y="429"/>
                    <a:pt x="842" y="425"/>
                  </a:cubicBezTo>
                  <a:cubicBezTo>
                    <a:pt x="846" y="420"/>
                    <a:pt x="852" y="421"/>
                    <a:pt x="853" y="421"/>
                  </a:cubicBezTo>
                  <a:cubicBezTo>
                    <a:pt x="854" y="421"/>
                    <a:pt x="862" y="419"/>
                    <a:pt x="865" y="420"/>
                  </a:cubicBezTo>
                  <a:cubicBezTo>
                    <a:pt x="869" y="421"/>
                    <a:pt x="871" y="420"/>
                    <a:pt x="875" y="422"/>
                  </a:cubicBezTo>
                  <a:cubicBezTo>
                    <a:pt x="879" y="424"/>
                    <a:pt x="884" y="423"/>
                    <a:pt x="885" y="425"/>
                  </a:cubicBezTo>
                  <a:cubicBezTo>
                    <a:pt x="886" y="426"/>
                    <a:pt x="891" y="428"/>
                    <a:pt x="891" y="431"/>
                  </a:cubicBezTo>
                  <a:cubicBezTo>
                    <a:pt x="890" y="434"/>
                    <a:pt x="893" y="432"/>
                    <a:pt x="895" y="439"/>
                  </a:cubicBezTo>
                  <a:cubicBezTo>
                    <a:pt x="896" y="445"/>
                    <a:pt x="899" y="446"/>
                    <a:pt x="900" y="449"/>
                  </a:cubicBezTo>
                  <a:cubicBezTo>
                    <a:pt x="900" y="452"/>
                    <a:pt x="904" y="457"/>
                    <a:pt x="904" y="459"/>
                  </a:cubicBezTo>
                  <a:cubicBezTo>
                    <a:pt x="903" y="461"/>
                    <a:pt x="903" y="463"/>
                    <a:pt x="907" y="464"/>
                  </a:cubicBezTo>
                  <a:cubicBezTo>
                    <a:pt x="911" y="464"/>
                    <a:pt x="914" y="467"/>
                    <a:pt x="915" y="467"/>
                  </a:cubicBezTo>
                  <a:cubicBezTo>
                    <a:pt x="916" y="466"/>
                    <a:pt x="921" y="468"/>
                    <a:pt x="924" y="470"/>
                  </a:cubicBezTo>
                  <a:cubicBezTo>
                    <a:pt x="926" y="473"/>
                    <a:pt x="930" y="472"/>
                    <a:pt x="930" y="474"/>
                  </a:cubicBezTo>
                  <a:cubicBezTo>
                    <a:pt x="929" y="477"/>
                    <a:pt x="932" y="479"/>
                    <a:pt x="931" y="481"/>
                  </a:cubicBezTo>
                  <a:cubicBezTo>
                    <a:pt x="931" y="484"/>
                    <a:pt x="936" y="485"/>
                    <a:pt x="940" y="485"/>
                  </a:cubicBezTo>
                  <a:cubicBezTo>
                    <a:pt x="943" y="484"/>
                    <a:pt x="946" y="486"/>
                    <a:pt x="947" y="483"/>
                  </a:cubicBezTo>
                  <a:cubicBezTo>
                    <a:pt x="949" y="480"/>
                    <a:pt x="954" y="481"/>
                    <a:pt x="955" y="480"/>
                  </a:cubicBezTo>
                  <a:cubicBezTo>
                    <a:pt x="957" y="479"/>
                    <a:pt x="962" y="477"/>
                    <a:pt x="962" y="482"/>
                  </a:cubicBezTo>
                  <a:cubicBezTo>
                    <a:pt x="962" y="486"/>
                    <a:pt x="965" y="487"/>
                    <a:pt x="962" y="489"/>
                  </a:cubicBezTo>
                  <a:cubicBezTo>
                    <a:pt x="960" y="490"/>
                    <a:pt x="959" y="497"/>
                    <a:pt x="958" y="499"/>
                  </a:cubicBezTo>
                  <a:cubicBezTo>
                    <a:pt x="957" y="502"/>
                    <a:pt x="953" y="503"/>
                    <a:pt x="953" y="506"/>
                  </a:cubicBezTo>
                  <a:cubicBezTo>
                    <a:pt x="952" y="509"/>
                    <a:pt x="949" y="509"/>
                    <a:pt x="949" y="511"/>
                  </a:cubicBezTo>
                  <a:cubicBezTo>
                    <a:pt x="949" y="514"/>
                    <a:pt x="944" y="513"/>
                    <a:pt x="941" y="511"/>
                  </a:cubicBezTo>
                  <a:cubicBezTo>
                    <a:pt x="939" y="510"/>
                    <a:pt x="936" y="515"/>
                    <a:pt x="934" y="515"/>
                  </a:cubicBezTo>
                  <a:cubicBezTo>
                    <a:pt x="932" y="515"/>
                    <a:pt x="933" y="519"/>
                    <a:pt x="933" y="521"/>
                  </a:cubicBezTo>
                  <a:cubicBezTo>
                    <a:pt x="934" y="522"/>
                    <a:pt x="932" y="525"/>
                    <a:pt x="934" y="528"/>
                  </a:cubicBezTo>
                  <a:cubicBezTo>
                    <a:pt x="934" y="529"/>
                    <a:pt x="934" y="532"/>
                    <a:pt x="934" y="536"/>
                  </a:cubicBezTo>
                  <a:cubicBezTo>
                    <a:pt x="937" y="533"/>
                    <a:pt x="940" y="532"/>
                    <a:pt x="941" y="532"/>
                  </a:cubicBezTo>
                  <a:cubicBezTo>
                    <a:pt x="944" y="532"/>
                    <a:pt x="947" y="537"/>
                    <a:pt x="951" y="537"/>
                  </a:cubicBezTo>
                  <a:cubicBezTo>
                    <a:pt x="954" y="537"/>
                    <a:pt x="970" y="527"/>
                    <a:pt x="970" y="525"/>
                  </a:cubicBezTo>
                  <a:cubicBezTo>
                    <a:pt x="971" y="523"/>
                    <a:pt x="980" y="514"/>
                    <a:pt x="984" y="510"/>
                  </a:cubicBezTo>
                  <a:cubicBezTo>
                    <a:pt x="988" y="505"/>
                    <a:pt x="994" y="499"/>
                    <a:pt x="996" y="493"/>
                  </a:cubicBezTo>
                  <a:cubicBezTo>
                    <a:pt x="998" y="490"/>
                    <a:pt x="1004" y="484"/>
                    <a:pt x="1005" y="481"/>
                  </a:cubicBezTo>
                  <a:cubicBezTo>
                    <a:pt x="1007" y="479"/>
                    <a:pt x="1008" y="479"/>
                    <a:pt x="1011" y="473"/>
                  </a:cubicBezTo>
                  <a:cubicBezTo>
                    <a:pt x="1013" y="467"/>
                    <a:pt x="1013" y="452"/>
                    <a:pt x="1014" y="451"/>
                  </a:cubicBezTo>
                  <a:cubicBezTo>
                    <a:pt x="1015" y="450"/>
                    <a:pt x="1015" y="447"/>
                    <a:pt x="1016" y="445"/>
                  </a:cubicBezTo>
                  <a:cubicBezTo>
                    <a:pt x="1017" y="444"/>
                    <a:pt x="1016" y="442"/>
                    <a:pt x="1019" y="439"/>
                  </a:cubicBezTo>
                  <a:cubicBezTo>
                    <a:pt x="1021" y="437"/>
                    <a:pt x="1021" y="435"/>
                    <a:pt x="1020" y="434"/>
                  </a:cubicBezTo>
                  <a:cubicBezTo>
                    <a:pt x="1020" y="432"/>
                    <a:pt x="1020" y="429"/>
                    <a:pt x="1020" y="427"/>
                  </a:cubicBezTo>
                  <a:cubicBezTo>
                    <a:pt x="1019" y="426"/>
                    <a:pt x="1019" y="426"/>
                    <a:pt x="1021" y="425"/>
                  </a:cubicBezTo>
                  <a:cubicBezTo>
                    <a:pt x="1022" y="424"/>
                    <a:pt x="1020" y="422"/>
                    <a:pt x="1018" y="421"/>
                  </a:cubicBezTo>
                  <a:cubicBezTo>
                    <a:pt x="1016" y="420"/>
                    <a:pt x="1013" y="419"/>
                    <a:pt x="1013" y="417"/>
                  </a:cubicBezTo>
                  <a:cubicBezTo>
                    <a:pt x="1012" y="414"/>
                    <a:pt x="1009" y="411"/>
                    <a:pt x="1006" y="412"/>
                  </a:cubicBezTo>
                  <a:cubicBezTo>
                    <a:pt x="1003" y="412"/>
                    <a:pt x="998" y="410"/>
                    <a:pt x="999" y="412"/>
                  </a:cubicBezTo>
                  <a:cubicBezTo>
                    <a:pt x="999" y="414"/>
                    <a:pt x="999" y="415"/>
                    <a:pt x="997" y="415"/>
                  </a:cubicBezTo>
                  <a:cubicBezTo>
                    <a:pt x="996" y="414"/>
                    <a:pt x="995" y="416"/>
                    <a:pt x="994" y="418"/>
                  </a:cubicBezTo>
                  <a:cubicBezTo>
                    <a:pt x="992" y="420"/>
                    <a:pt x="986" y="421"/>
                    <a:pt x="989" y="418"/>
                  </a:cubicBezTo>
                  <a:cubicBezTo>
                    <a:pt x="991" y="416"/>
                    <a:pt x="988" y="416"/>
                    <a:pt x="988" y="413"/>
                  </a:cubicBezTo>
                  <a:cubicBezTo>
                    <a:pt x="989" y="411"/>
                    <a:pt x="991" y="408"/>
                    <a:pt x="988" y="410"/>
                  </a:cubicBezTo>
                  <a:cubicBezTo>
                    <a:pt x="985" y="412"/>
                    <a:pt x="985" y="416"/>
                    <a:pt x="983" y="416"/>
                  </a:cubicBezTo>
                  <a:cubicBezTo>
                    <a:pt x="981" y="417"/>
                    <a:pt x="981" y="409"/>
                    <a:pt x="982" y="407"/>
                  </a:cubicBezTo>
                  <a:cubicBezTo>
                    <a:pt x="983" y="406"/>
                    <a:pt x="978" y="408"/>
                    <a:pt x="972" y="407"/>
                  </a:cubicBezTo>
                  <a:cubicBezTo>
                    <a:pt x="967" y="407"/>
                    <a:pt x="969" y="403"/>
                    <a:pt x="973" y="401"/>
                  </a:cubicBezTo>
                  <a:cubicBezTo>
                    <a:pt x="977" y="399"/>
                    <a:pt x="976" y="397"/>
                    <a:pt x="978" y="396"/>
                  </a:cubicBezTo>
                  <a:cubicBezTo>
                    <a:pt x="980" y="395"/>
                    <a:pt x="986" y="391"/>
                    <a:pt x="989" y="389"/>
                  </a:cubicBezTo>
                  <a:cubicBezTo>
                    <a:pt x="992" y="388"/>
                    <a:pt x="993" y="385"/>
                    <a:pt x="994" y="383"/>
                  </a:cubicBezTo>
                  <a:cubicBezTo>
                    <a:pt x="995" y="381"/>
                    <a:pt x="1001" y="379"/>
                    <a:pt x="1006" y="374"/>
                  </a:cubicBezTo>
                  <a:cubicBezTo>
                    <a:pt x="1011" y="370"/>
                    <a:pt x="1014" y="367"/>
                    <a:pt x="1015" y="365"/>
                  </a:cubicBezTo>
                  <a:cubicBezTo>
                    <a:pt x="1016" y="362"/>
                    <a:pt x="1024" y="359"/>
                    <a:pt x="1024" y="357"/>
                  </a:cubicBezTo>
                  <a:cubicBezTo>
                    <a:pt x="1025" y="355"/>
                    <a:pt x="1034" y="350"/>
                    <a:pt x="1040" y="349"/>
                  </a:cubicBezTo>
                  <a:cubicBezTo>
                    <a:pt x="1047" y="347"/>
                    <a:pt x="1057" y="349"/>
                    <a:pt x="1059" y="351"/>
                  </a:cubicBezTo>
                  <a:cubicBezTo>
                    <a:pt x="1060" y="353"/>
                    <a:pt x="1062" y="352"/>
                    <a:pt x="1063" y="351"/>
                  </a:cubicBezTo>
                  <a:cubicBezTo>
                    <a:pt x="1064" y="350"/>
                    <a:pt x="1066" y="350"/>
                    <a:pt x="1071" y="351"/>
                  </a:cubicBezTo>
                  <a:cubicBezTo>
                    <a:pt x="1075" y="351"/>
                    <a:pt x="1076" y="349"/>
                    <a:pt x="1079" y="350"/>
                  </a:cubicBezTo>
                  <a:cubicBezTo>
                    <a:pt x="1082" y="350"/>
                    <a:pt x="1084" y="351"/>
                    <a:pt x="1086" y="348"/>
                  </a:cubicBezTo>
                  <a:cubicBezTo>
                    <a:pt x="1088" y="344"/>
                    <a:pt x="1096" y="345"/>
                    <a:pt x="1098" y="346"/>
                  </a:cubicBezTo>
                  <a:cubicBezTo>
                    <a:pt x="1099" y="348"/>
                    <a:pt x="1101" y="349"/>
                    <a:pt x="1104" y="347"/>
                  </a:cubicBezTo>
                  <a:cubicBezTo>
                    <a:pt x="1107" y="345"/>
                    <a:pt x="1107" y="350"/>
                    <a:pt x="1110" y="350"/>
                  </a:cubicBezTo>
                  <a:cubicBezTo>
                    <a:pt x="1113" y="351"/>
                    <a:pt x="1111" y="353"/>
                    <a:pt x="1108" y="353"/>
                  </a:cubicBezTo>
                  <a:cubicBezTo>
                    <a:pt x="1106" y="353"/>
                    <a:pt x="1103" y="354"/>
                    <a:pt x="1106" y="356"/>
                  </a:cubicBezTo>
                  <a:cubicBezTo>
                    <a:pt x="1108" y="358"/>
                    <a:pt x="1112" y="354"/>
                    <a:pt x="1114" y="355"/>
                  </a:cubicBezTo>
                  <a:cubicBezTo>
                    <a:pt x="1116" y="355"/>
                    <a:pt x="1120" y="355"/>
                    <a:pt x="1123" y="353"/>
                  </a:cubicBezTo>
                  <a:cubicBezTo>
                    <a:pt x="1126" y="351"/>
                    <a:pt x="1127" y="355"/>
                    <a:pt x="1129" y="353"/>
                  </a:cubicBezTo>
                  <a:cubicBezTo>
                    <a:pt x="1131" y="351"/>
                    <a:pt x="1135" y="351"/>
                    <a:pt x="1138" y="351"/>
                  </a:cubicBezTo>
                  <a:cubicBezTo>
                    <a:pt x="1140" y="351"/>
                    <a:pt x="1138" y="348"/>
                    <a:pt x="1134" y="348"/>
                  </a:cubicBezTo>
                  <a:cubicBezTo>
                    <a:pt x="1130" y="348"/>
                    <a:pt x="1131" y="346"/>
                    <a:pt x="1134" y="341"/>
                  </a:cubicBezTo>
                  <a:cubicBezTo>
                    <a:pt x="1137" y="336"/>
                    <a:pt x="1142" y="333"/>
                    <a:pt x="1146" y="330"/>
                  </a:cubicBezTo>
                  <a:cubicBezTo>
                    <a:pt x="1150" y="327"/>
                    <a:pt x="1152" y="329"/>
                    <a:pt x="1152" y="327"/>
                  </a:cubicBezTo>
                  <a:cubicBezTo>
                    <a:pt x="1152" y="325"/>
                    <a:pt x="1154" y="319"/>
                    <a:pt x="1157" y="319"/>
                  </a:cubicBezTo>
                  <a:cubicBezTo>
                    <a:pt x="1159" y="319"/>
                    <a:pt x="1166" y="320"/>
                    <a:pt x="1170" y="318"/>
                  </a:cubicBezTo>
                  <a:cubicBezTo>
                    <a:pt x="1175" y="315"/>
                    <a:pt x="1174" y="319"/>
                    <a:pt x="1176" y="320"/>
                  </a:cubicBezTo>
                  <a:cubicBezTo>
                    <a:pt x="1178" y="321"/>
                    <a:pt x="1180" y="316"/>
                    <a:pt x="1182" y="318"/>
                  </a:cubicBezTo>
                  <a:cubicBezTo>
                    <a:pt x="1184" y="319"/>
                    <a:pt x="1179" y="322"/>
                    <a:pt x="1178" y="326"/>
                  </a:cubicBezTo>
                  <a:cubicBezTo>
                    <a:pt x="1177" y="329"/>
                    <a:pt x="1181" y="328"/>
                    <a:pt x="1183" y="329"/>
                  </a:cubicBezTo>
                  <a:cubicBezTo>
                    <a:pt x="1185" y="330"/>
                    <a:pt x="1180" y="331"/>
                    <a:pt x="1181" y="332"/>
                  </a:cubicBezTo>
                  <a:cubicBezTo>
                    <a:pt x="1181" y="333"/>
                    <a:pt x="1185" y="333"/>
                    <a:pt x="1191" y="328"/>
                  </a:cubicBezTo>
                  <a:cubicBezTo>
                    <a:pt x="1196" y="322"/>
                    <a:pt x="1201" y="321"/>
                    <a:pt x="1205" y="321"/>
                  </a:cubicBezTo>
                  <a:cubicBezTo>
                    <a:pt x="1208" y="322"/>
                    <a:pt x="1206" y="318"/>
                    <a:pt x="1206" y="313"/>
                  </a:cubicBezTo>
                  <a:cubicBezTo>
                    <a:pt x="1207" y="308"/>
                    <a:pt x="1217" y="306"/>
                    <a:pt x="1221" y="308"/>
                  </a:cubicBezTo>
                  <a:cubicBezTo>
                    <a:pt x="1224" y="309"/>
                    <a:pt x="1224" y="311"/>
                    <a:pt x="1221" y="310"/>
                  </a:cubicBezTo>
                  <a:cubicBezTo>
                    <a:pt x="1217" y="309"/>
                    <a:pt x="1214" y="312"/>
                    <a:pt x="1214" y="316"/>
                  </a:cubicBezTo>
                  <a:cubicBezTo>
                    <a:pt x="1214" y="320"/>
                    <a:pt x="1211" y="322"/>
                    <a:pt x="1213" y="323"/>
                  </a:cubicBezTo>
                  <a:cubicBezTo>
                    <a:pt x="1215" y="325"/>
                    <a:pt x="1211" y="325"/>
                    <a:pt x="1210" y="327"/>
                  </a:cubicBezTo>
                  <a:cubicBezTo>
                    <a:pt x="1210" y="329"/>
                    <a:pt x="1210" y="330"/>
                    <a:pt x="1208" y="331"/>
                  </a:cubicBezTo>
                  <a:cubicBezTo>
                    <a:pt x="1206" y="332"/>
                    <a:pt x="1197" y="333"/>
                    <a:pt x="1197" y="336"/>
                  </a:cubicBezTo>
                  <a:cubicBezTo>
                    <a:pt x="1197" y="339"/>
                    <a:pt x="1192" y="339"/>
                    <a:pt x="1190" y="343"/>
                  </a:cubicBezTo>
                  <a:cubicBezTo>
                    <a:pt x="1188" y="347"/>
                    <a:pt x="1180" y="350"/>
                    <a:pt x="1175" y="358"/>
                  </a:cubicBezTo>
                  <a:cubicBezTo>
                    <a:pt x="1169" y="366"/>
                    <a:pt x="1161" y="366"/>
                    <a:pt x="1161" y="367"/>
                  </a:cubicBezTo>
                  <a:cubicBezTo>
                    <a:pt x="1161" y="369"/>
                    <a:pt x="1155" y="369"/>
                    <a:pt x="1153" y="369"/>
                  </a:cubicBezTo>
                  <a:cubicBezTo>
                    <a:pt x="1151" y="369"/>
                    <a:pt x="1155" y="374"/>
                    <a:pt x="1150" y="379"/>
                  </a:cubicBezTo>
                  <a:cubicBezTo>
                    <a:pt x="1145" y="384"/>
                    <a:pt x="1142" y="391"/>
                    <a:pt x="1142" y="398"/>
                  </a:cubicBezTo>
                  <a:cubicBezTo>
                    <a:pt x="1142" y="405"/>
                    <a:pt x="1145" y="426"/>
                    <a:pt x="1147" y="429"/>
                  </a:cubicBezTo>
                  <a:cubicBezTo>
                    <a:pt x="1149" y="433"/>
                    <a:pt x="1148" y="442"/>
                    <a:pt x="1150" y="444"/>
                  </a:cubicBezTo>
                  <a:cubicBezTo>
                    <a:pt x="1151" y="446"/>
                    <a:pt x="1151" y="449"/>
                    <a:pt x="1152" y="450"/>
                  </a:cubicBezTo>
                  <a:cubicBezTo>
                    <a:pt x="1153" y="451"/>
                    <a:pt x="1157" y="445"/>
                    <a:pt x="1161" y="442"/>
                  </a:cubicBezTo>
                  <a:cubicBezTo>
                    <a:pt x="1164" y="440"/>
                    <a:pt x="1163" y="439"/>
                    <a:pt x="1165" y="437"/>
                  </a:cubicBezTo>
                  <a:cubicBezTo>
                    <a:pt x="1167" y="436"/>
                    <a:pt x="1166" y="430"/>
                    <a:pt x="1167" y="429"/>
                  </a:cubicBezTo>
                  <a:cubicBezTo>
                    <a:pt x="1167" y="427"/>
                    <a:pt x="1171" y="427"/>
                    <a:pt x="1172" y="425"/>
                  </a:cubicBezTo>
                  <a:cubicBezTo>
                    <a:pt x="1174" y="423"/>
                    <a:pt x="1177" y="424"/>
                    <a:pt x="1179" y="424"/>
                  </a:cubicBezTo>
                  <a:cubicBezTo>
                    <a:pt x="1180" y="423"/>
                    <a:pt x="1179" y="419"/>
                    <a:pt x="1178" y="417"/>
                  </a:cubicBezTo>
                  <a:cubicBezTo>
                    <a:pt x="1177" y="414"/>
                    <a:pt x="1183" y="411"/>
                    <a:pt x="1186" y="409"/>
                  </a:cubicBezTo>
                  <a:cubicBezTo>
                    <a:pt x="1189" y="407"/>
                    <a:pt x="1193" y="410"/>
                    <a:pt x="1196" y="407"/>
                  </a:cubicBezTo>
                  <a:cubicBezTo>
                    <a:pt x="1199" y="404"/>
                    <a:pt x="1196" y="400"/>
                    <a:pt x="1195" y="399"/>
                  </a:cubicBezTo>
                  <a:cubicBezTo>
                    <a:pt x="1193" y="397"/>
                    <a:pt x="1198" y="389"/>
                    <a:pt x="1201" y="389"/>
                  </a:cubicBezTo>
                  <a:cubicBezTo>
                    <a:pt x="1203" y="388"/>
                    <a:pt x="1205" y="390"/>
                    <a:pt x="1207" y="388"/>
                  </a:cubicBezTo>
                  <a:cubicBezTo>
                    <a:pt x="1209" y="386"/>
                    <a:pt x="1205" y="382"/>
                    <a:pt x="1203" y="383"/>
                  </a:cubicBezTo>
                  <a:cubicBezTo>
                    <a:pt x="1201" y="383"/>
                    <a:pt x="1201" y="376"/>
                    <a:pt x="1205" y="373"/>
                  </a:cubicBezTo>
                  <a:cubicBezTo>
                    <a:pt x="1209" y="370"/>
                    <a:pt x="1207" y="369"/>
                    <a:pt x="1205" y="369"/>
                  </a:cubicBezTo>
                  <a:cubicBezTo>
                    <a:pt x="1202" y="368"/>
                    <a:pt x="1201" y="369"/>
                    <a:pt x="1199" y="369"/>
                  </a:cubicBezTo>
                  <a:cubicBezTo>
                    <a:pt x="1197" y="369"/>
                    <a:pt x="1195" y="365"/>
                    <a:pt x="1198" y="360"/>
                  </a:cubicBezTo>
                  <a:cubicBezTo>
                    <a:pt x="1201" y="356"/>
                    <a:pt x="1205" y="357"/>
                    <a:pt x="1205" y="353"/>
                  </a:cubicBezTo>
                  <a:cubicBezTo>
                    <a:pt x="1206" y="349"/>
                    <a:pt x="1210" y="344"/>
                    <a:pt x="1212" y="342"/>
                  </a:cubicBezTo>
                  <a:cubicBezTo>
                    <a:pt x="1213" y="340"/>
                    <a:pt x="1217" y="342"/>
                    <a:pt x="1219" y="342"/>
                  </a:cubicBezTo>
                  <a:cubicBezTo>
                    <a:pt x="1221" y="342"/>
                    <a:pt x="1220" y="345"/>
                    <a:pt x="1222" y="343"/>
                  </a:cubicBezTo>
                  <a:cubicBezTo>
                    <a:pt x="1224" y="342"/>
                    <a:pt x="1228" y="335"/>
                    <a:pt x="1231" y="335"/>
                  </a:cubicBezTo>
                  <a:cubicBezTo>
                    <a:pt x="1234" y="335"/>
                    <a:pt x="1232" y="340"/>
                    <a:pt x="1232" y="343"/>
                  </a:cubicBezTo>
                  <a:cubicBezTo>
                    <a:pt x="1233" y="345"/>
                    <a:pt x="1235" y="342"/>
                    <a:pt x="1240" y="338"/>
                  </a:cubicBezTo>
                  <a:cubicBezTo>
                    <a:pt x="1246" y="334"/>
                    <a:pt x="1258" y="335"/>
                    <a:pt x="1261" y="337"/>
                  </a:cubicBezTo>
                  <a:cubicBezTo>
                    <a:pt x="1265" y="338"/>
                    <a:pt x="1266" y="342"/>
                    <a:pt x="1268" y="342"/>
                  </a:cubicBezTo>
                  <a:cubicBezTo>
                    <a:pt x="1271" y="341"/>
                    <a:pt x="1268" y="338"/>
                    <a:pt x="1271" y="337"/>
                  </a:cubicBezTo>
                  <a:cubicBezTo>
                    <a:pt x="1274" y="336"/>
                    <a:pt x="1279" y="333"/>
                    <a:pt x="1283" y="330"/>
                  </a:cubicBezTo>
                  <a:cubicBezTo>
                    <a:pt x="1287" y="327"/>
                    <a:pt x="1286" y="329"/>
                    <a:pt x="1288" y="327"/>
                  </a:cubicBezTo>
                  <a:cubicBezTo>
                    <a:pt x="1290" y="324"/>
                    <a:pt x="1292" y="325"/>
                    <a:pt x="1293" y="324"/>
                  </a:cubicBezTo>
                  <a:cubicBezTo>
                    <a:pt x="1294" y="322"/>
                    <a:pt x="1299" y="319"/>
                    <a:pt x="1307" y="317"/>
                  </a:cubicBezTo>
                  <a:cubicBezTo>
                    <a:pt x="1315" y="315"/>
                    <a:pt x="1325" y="310"/>
                    <a:pt x="1325" y="309"/>
                  </a:cubicBezTo>
                  <a:cubicBezTo>
                    <a:pt x="1324" y="307"/>
                    <a:pt x="1328" y="306"/>
                    <a:pt x="1328" y="308"/>
                  </a:cubicBezTo>
                  <a:cubicBezTo>
                    <a:pt x="1329" y="309"/>
                    <a:pt x="1331" y="309"/>
                    <a:pt x="1336" y="310"/>
                  </a:cubicBezTo>
                  <a:cubicBezTo>
                    <a:pt x="1340" y="311"/>
                    <a:pt x="1342" y="312"/>
                    <a:pt x="1345" y="309"/>
                  </a:cubicBezTo>
                  <a:cubicBezTo>
                    <a:pt x="1348" y="306"/>
                    <a:pt x="1344" y="305"/>
                    <a:pt x="1345" y="302"/>
                  </a:cubicBezTo>
                  <a:cubicBezTo>
                    <a:pt x="1345" y="300"/>
                    <a:pt x="1339" y="297"/>
                    <a:pt x="1340" y="294"/>
                  </a:cubicBezTo>
                  <a:cubicBezTo>
                    <a:pt x="1340" y="292"/>
                    <a:pt x="1335" y="285"/>
                    <a:pt x="1334" y="286"/>
                  </a:cubicBezTo>
                  <a:cubicBezTo>
                    <a:pt x="1332" y="288"/>
                    <a:pt x="1329" y="285"/>
                    <a:pt x="1329" y="283"/>
                  </a:cubicBezTo>
                  <a:cubicBezTo>
                    <a:pt x="1329" y="281"/>
                    <a:pt x="1329" y="279"/>
                    <a:pt x="1326" y="280"/>
                  </a:cubicBezTo>
                  <a:cubicBezTo>
                    <a:pt x="1324" y="282"/>
                    <a:pt x="1320" y="281"/>
                    <a:pt x="1319" y="279"/>
                  </a:cubicBezTo>
                  <a:cubicBezTo>
                    <a:pt x="1319" y="276"/>
                    <a:pt x="1324" y="275"/>
                    <a:pt x="1328" y="276"/>
                  </a:cubicBezTo>
                  <a:cubicBezTo>
                    <a:pt x="1331" y="278"/>
                    <a:pt x="1330" y="279"/>
                    <a:pt x="1332" y="280"/>
                  </a:cubicBezTo>
                  <a:cubicBezTo>
                    <a:pt x="1334" y="282"/>
                    <a:pt x="1339" y="281"/>
                    <a:pt x="1342" y="280"/>
                  </a:cubicBezTo>
                  <a:cubicBezTo>
                    <a:pt x="1344" y="279"/>
                    <a:pt x="1352" y="276"/>
                    <a:pt x="1353" y="274"/>
                  </a:cubicBezTo>
                  <a:cubicBezTo>
                    <a:pt x="1354" y="272"/>
                    <a:pt x="1353" y="271"/>
                    <a:pt x="1355" y="270"/>
                  </a:cubicBezTo>
                  <a:cubicBezTo>
                    <a:pt x="1358" y="269"/>
                    <a:pt x="1356" y="266"/>
                    <a:pt x="1354" y="265"/>
                  </a:cubicBezTo>
                  <a:cubicBezTo>
                    <a:pt x="1352" y="264"/>
                    <a:pt x="1352" y="261"/>
                    <a:pt x="1354" y="261"/>
                  </a:cubicBezTo>
                  <a:cubicBezTo>
                    <a:pt x="1357" y="261"/>
                    <a:pt x="1356" y="258"/>
                    <a:pt x="1358" y="258"/>
                  </a:cubicBezTo>
                  <a:cubicBezTo>
                    <a:pt x="1359" y="258"/>
                    <a:pt x="1359" y="259"/>
                    <a:pt x="1362" y="258"/>
                  </a:cubicBezTo>
                  <a:cubicBezTo>
                    <a:pt x="1365" y="256"/>
                    <a:pt x="1362" y="260"/>
                    <a:pt x="1361" y="262"/>
                  </a:cubicBezTo>
                  <a:cubicBezTo>
                    <a:pt x="1360" y="265"/>
                    <a:pt x="1363" y="267"/>
                    <a:pt x="1364" y="268"/>
                  </a:cubicBezTo>
                  <a:cubicBezTo>
                    <a:pt x="1364" y="269"/>
                    <a:pt x="1370" y="270"/>
                    <a:pt x="1373" y="268"/>
                  </a:cubicBezTo>
                  <a:cubicBezTo>
                    <a:pt x="1376" y="267"/>
                    <a:pt x="1385" y="270"/>
                    <a:pt x="1386" y="272"/>
                  </a:cubicBezTo>
                  <a:cubicBezTo>
                    <a:pt x="1386" y="275"/>
                    <a:pt x="1388" y="278"/>
                    <a:pt x="1392" y="280"/>
                  </a:cubicBezTo>
                  <a:cubicBezTo>
                    <a:pt x="1396" y="282"/>
                    <a:pt x="1399" y="281"/>
                    <a:pt x="1400" y="283"/>
                  </a:cubicBezTo>
                  <a:cubicBezTo>
                    <a:pt x="1401" y="285"/>
                    <a:pt x="1402" y="286"/>
                    <a:pt x="1405" y="285"/>
                  </a:cubicBezTo>
                  <a:cubicBezTo>
                    <a:pt x="1407" y="285"/>
                    <a:pt x="1408" y="287"/>
                    <a:pt x="1410" y="286"/>
                  </a:cubicBezTo>
                  <a:cubicBezTo>
                    <a:pt x="1411" y="284"/>
                    <a:pt x="1412" y="286"/>
                    <a:pt x="1414" y="285"/>
                  </a:cubicBezTo>
                  <a:cubicBezTo>
                    <a:pt x="1416" y="283"/>
                    <a:pt x="1410" y="281"/>
                    <a:pt x="1411" y="280"/>
                  </a:cubicBezTo>
                  <a:cubicBezTo>
                    <a:pt x="1411" y="278"/>
                    <a:pt x="1413" y="281"/>
                    <a:pt x="1415" y="281"/>
                  </a:cubicBezTo>
                  <a:cubicBezTo>
                    <a:pt x="1417" y="281"/>
                    <a:pt x="1414" y="277"/>
                    <a:pt x="1416" y="277"/>
                  </a:cubicBezTo>
                  <a:cubicBezTo>
                    <a:pt x="1417" y="276"/>
                    <a:pt x="1416" y="269"/>
                    <a:pt x="1414" y="269"/>
                  </a:cubicBezTo>
                  <a:cubicBezTo>
                    <a:pt x="1413" y="268"/>
                    <a:pt x="1414" y="265"/>
                    <a:pt x="1417" y="268"/>
                  </a:cubicBezTo>
                  <a:cubicBezTo>
                    <a:pt x="1420" y="270"/>
                    <a:pt x="1424" y="270"/>
                    <a:pt x="1426" y="270"/>
                  </a:cubicBezTo>
                  <a:cubicBezTo>
                    <a:pt x="1428" y="270"/>
                    <a:pt x="1426" y="268"/>
                    <a:pt x="1424" y="267"/>
                  </a:cubicBezTo>
                  <a:cubicBezTo>
                    <a:pt x="1422" y="267"/>
                    <a:pt x="1425" y="265"/>
                    <a:pt x="1426" y="266"/>
                  </a:cubicBezTo>
                  <a:cubicBezTo>
                    <a:pt x="1428" y="268"/>
                    <a:pt x="1431" y="268"/>
                    <a:pt x="1431" y="267"/>
                  </a:cubicBezTo>
                  <a:cubicBezTo>
                    <a:pt x="1431" y="265"/>
                    <a:pt x="1433" y="262"/>
                    <a:pt x="1435" y="262"/>
                  </a:cubicBezTo>
                  <a:cubicBezTo>
                    <a:pt x="1438" y="262"/>
                    <a:pt x="1439" y="261"/>
                    <a:pt x="1436" y="260"/>
                  </a:cubicBezTo>
                  <a:close/>
                  <a:moveTo>
                    <a:pt x="742" y="423"/>
                  </a:moveTo>
                  <a:cubicBezTo>
                    <a:pt x="735" y="430"/>
                    <a:pt x="721" y="431"/>
                    <a:pt x="721" y="436"/>
                  </a:cubicBezTo>
                  <a:cubicBezTo>
                    <a:pt x="721" y="442"/>
                    <a:pt x="703" y="444"/>
                    <a:pt x="702" y="442"/>
                  </a:cubicBezTo>
                  <a:cubicBezTo>
                    <a:pt x="701" y="440"/>
                    <a:pt x="715" y="439"/>
                    <a:pt x="718" y="432"/>
                  </a:cubicBezTo>
                  <a:cubicBezTo>
                    <a:pt x="721" y="424"/>
                    <a:pt x="734" y="421"/>
                    <a:pt x="740" y="411"/>
                  </a:cubicBezTo>
                  <a:cubicBezTo>
                    <a:pt x="745" y="404"/>
                    <a:pt x="749" y="393"/>
                    <a:pt x="751" y="393"/>
                  </a:cubicBezTo>
                  <a:cubicBezTo>
                    <a:pt x="754" y="394"/>
                    <a:pt x="749" y="417"/>
                    <a:pt x="742" y="423"/>
                  </a:cubicBezTo>
                  <a:close/>
                  <a:moveTo>
                    <a:pt x="774" y="131"/>
                  </a:moveTo>
                  <a:cubicBezTo>
                    <a:pt x="773" y="133"/>
                    <a:pt x="767" y="133"/>
                    <a:pt x="769" y="135"/>
                  </a:cubicBezTo>
                  <a:cubicBezTo>
                    <a:pt x="771" y="138"/>
                    <a:pt x="784" y="136"/>
                    <a:pt x="784" y="132"/>
                  </a:cubicBezTo>
                  <a:cubicBezTo>
                    <a:pt x="784" y="128"/>
                    <a:pt x="775" y="129"/>
                    <a:pt x="774" y="131"/>
                  </a:cubicBezTo>
                  <a:close/>
                  <a:moveTo>
                    <a:pt x="320" y="8"/>
                  </a:moveTo>
                  <a:cubicBezTo>
                    <a:pt x="326" y="8"/>
                    <a:pt x="324" y="4"/>
                    <a:pt x="328" y="5"/>
                  </a:cubicBezTo>
                  <a:cubicBezTo>
                    <a:pt x="332" y="5"/>
                    <a:pt x="338" y="5"/>
                    <a:pt x="336" y="2"/>
                  </a:cubicBezTo>
                  <a:cubicBezTo>
                    <a:pt x="334" y="0"/>
                    <a:pt x="319" y="1"/>
                    <a:pt x="321" y="3"/>
                  </a:cubicBezTo>
                  <a:cubicBezTo>
                    <a:pt x="322" y="5"/>
                    <a:pt x="309" y="4"/>
                    <a:pt x="309" y="5"/>
                  </a:cubicBezTo>
                  <a:cubicBezTo>
                    <a:pt x="310" y="6"/>
                    <a:pt x="314" y="8"/>
                    <a:pt x="320" y="8"/>
                  </a:cubicBezTo>
                  <a:close/>
                  <a:moveTo>
                    <a:pt x="289" y="25"/>
                  </a:moveTo>
                  <a:cubicBezTo>
                    <a:pt x="289" y="21"/>
                    <a:pt x="276" y="25"/>
                    <a:pt x="279" y="26"/>
                  </a:cubicBezTo>
                  <a:cubicBezTo>
                    <a:pt x="281" y="27"/>
                    <a:pt x="289" y="29"/>
                    <a:pt x="289" y="25"/>
                  </a:cubicBezTo>
                  <a:close/>
                  <a:moveTo>
                    <a:pt x="321" y="21"/>
                  </a:moveTo>
                  <a:cubicBezTo>
                    <a:pt x="322" y="23"/>
                    <a:pt x="320" y="24"/>
                    <a:pt x="315" y="24"/>
                  </a:cubicBezTo>
                  <a:cubicBezTo>
                    <a:pt x="310" y="24"/>
                    <a:pt x="308" y="26"/>
                    <a:pt x="310" y="29"/>
                  </a:cubicBezTo>
                  <a:cubicBezTo>
                    <a:pt x="313" y="31"/>
                    <a:pt x="326" y="30"/>
                    <a:pt x="329" y="27"/>
                  </a:cubicBezTo>
                  <a:cubicBezTo>
                    <a:pt x="331" y="24"/>
                    <a:pt x="337" y="27"/>
                    <a:pt x="338" y="24"/>
                  </a:cubicBezTo>
                  <a:cubicBezTo>
                    <a:pt x="339" y="21"/>
                    <a:pt x="321" y="19"/>
                    <a:pt x="321" y="21"/>
                  </a:cubicBezTo>
                  <a:close/>
                  <a:moveTo>
                    <a:pt x="364" y="17"/>
                  </a:moveTo>
                  <a:cubicBezTo>
                    <a:pt x="366" y="14"/>
                    <a:pt x="361" y="14"/>
                    <a:pt x="360" y="12"/>
                  </a:cubicBezTo>
                  <a:cubicBezTo>
                    <a:pt x="360" y="10"/>
                    <a:pt x="346" y="9"/>
                    <a:pt x="347" y="12"/>
                  </a:cubicBezTo>
                  <a:cubicBezTo>
                    <a:pt x="347" y="14"/>
                    <a:pt x="337" y="17"/>
                    <a:pt x="340" y="20"/>
                  </a:cubicBezTo>
                  <a:cubicBezTo>
                    <a:pt x="346" y="24"/>
                    <a:pt x="362" y="19"/>
                    <a:pt x="364" y="17"/>
                  </a:cubicBezTo>
                  <a:close/>
                  <a:moveTo>
                    <a:pt x="324" y="13"/>
                  </a:moveTo>
                  <a:cubicBezTo>
                    <a:pt x="325" y="7"/>
                    <a:pt x="316" y="12"/>
                    <a:pt x="310" y="9"/>
                  </a:cubicBezTo>
                  <a:cubicBezTo>
                    <a:pt x="304" y="6"/>
                    <a:pt x="300" y="6"/>
                    <a:pt x="304" y="10"/>
                  </a:cubicBezTo>
                  <a:cubicBezTo>
                    <a:pt x="306" y="12"/>
                    <a:pt x="293" y="13"/>
                    <a:pt x="295" y="15"/>
                  </a:cubicBezTo>
                  <a:cubicBezTo>
                    <a:pt x="300" y="20"/>
                    <a:pt x="324" y="18"/>
                    <a:pt x="324" y="13"/>
                  </a:cubicBezTo>
                  <a:close/>
                  <a:moveTo>
                    <a:pt x="287" y="151"/>
                  </a:moveTo>
                  <a:cubicBezTo>
                    <a:pt x="288" y="153"/>
                    <a:pt x="286" y="155"/>
                    <a:pt x="281" y="155"/>
                  </a:cubicBezTo>
                  <a:cubicBezTo>
                    <a:pt x="277" y="155"/>
                    <a:pt x="284" y="158"/>
                    <a:pt x="284" y="161"/>
                  </a:cubicBezTo>
                  <a:cubicBezTo>
                    <a:pt x="285" y="164"/>
                    <a:pt x="279" y="162"/>
                    <a:pt x="279" y="166"/>
                  </a:cubicBezTo>
                  <a:cubicBezTo>
                    <a:pt x="279" y="170"/>
                    <a:pt x="270" y="166"/>
                    <a:pt x="269" y="171"/>
                  </a:cubicBezTo>
                  <a:cubicBezTo>
                    <a:pt x="267" y="177"/>
                    <a:pt x="273" y="176"/>
                    <a:pt x="277" y="176"/>
                  </a:cubicBezTo>
                  <a:cubicBezTo>
                    <a:pt x="281" y="177"/>
                    <a:pt x="276" y="180"/>
                    <a:pt x="279" y="182"/>
                  </a:cubicBezTo>
                  <a:cubicBezTo>
                    <a:pt x="282" y="185"/>
                    <a:pt x="284" y="184"/>
                    <a:pt x="282" y="180"/>
                  </a:cubicBezTo>
                  <a:cubicBezTo>
                    <a:pt x="280" y="176"/>
                    <a:pt x="292" y="181"/>
                    <a:pt x="289" y="184"/>
                  </a:cubicBezTo>
                  <a:cubicBezTo>
                    <a:pt x="285" y="188"/>
                    <a:pt x="295" y="190"/>
                    <a:pt x="299" y="190"/>
                  </a:cubicBezTo>
                  <a:cubicBezTo>
                    <a:pt x="304" y="191"/>
                    <a:pt x="321" y="194"/>
                    <a:pt x="321" y="190"/>
                  </a:cubicBezTo>
                  <a:cubicBezTo>
                    <a:pt x="321" y="188"/>
                    <a:pt x="315" y="186"/>
                    <a:pt x="310" y="180"/>
                  </a:cubicBezTo>
                  <a:cubicBezTo>
                    <a:pt x="305" y="175"/>
                    <a:pt x="301" y="166"/>
                    <a:pt x="307" y="162"/>
                  </a:cubicBezTo>
                  <a:cubicBezTo>
                    <a:pt x="313" y="158"/>
                    <a:pt x="308" y="157"/>
                    <a:pt x="314" y="152"/>
                  </a:cubicBezTo>
                  <a:cubicBezTo>
                    <a:pt x="319" y="148"/>
                    <a:pt x="316" y="144"/>
                    <a:pt x="321" y="144"/>
                  </a:cubicBezTo>
                  <a:cubicBezTo>
                    <a:pt x="326" y="143"/>
                    <a:pt x="320" y="139"/>
                    <a:pt x="325" y="138"/>
                  </a:cubicBezTo>
                  <a:cubicBezTo>
                    <a:pt x="330" y="137"/>
                    <a:pt x="331" y="132"/>
                    <a:pt x="331" y="130"/>
                  </a:cubicBezTo>
                  <a:cubicBezTo>
                    <a:pt x="330" y="128"/>
                    <a:pt x="336" y="130"/>
                    <a:pt x="339" y="127"/>
                  </a:cubicBezTo>
                  <a:cubicBezTo>
                    <a:pt x="341" y="124"/>
                    <a:pt x="348" y="126"/>
                    <a:pt x="350" y="122"/>
                  </a:cubicBezTo>
                  <a:cubicBezTo>
                    <a:pt x="352" y="118"/>
                    <a:pt x="380" y="108"/>
                    <a:pt x="397" y="104"/>
                  </a:cubicBezTo>
                  <a:cubicBezTo>
                    <a:pt x="413" y="100"/>
                    <a:pt x="424" y="94"/>
                    <a:pt x="418" y="89"/>
                  </a:cubicBezTo>
                  <a:cubicBezTo>
                    <a:pt x="413" y="85"/>
                    <a:pt x="396" y="91"/>
                    <a:pt x="392" y="94"/>
                  </a:cubicBezTo>
                  <a:cubicBezTo>
                    <a:pt x="388" y="97"/>
                    <a:pt x="383" y="95"/>
                    <a:pt x="379" y="97"/>
                  </a:cubicBezTo>
                  <a:cubicBezTo>
                    <a:pt x="375" y="100"/>
                    <a:pt x="366" y="102"/>
                    <a:pt x="362" y="99"/>
                  </a:cubicBezTo>
                  <a:cubicBezTo>
                    <a:pt x="358" y="96"/>
                    <a:pt x="353" y="102"/>
                    <a:pt x="350" y="102"/>
                  </a:cubicBezTo>
                  <a:cubicBezTo>
                    <a:pt x="346" y="102"/>
                    <a:pt x="343" y="105"/>
                    <a:pt x="339" y="105"/>
                  </a:cubicBezTo>
                  <a:cubicBezTo>
                    <a:pt x="336" y="105"/>
                    <a:pt x="329" y="108"/>
                    <a:pt x="328" y="110"/>
                  </a:cubicBezTo>
                  <a:cubicBezTo>
                    <a:pt x="328" y="112"/>
                    <a:pt x="322" y="111"/>
                    <a:pt x="322" y="114"/>
                  </a:cubicBezTo>
                  <a:cubicBezTo>
                    <a:pt x="322" y="116"/>
                    <a:pt x="317" y="118"/>
                    <a:pt x="314" y="116"/>
                  </a:cubicBezTo>
                  <a:cubicBezTo>
                    <a:pt x="312" y="114"/>
                    <a:pt x="309" y="119"/>
                    <a:pt x="313" y="122"/>
                  </a:cubicBezTo>
                  <a:cubicBezTo>
                    <a:pt x="316" y="125"/>
                    <a:pt x="306" y="125"/>
                    <a:pt x="308" y="127"/>
                  </a:cubicBezTo>
                  <a:cubicBezTo>
                    <a:pt x="310" y="129"/>
                    <a:pt x="304" y="130"/>
                    <a:pt x="305" y="133"/>
                  </a:cubicBezTo>
                  <a:cubicBezTo>
                    <a:pt x="307" y="135"/>
                    <a:pt x="302" y="136"/>
                    <a:pt x="298" y="136"/>
                  </a:cubicBezTo>
                  <a:cubicBezTo>
                    <a:pt x="294" y="137"/>
                    <a:pt x="292" y="142"/>
                    <a:pt x="297" y="142"/>
                  </a:cubicBezTo>
                  <a:cubicBezTo>
                    <a:pt x="302" y="143"/>
                    <a:pt x="294" y="143"/>
                    <a:pt x="295" y="147"/>
                  </a:cubicBezTo>
                  <a:cubicBezTo>
                    <a:pt x="295" y="151"/>
                    <a:pt x="287" y="148"/>
                    <a:pt x="287" y="151"/>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 name="Google Shape;375;p4">
              <a:extLst>
                <a:ext uri="{FF2B5EF4-FFF2-40B4-BE49-F238E27FC236}">
                  <a16:creationId xmlns:a16="http://schemas.microsoft.com/office/drawing/2014/main" id="{030724E4-DC21-A5DD-5CFB-052728A5F6E5}"/>
                </a:ext>
              </a:extLst>
            </p:cNvPr>
            <p:cNvSpPr/>
            <p:nvPr/>
          </p:nvSpPr>
          <p:spPr>
            <a:xfrm>
              <a:off x="6119813" y="4360611"/>
              <a:ext cx="388420" cy="406413"/>
            </a:xfrm>
            <a:custGeom>
              <a:avLst/>
              <a:gdLst/>
              <a:ahLst/>
              <a:cxnLst/>
              <a:rect l="l" t="t" r="r" b="b"/>
              <a:pathLst>
                <a:path w="155" h="162" extrusionOk="0">
                  <a:moveTo>
                    <a:pt x="142" y="107"/>
                  </a:moveTo>
                  <a:cubicBezTo>
                    <a:pt x="137" y="105"/>
                    <a:pt x="136" y="77"/>
                    <a:pt x="138" y="76"/>
                  </a:cubicBezTo>
                  <a:cubicBezTo>
                    <a:pt x="138" y="76"/>
                    <a:pt x="138" y="76"/>
                    <a:pt x="139" y="77"/>
                  </a:cubicBezTo>
                  <a:cubicBezTo>
                    <a:pt x="138" y="70"/>
                    <a:pt x="138" y="70"/>
                    <a:pt x="138" y="70"/>
                  </a:cubicBezTo>
                  <a:cubicBezTo>
                    <a:pt x="138" y="70"/>
                    <a:pt x="138" y="70"/>
                    <a:pt x="138" y="70"/>
                  </a:cubicBezTo>
                  <a:cubicBezTo>
                    <a:pt x="137" y="70"/>
                    <a:pt x="136" y="69"/>
                    <a:pt x="136" y="68"/>
                  </a:cubicBezTo>
                  <a:cubicBezTo>
                    <a:pt x="136" y="65"/>
                    <a:pt x="138" y="65"/>
                    <a:pt x="138" y="65"/>
                  </a:cubicBezTo>
                  <a:cubicBezTo>
                    <a:pt x="138" y="65"/>
                    <a:pt x="137" y="61"/>
                    <a:pt x="140" y="60"/>
                  </a:cubicBezTo>
                  <a:cubicBezTo>
                    <a:pt x="140" y="60"/>
                    <a:pt x="140" y="59"/>
                    <a:pt x="141" y="59"/>
                  </a:cubicBezTo>
                  <a:cubicBezTo>
                    <a:pt x="142" y="58"/>
                    <a:pt x="142" y="55"/>
                    <a:pt x="142" y="53"/>
                  </a:cubicBezTo>
                  <a:cubicBezTo>
                    <a:pt x="142" y="51"/>
                    <a:pt x="143" y="48"/>
                    <a:pt x="143" y="46"/>
                  </a:cubicBezTo>
                  <a:cubicBezTo>
                    <a:pt x="144" y="44"/>
                    <a:pt x="144" y="41"/>
                    <a:pt x="146" y="40"/>
                  </a:cubicBezTo>
                  <a:cubicBezTo>
                    <a:pt x="147" y="39"/>
                    <a:pt x="147" y="36"/>
                    <a:pt x="149" y="35"/>
                  </a:cubicBezTo>
                  <a:cubicBezTo>
                    <a:pt x="151" y="34"/>
                    <a:pt x="152" y="34"/>
                    <a:pt x="152" y="33"/>
                  </a:cubicBezTo>
                  <a:cubicBezTo>
                    <a:pt x="152" y="31"/>
                    <a:pt x="155" y="30"/>
                    <a:pt x="155" y="28"/>
                  </a:cubicBezTo>
                  <a:cubicBezTo>
                    <a:pt x="155" y="27"/>
                    <a:pt x="152" y="26"/>
                    <a:pt x="152" y="24"/>
                  </a:cubicBezTo>
                  <a:cubicBezTo>
                    <a:pt x="152" y="22"/>
                    <a:pt x="153" y="17"/>
                    <a:pt x="153" y="17"/>
                  </a:cubicBezTo>
                  <a:cubicBezTo>
                    <a:pt x="153" y="17"/>
                    <a:pt x="153" y="17"/>
                    <a:pt x="153" y="17"/>
                  </a:cubicBezTo>
                  <a:cubicBezTo>
                    <a:pt x="149" y="13"/>
                    <a:pt x="144" y="9"/>
                    <a:pt x="143" y="9"/>
                  </a:cubicBezTo>
                  <a:cubicBezTo>
                    <a:pt x="141" y="8"/>
                    <a:pt x="139" y="10"/>
                    <a:pt x="139" y="10"/>
                  </a:cubicBezTo>
                  <a:cubicBezTo>
                    <a:pt x="139" y="10"/>
                    <a:pt x="136" y="7"/>
                    <a:pt x="134" y="9"/>
                  </a:cubicBezTo>
                  <a:cubicBezTo>
                    <a:pt x="132" y="11"/>
                    <a:pt x="129" y="9"/>
                    <a:pt x="129" y="9"/>
                  </a:cubicBezTo>
                  <a:cubicBezTo>
                    <a:pt x="129" y="9"/>
                    <a:pt x="126" y="8"/>
                    <a:pt x="125" y="5"/>
                  </a:cubicBezTo>
                  <a:cubicBezTo>
                    <a:pt x="125" y="4"/>
                    <a:pt x="124" y="3"/>
                    <a:pt x="123" y="3"/>
                  </a:cubicBezTo>
                  <a:cubicBezTo>
                    <a:pt x="123" y="3"/>
                    <a:pt x="123" y="3"/>
                    <a:pt x="123" y="3"/>
                  </a:cubicBezTo>
                  <a:cubicBezTo>
                    <a:pt x="117" y="4"/>
                    <a:pt x="117" y="4"/>
                    <a:pt x="117" y="4"/>
                  </a:cubicBezTo>
                  <a:cubicBezTo>
                    <a:pt x="117" y="4"/>
                    <a:pt x="109" y="0"/>
                    <a:pt x="108" y="3"/>
                  </a:cubicBezTo>
                  <a:cubicBezTo>
                    <a:pt x="106" y="6"/>
                    <a:pt x="105" y="4"/>
                    <a:pt x="101" y="4"/>
                  </a:cubicBezTo>
                  <a:cubicBezTo>
                    <a:pt x="97" y="4"/>
                    <a:pt x="94" y="6"/>
                    <a:pt x="92" y="7"/>
                  </a:cubicBezTo>
                  <a:cubicBezTo>
                    <a:pt x="90" y="8"/>
                    <a:pt x="87" y="6"/>
                    <a:pt x="85" y="7"/>
                  </a:cubicBezTo>
                  <a:cubicBezTo>
                    <a:pt x="84" y="8"/>
                    <a:pt x="83" y="12"/>
                    <a:pt x="83" y="12"/>
                  </a:cubicBezTo>
                  <a:cubicBezTo>
                    <a:pt x="67" y="9"/>
                    <a:pt x="67" y="9"/>
                    <a:pt x="67" y="9"/>
                  </a:cubicBezTo>
                  <a:cubicBezTo>
                    <a:pt x="67" y="9"/>
                    <a:pt x="64" y="5"/>
                    <a:pt x="60" y="5"/>
                  </a:cubicBezTo>
                  <a:cubicBezTo>
                    <a:pt x="56" y="5"/>
                    <a:pt x="51" y="11"/>
                    <a:pt x="51" y="11"/>
                  </a:cubicBezTo>
                  <a:cubicBezTo>
                    <a:pt x="51" y="17"/>
                    <a:pt x="51" y="17"/>
                    <a:pt x="51" y="17"/>
                  </a:cubicBezTo>
                  <a:cubicBezTo>
                    <a:pt x="52" y="20"/>
                    <a:pt x="51" y="24"/>
                    <a:pt x="50" y="26"/>
                  </a:cubicBezTo>
                  <a:cubicBezTo>
                    <a:pt x="48" y="28"/>
                    <a:pt x="47" y="29"/>
                    <a:pt x="47" y="35"/>
                  </a:cubicBezTo>
                  <a:cubicBezTo>
                    <a:pt x="47" y="40"/>
                    <a:pt x="40" y="48"/>
                    <a:pt x="40" y="52"/>
                  </a:cubicBezTo>
                  <a:cubicBezTo>
                    <a:pt x="40" y="57"/>
                    <a:pt x="33" y="59"/>
                    <a:pt x="33" y="62"/>
                  </a:cubicBezTo>
                  <a:cubicBezTo>
                    <a:pt x="33" y="64"/>
                    <a:pt x="33" y="70"/>
                    <a:pt x="33" y="76"/>
                  </a:cubicBezTo>
                  <a:cubicBezTo>
                    <a:pt x="33" y="82"/>
                    <a:pt x="30" y="77"/>
                    <a:pt x="30" y="82"/>
                  </a:cubicBezTo>
                  <a:cubicBezTo>
                    <a:pt x="30" y="87"/>
                    <a:pt x="27" y="84"/>
                    <a:pt x="24" y="87"/>
                  </a:cubicBezTo>
                  <a:cubicBezTo>
                    <a:pt x="22" y="89"/>
                    <a:pt x="21" y="90"/>
                    <a:pt x="21" y="87"/>
                  </a:cubicBezTo>
                  <a:cubicBezTo>
                    <a:pt x="21" y="85"/>
                    <a:pt x="17" y="84"/>
                    <a:pt x="14" y="87"/>
                  </a:cubicBezTo>
                  <a:cubicBezTo>
                    <a:pt x="11" y="89"/>
                    <a:pt x="10" y="87"/>
                    <a:pt x="8" y="86"/>
                  </a:cubicBezTo>
                  <a:cubicBezTo>
                    <a:pt x="7" y="86"/>
                    <a:pt x="4" y="88"/>
                    <a:pt x="0" y="90"/>
                  </a:cubicBezTo>
                  <a:cubicBezTo>
                    <a:pt x="2" y="94"/>
                    <a:pt x="3" y="97"/>
                    <a:pt x="3" y="100"/>
                  </a:cubicBezTo>
                  <a:cubicBezTo>
                    <a:pt x="3" y="100"/>
                    <a:pt x="3" y="100"/>
                    <a:pt x="4" y="101"/>
                  </a:cubicBezTo>
                  <a:cubicBezTo>
                    <a:pt x="5" y="99"/>
                    <a:pt x="7" y="98"/>
                    <a:pt x="8" y="98"/>
                  </a:cubicBezTo>
                  <a:cubicBezTo>
                    <a:pt x="11" y="98"/>
                    <a:pt x="36" y="98"/>
                    <a:pt x="36" y="98"/>
                  </a:cubicBezTo>
                  <a:cubicBezTo>
                    <a:pt x="36" y="98"/>
                    <a:pt x="38" y="102"/>
                    <a:pt x="37" y="105"/>
                  </a:cubicBezTo>
                  <a:cubicBezTo>
                    <a:pt x="36" y="108"/>
                    <a:pt x="39" y="107"/>
                    <a:pt x="40" y="111"/>
                  </a:cubicBezTo>
                  <a:cubicBezTo>
                    <a:pt x="42" y="116"/>
                    <a:pt x="44" y="118"/>
                    <a:pt x="47" y="117"/>
                  </a:cubicBezTo>
                  <a:cubicBezTo>
                    <a:pt x="51" y="115"/>
                    <a:pt x="56" y="115"/>
                    <a:pt x="57" y="115"/>
                  </a:cubicBezTo>
                  <a:cubicBezTo>
                    <a:pt x="59" y="115"/>
                    <a:pt x="58" y="109"/>
                    <a:pt x="61" y="108"/>
                  </a:cubicBezTo>
                  <a:cubicBezTo>
                    <a:pt x="63" y="107"/>
                    <a:pt x="67" y="108"/>
                    <a:pt x="67" y="108"/>
                  </a:cubicBezTo>
                  <a:cubicBezTo>
                    <a:pt x="67" y="108"/>
                    <a:pt x="68" y="110"/>
                    <a:pt x="71" y="110"/>
                  </a:cubicBezTo>
                  <a:cubicBezTo>
                    <a:pt x="75" y="110"/>
                    <a:pt x="77" y="108"/>
                    <a:pt x="77" y="111"/>
                  </a:cubicBezTo>
                  <a:cubicBezTo>
                    <a:pt x="77" y="113"/>
                    <a:pt x="77" y="116"/>
                    <a:pt x="78" y="117"/>
                  </a:cubicBezTo>
                  <a:cubicBezTo>
                    <a:pt x="80" y="118"/>
                    <a:pt x="76" y="128"/>
                    <a:pt x="77" y="129"/>
                  </a:cubicBezTo>
                  <a:cubicBezTo>
                    <a:pt x="79" y="131"/>
                    <a:pt x="82" y="134"/>
                    <a:pt x="81" y="136"/>
                  </a:cubicBezTo>
                  <a:cubicBezTo>
                    <a:pt x="81" y="138"/>
                    <a:pt x="80" y="142"/>
                    <a:pt x="81" y="143"/>
                  </a:cubicBezTo>
                  <a:cubicBezTo>
                    <a:pt x="83" y="143"/>
                    <a:pt x="83" y="141"/>
                    <a:pt x="86" y="141"/>
                  </a:cubicBezTo>
                  <a:cubicBezTo>
                    <a:pt x="89" y="141"/>
                    <a:pt x="91" y="141"/>
                    <a:pt x="93" y="140"/>
                  </a:cubicBezTo>
                  <a:cubicBezTo>
                    <a:pt x="94" y="139"/>
                    <a:pt x="95" y="140"/>
                    <a:pt x="96" y="140"/>
                  </a:cubicBezTo>
                  <a:cubicBezTo>
                    <a:pt x="97" y="140"/>
                    <a:pt x="98" y="142"/>
                    <a:pt x="98" y="142"/>
                  </a:cubicBezTo>
                  <a:cubicBezTo>
                    <a:pt x="98" y="142"/>
                    <a:pt x="99" y="145"/>
                    <a:pt x="100" y="144"/>
                  </a:cubicBezTo>
                  <a:cubicBezTo>
                    <a:pt x="102" y="143"/>
                    <a:pt x="106" y="142"/>
                    <a:pt x="105" y="143"/>
                  </a:cubicBezTo>
                  <a:cubicBezTo>
                    <a:pt x="105" y="145"/>
                    <a:pt x="106" y="148"/>
                    <a:pt x="108" y="148"/>
                  </a:cubicBezTo>
                  <a:cubicBezTo>
                    <a:pt x="109" y="147"/>
                    <a:pt x="113" y="150"/>
                    <a:pt x="115" y="150"/>
                  </a:cubicBezTo>
                  <a:cubicBezTo>
                    <a:pt x="117" y="150"/>
                    <a:pt x="119" y="150"/>
                    <a:pt x="119" y="149"/>
                  </a:cubicBezTo>
                  <a:cubicBezTo>
                    <a:pt x="119" y="148"/>
                    <a:pt x="121" y="146"/>
                    <a:pt x="122" y="147"/>
                  </a:cubicBezTo>
                  <a:cubicBezTo>
                    <a:pt x="123" y="149"/>
                    <a:pt x="124" y="152"/>
                    <a:pt x="126" y="152"/>
                  </a:cubicBezTo>
                  <a:cubicBezTo>
                    <a:pt x="128" y="152"/>
                    <a:pt x="133" y="152"/>
                    <a:pt x="133" y="154"/>
                  </a:cubicBezTo>
                  <a:cubicBezTo>
                    <a:pt x="133" y="155"/>
                    <a:pt x="134" y="159"/>
                    <a:pt x="136" y="161"/>
                  </a:cubicBezTo>
                  <a:cubicBezTo>
                    <a:pt x="138" y="162"/>
                    <a:pt x="142" y="161"/>
                    <a:pt x="142" y="161"/>
                  </a:cubicBezTo>
                  <a:cubicBezTo>
                    <a:pt x="142" y="161"/>
                    <a:pt x="143" y="160"/>
                    <a:pt x="143" y="157"/>
                  </a:cubicBezTo>
                  <a:cubicBezTo>
                    <a:pt x="143" y="154"/>
                    <a:pt x="143" y="151"/>
                    <a:pt x="142" y="151"/>
                  </a:cubicBezTo>
                  <a:cubicBezTo>
                    <a:pt x="141" y="151"/>
                    <a:pt x="139" y="154"/>
                    <a:pt x="137" y="153"/>
                  </a:cubicBezTo>
                  <a:cubicBezTo>
                    <a:pt x="134" y="152"/>
                    <a:pt x="132" y="147"/>
                    <a:pt x="131" y="146"/>
                  </a:cubicBezTo>
                  <a:cubicBezTo>
                    <a:pt x="130" y="145"/>
                    <a:pt x="133" y="141"/>
                    <a:pt x="133" y="138"/>
                  </a:cubicBezTo>
                  <a:cubicBezTo>
                    <a:pt x="133" y="136"/>
                    <a:pt x="135" y="130"/>
                    <a:pt x="133" y="129"/>
                  </a:cubicBezTo>
                  <a:cubicBezTo>
                    <a:pt x="132" y="128"/>
                    <a:pt x="133" y="126"/>
                    <a:pt x="135" y="124"/>
                  </a:cubicBezTo>
                  <a:cubicBezTo>
                    <a:pt x="136" y="123"/>
                    <a:pt x="134" y="119"/>
                    <a:pt x="137" y="119"/>
                  </a:cubicBezTo>
                  <a:cubicBezTo>
                    <a:pt x="140" y="119"/>
                    <a:pt x="145" y="119"/>
                    <a:pt x="147" y="117"/>
                  </a:cubicBezTo>
                  <a:cubicBezTo>
                    <a:pt x="147" y="117"/>
                    <a:pt x="147" y="117"/>
                    <a:pt x="147" y="117"/>
                  </a:cubicBezTo>
                  <a:cubicBezTo>
                    <a:pt x="147" y="117"/>
                    <a:pt x="148" y="116"/>
                    <a:pt x="148" y="116"/>
                  </a:cubicBezTo>
                  <a:cubicBezTo>
                    <a:pt x="146" y="113"/>
                    <a:pt x="144" y="108"/>
                    <a:pt x="142" y="10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376;p4">
              <a:extLst>
                <a:ext uri="{FF2B5EF4-FFF2-40B4-BE49-F238E27FC236}">
                  <a16:creationId xmlns:a16="http://schemas.microsoft.com/office/drawing/2014/main" id="{86718315-D9D7-C5F2-9D63-DA28BAA60402}"/>
                </a:ext>
              </a:extLst>
            </p:cNvPr>
            <p:cNvSpPr/>
            <p:nvPr/>
          </p:nvSpPr>
          <p:spPr>
            <a:xfrm>
              <a:off x="6464841" y="4531008"/>
              <a:ext cx="32810" cy="42335"/>
            </a:xfrm>
            <a:custGeom>
              <a:avLst/>
              <a:gdLst/>
              <a:ahLst/>
              <a:cxnLst/>
              <a:rect l="l" t="t" r="r" b="b"/>
              <a:pathLst>
                <a:path w="13" h="17" extrusionOk="0">
                  <a:moveTo>
                    <a:pt x="1" y="9"/>
                  </a:moveTo>
                  <a:cubicBezTo>
                    <a:pt x="1" y="10"/>
                    <a:pt x="2" y="14"/>
                    <a:pt x="3" y="17"/>
                  </a:cubicBezTo>
                  <a:cubicBezTo>
                    <a:pt x="4" y="16"/>
                    <a:pt x="6" y="16"/>
                    <a:pt x="6" y="15"/>
                  </a:cubicBezTo>
                  <a:cubicBezTo>
                    <a:pt x="8" y="14"/>
                    <a:pt x="13" y="5"/>
                    <a:pt x="13" y="5"/>
                  </a:cubicBezTo>
                  <a:cubicBezTo>
                    <a:pt x="11" y="4"/>
                    <a:pt x="11" y="4"/>
                    <a:pt x="11" y="4"/>
                  </a:cubicBezTo>
                  <a:cubicBezTo>
                    <a:pt x="11" y="4"/>
                    <a:pt x="11" y="2"/>
                    <a:pt x="11" y="0"/>
                  </a:cubicBezTo>
                  <a:cubicBezTo>
                    <a:pt x="9" y="0"/>
                    <a:pt x="7" y="0"/>
                    <a:pt x="7" y="0"/>
                  </a:cubicBezTo>
                  <a:cubicBezTo>
                    <a:pt x="7" y="0"/>
                    <a:pt x="7" y="3"/>
                    <a:pt x="2" y="2"/>
                  </a:cubicBezTo>
                  <a:cubicBezTo>
                    <a:pt x="2" y="2"/>
                    <a:pt x="1" y="2"/>
                    <a:pt x="0" y="2"/>
                  </a:cubicBezTo>
                  <a:cubicBezTo>
                    <a:pt x="0" y="2"/>
                    <a:pt x="0" y="2"/>
                    <a:pt x="0" y="2"/>
                  </a:cubicBezTo>
                  <a:lnTo>
                    <a:pt x="1" y="9"/>
                  </a:ln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377;p4">
              <a:extLst>
                <a:ext uri="{FF2B5EF4-FFF2-40B4-BE49-F238E27FC236}">
                  <a16:creationId xmlns:a16="http://schemas.microsoft.com/office/drawing/2014/main" id="{9AB49F14-3B53-8F28-E9F9-392EEEE6C89B}"/>
                </a:ext>
              </a:extLst>
            </p:cNvPr>
            <p:cNvSpPr/>
            <p:nvPr/>
          </p:nvSpPr>
          <p:spPr>
            <a:xfrm>
              <a:off x="6484950" y="4703522"/>
              <a:ext cx="225432" cy="360903"/>
            </a:xfrm>
            <a:custGeom>
              <a:avLst/>
              <a:gdLst/>
              <a:ahLst/>
              <a:cxnLst/>
              <a:rect l="l" t="t" r="r" b="b"/>
              <a:pathLst>
                <a:path w="90" h="144" extrusionOk="0">
                  <a:moveTo>
                    <a:pt x="89" y="37"/>
                  </a:moveTo>
                  <a:cubicBezTo>
                    <a:pt x="88" y="35"/>
                    <a:pt x="87" y="25"/>
                    <a:pt x="87" y="21"/>
                  </a:cubicBezTo>
                  <a:cubicBezTo>
                    <a:pt x="88" y="17"/>
                    <a:pt x="86" y="6"/>
                    <a:pt x="86" y="1"/>
                  </a:cubicBezTo>
                  <a:cubicBezTo>
                    <a:pt x="86" y="0"/>
                    <a:pt x="86" y="0"/>
                    <a:pt x="86" y="0"/>
                  </a:cubicBezTo>
                  <a:cubicBezTo>
                    <a:pt x="82" y="2"/>
                    <a:pt x="78" y="4"/>
                    <a:pt x="77" y="5"/>
                  </a:cubicBezTo>
                  <a:cubicBezTo>
                    <a:pt x="77" y="6"/>
                    <a:pt x="73" y="5"/>
                    <a:pt x="71" y="6"/>
                  </a:cubicBezTo>
                  <a:cubicBezTo>
                    <a:pt x="69" y="8"/>
                    <a:pt x="68" y="7"/>
                    <a:pt x="66" y="6"/>
                  </a:cubicBezTo>
                  <a:cubicBezTo>
                    <a:pt x="65" y="6"/>
                    <a:pt x="64" y="8"/>
                    <a:pt x="64" y="9"/>
                  </a:cubicBezTo>
                  <a:cubicBezTo>
                    <a:pt x="63" y="11"/>
                    <a:pt x="60" y="10"/>
                    <a:pt x="59" y="10"/>
                  </a:cubicBezTo>
                  <a:cubicBezTo>
                    <a:pt x="57" y="10"/>
                    <a:pt x="53" y="11"/>
                    <a:pt x="51" y="11"/>
                  </a:cubicBezTo>
                  <a:cubicBezTo>
                    <a:pt x="50" y="11"/>
                    <a:pt x="51" y="9"/>
                    <a:pt x="49" y="8"/>
                  </a:cubicBezTo>
                  <a:cubicBezTo>
                    <a:pt x="47" y="8"/>
                    <a:pt x="45" y="9"/>
                    <a:pt x="44" y="9"/>
                  </a:cubicBezTo>
                  <a:cubicBezTo>
                    <a:pt x="43" y="9"/>
                    <a:pt x="41" y="9"/>
                    <a:pt x="39" y="9"/>
                  </a:cubicBezTo>
                  <a:cubicBezTo>
                    <a:pt x="39" y="10"/>
                    <a:pt x="39" y="11"/>
                    <a:pt x="39" y="12"/>
                  </a:cubicBezTo>
                  <a:cubicBezTo>
                    <a:pt x="37" y="16"/>
                    <a:pt x="42" y="26"/>
                    <a:pt x="42" y="30"/>
                  </a:cubicBezTo>
                  <a:cubicBezTo>
                    <a:pt x="44" y="31"/>
                    <a:pt x="46" y="33"/>
                    <a:pt x="47" y="35"/>
                  </a:cubicBezTo>
                  <a:cubicBezTo>
                    <a:pt x="50" y="37"/>
                    <a:pt x="47" y="37"/>
                    <a:pt x="48" y="43"/>
                  </a:cubicBezTo>
                  <a:cubicBezTo>
                    <a:pt x="48" y="49"/>
                    <a:pt x="45" y="47"/>
                    <a:pt x="43" y="49"/>
                  </a:cubicBezTo>
                  <a:cubicBezTo>
                    <a:pt x="41" y="51"/>
                    <a:pt x="43" y="55"/>
                    <a:pt x="42" y="56"/>
                  </a:cubicBezTo>
                  <a:cubicBezTo>
                    <a:pt x="42" y="58"/>
                    <a:pt x="35" y="48"/>
                    <a:pt x="34" y="46"/>
                  </a:cubicBezTo>
                  <a:cubicBezTo>
                    <a:pt x="34" y="45"/>
                    <a:pt x="37" y="39"/>
                    <a:pt x="36" y="35"/>
                  </a:cubicBezTo>
                  <a:cubicBezTo>
                    <a:pt x="35" y="32"/>
                    <a:pt x="31" y="34"/>
                    <a:pt x="29" y="34"/>
                  </a:cubicBezTo>
                  <a:cubicBezTo>
                    <a:pt x="28" y="34"/>
                    <a:pt x="24" y="30"/>
                    <a:pt x="24" y="30"/>
                  </a:cubicBezTo>
                  <a:cubicBezTo>
                    <a:pt x="23" y="30"/>
                    <a:pt x="0" y="39"/>
                    <a:pt x="0" y="39"/>
                  </a:cubicBezTo>
                  <a:cubicBezTo>
                    <a:pt x="2" y="45"/>
                    <a:pt x="2" y="45"/>
                    <a:pt x="2" y="45"/>
                  </a:cubicBezTo>
                  <a:cubicBezTo>
                    <a:pt x="1" y="45"/>
                    <a:pt x="1" y="45"/>
                    <a:pt x="1" y="45"/>
                  </a:cubicBezTo>
                  <a:cubicBezTo>
                    <a:pt x="3" y="48"/>
                    <a:pt x="3" y="48"/>
                    <a:pt x="3" y="48"/>
                  </a:cubicBezTo>
                  <a:cubicBezTo>
                    <a:pt x="3" y="48"/>
                    <a:pt x="10" y="48"/>
                    <a:pt x="14" y="50"/>
                  </a:cubicBezTo>
                  <a:cubicBezTo>
                    <a:pt x="17" y="52"/>
                    <a:pt x="22" y="53"/>
                    <a:pt x="23" y="54"/>
                  </a:cubicBezTo>
                  <a:cubicBezTo>
                    <a:pt x="24" y="54"/>
                    <a:pt x="23" y="63"/>
                    <a:pt x="24" y="67"/>
                  </a:cubicBezTo>
                  <a:cubicBezTo>
                    <a:pt x="24" y="71"/>
                    <a:pt x="19" y="72"/>
                    <a:pt x="21" y="74"/>
                  </a:cubicBezTo>
                  <a:cubicBezTo>
                    <a:pt x="24" y="76"/>
                    <a:pt x="22" y="80"/>
                    <a:pt x="24" y="80"/>
                  </a:cubicBezTo>
                  <a:cubicBezTo>
                    <a:pt x="25" y="81"/>
                    <a:pt x="21" y="86"/>
                    <a:pt x="19" y="87"/>
                  </a:cubicBezTo>
                  <a:cubicBezTo>
                    <a:pt x="18" y="88"/>
                    <a:pt x="19" y="92"/>
                    <a:pt x="17" y="95"/>
                  </a:cubicBezTo>
                  <a:cubicBezTo>
                    <a:pt x="16" y="97"/>
                    <a:pt x="12" y="101"/>
                    <a:pt x="9" y="103"/>
                  </a:cubicBezTo>
                  <a:cubicBezTo>
                    <a:pt x="9" y="104"/>
                    <a:pt x="9" y="104"/>
                    <a:pt x="9" y="104"/>
                  </a:cubicBezTo>
                  <a:cubicBezTo>
                    <a:pt x="10" y="105"/>
                    <a:pt x="12" y="118"/>
                    <a:pt x="14" y="119"/>
                  </a:cubicBezTo>
                  <a:cubicBezTo>
                    <a:pt x="17" y="121"/>
                    <a:pt x="15" y="134"/>
                    <a:pt x="15" y="135"/>
                  </a:cubicBezTo>
                  <a:cubicBezTo>
                    <a:pt x="15" y="136"/>
                    <a:pt x="16" y="144"/>
                    <a:pt x="16" y="144"/>
                  </a:cubicBezTo>
                  <a:cubicBezTo>
                    <a:pt x="16" y="144"/>
                    <a:pt x="19" y="144"/>
                    <a:pt x="22" y="144"/>
                  </a:cubicBezTo>
                  <a:cubicBezTo>
                    <a:pt x="22" y="142"/>
                    <a:pt x="23" y="141"/>
                    <a:pt x="23" y="140"/>
                  </a:cubicBezTo>
                  <a:cubicBezTo>
                    <a:pt x="23" y="136"/>
                    <a:pt x="20" y="139"/>
                    <a:pt x="19" y="137"/>
                  </a:cubicBezTo>
                  <a:cubicBezTo>
                    <a:pt x="18" y="134"/>
                    <a:pt x="25" y="129"/>
                    <a:pt x="32" y="127"/>
                  </a:cubicBezTo>
                  <a:cubicBezTo>
                    <a:pt x="40" y="124"/>
                    <a:pt x="42" y="123"/>
                    <a:pt x="43" y="120"/>
                  </a:cubicBezTo>
                  <a:cubicBezTo>
                    <a:pt x="44" y="118"/>
                    <a:pt x="43" y="111"/>
                    <a:pt x="44" y="108"/>
                  </a:cubicBezTo>
                  <a:cubicBezTo>
                    <a:pt x="45" y="105"/>
                    <a:pt x="43" y="104"/>
                    <a:pt x="42" y="97"/>
                  </a:cubicBezTo>
                  <a:cubicBezTo>
                    <a:pt x="42" y="91"/>
                    <a:pt x="39" y="90"/>
                    <a:pt x="38" y="87"/>
                  </a:cubicBezTo>
                  <a:cubicBezTo>
                    <a:pt x="37" y="83"/>
                    <a:pt x="38" y="81"/>
                    <a:pt x="40" y="80"/>
                  </a:cubicBezTo>
                  <a:cubicBezTo>
                    <a:pt x="42" y="80"/>
                    <a:pt x="42" y="79"/>
                    <a:pt x="44" y="76"/>
                  </a:cubicBezTo>
                  <a:cubicBezTo>
                    <a:pt x="45" y="73"/>
                    <a:pt x="47" y="74"/>
                    <a:pt x="51" y="71"/>
                  </a:cubicBezTo>
                  <a:cubicBezTo>
                    <a:pt x="54" y="69"/>
                    <a:pt x="54" y="66"/>
                    <a:pt x="59" y="62"/>
                  </a:cubicBezTo>
                  <a:cubicBezTo>
                    <a:pt x="65" y="58"/>
                    <a:pt x="71" y="58"/>
                    <a:pt x="76" y="55"/>
                  </a:cubicBezTo>
                  <a:cubicBezTo>
                    <a:pt x="81" y="52"/>
                    <a:pt x="90" y="39"/>
                    <a:pt x="89" y="37"/>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378;p4">
              <a:extLst>
                <a:ext uri="{FF2B5EF4-FFF2-40B4-BE49-F238E27FC236}">
                  <a16:creationId xmlns:a16="http://schemas.microsoft.com/office/drawing/2014/main" id="{3BA83879-DC6A-7A85-9909-891F542F31F2}"/>
                </a:ext>
              </a:extLst>
            </p:cNvPr>
            <p:cNvSpPr/>
            <p:nvPr/>
          </p:nvSpPr>
          <p:spPr>
            <a:xfrm>
              <a:off x="6473307" y="4498198"/>
              <a:ext cx="227549" cy="232841"/>
            </a:xfrm>
            <a:custGeom>
              <a:avLst/>
              <a:gdLst/>
              <a:ahLst/>
              <a:cxnLst/>
              <a:rect l="l" t="t" r="r" b="b"/>
              <a:pathLst>
                <a:path w="91" h="93" extrusionOk="0">
                  <a:moveTo>
                    <a:pt x="85" y="75"/>
                  </a:moveTo>
                  <a:cubicBezTo>
                    <a:pt x="85" y="69"/>
                    <a:pt x="82" y="69"/>
                    <a:pt x="82" y="66"/>
                  </a:cubicBezTo>
                  <a:cubicBezTo>
                    <a:pt x="82" y="62"/>
                    <a:pt x="83" y="59"/>
                    <a:pt x="81" y="59"/>
                  </a:cubicBezTo>
                  <a:cubicBezTo>
                    <a:pt x="80" y="59"/>
                    <a:pt x="81" y="56"/>
                    <a:pt x="83" y="53"/>
                  </a:cubicBezTo>
                  <a:cubicBezTo>
                    <a:pt x="85" y="50"/>
                    <a:pt x="79" y="49"/>
                    <a:pt x="78" y="46"/>
                  </a:cubicBezTo>
                  <a:cubicBezTo>
                    <a:pt x="78" y="44"/>
                    <a:pt x="80" y="39"/>
                    <a:pt x="82" y="33"/>
                  </a:cubicBezTo>
                  <a:cubicBezTo>
                    <a:pt x="75" y="28"/>
                    <a:pt x="68" y="23"/>
                    <a:pt x="68" y="23"/>
                  </a:cubicBezTo>
                  <a:cubicBezTo>
                    <a:pt x="68" y="18"/>
                    <a:pt x="68" y="18"/>
                    <a:pt x="68" y="18"/>
                  </a:cubicBezTo>
                  <a:cubicBezTo>
                    <a:pt x="37" y="1"/>
                    <a:pt x="37" y="1"/>
                    <a:pt x="37" y="1"/>
                  </a:cubicBezTo>
                  <a:cubicBezTo>
                    <a:pt x="36" y="5"/>
                    <a:pt x="35" y="8"/>
                    <a:pt x="33" y="9"/>
                  </a:cubicBezTo>
                  <a:cubicBezTo>
                    <a:pt x="30" y="10"/>
                    <a:pt x="36" y="13"/>
                    <a:pt x="33" y="14"/>
                  </a:cubicBezTo>
                  <a:cubicBezTo>
                    <a:pt x="30" y="14"/>
                    <a:pt x="24" y="11"/>
                    <a:pt x="19" y="13"/>
                  </a:cubicBezTo>
                  <a:cubicBezTo>
                    <a:pt x="16" y="14"/>
                    <a:pt x="17" y="7"/>
                    <a:pt x="19" y="0"/>
                  </a:cubicBezTo>
                  <a:cubicBezTo>
                    <a:pt x="12" y="1"/>
                    <a:pt x="12" y="1"/>
                    <a:pt x="12" y="1"/>
                  </a:cubicBezTo>
                  <a:cubicBezTo>
                    <a:pt x="12" y="1"/>
                    <a:pt x="10" y="1"/>
                    <a:pt x="8" y="2"/>
                  </a:cubicBezTo>
                  <a:cubicBezTo>
                    <a:pt x="10" y="5"/>
                    <a:pt x="10" y="5"/>
                    <a:pt x="10" y="5"/>
                  </a:cubicBezTo>
                  <a:cubicBezTo>
                    <a:pt x="10" y="5"/>
                    <a:pt x="12" y="9"/>
                    <a:pt x="11" y="11"/>
                  </a:cubicBezTo>
                  <a:cubicBezTo>
                    <a:pt x="11" y="12"/>
                    <a:pt x="9" y="12"/>
                    <a:pt x="8" y="13"/>
                  </a:cubicBezTo>
                  <a:cubicBezTo>
                    <a:pt x="8" y="15"/>
                    <a:pt x="8" y="17"/>
                    <a:pt x="8" y="17"/>
                  </a:cubicBezTo>
                  <a:cubicBezTo>
                    <a:pt x="10" y="18"/>
                    <a:pt x="10" y="18"/>
                    <a:pt x="10" y="18"/>
                  </a:cubicBezTo>
                  <a:cubicBezTo>
                    <a:pt x="10" y="18"/>
                    <a:pt x="5" y="27"/>
                    <a:pt x="3" y="28"/>
                  </a:cubicBezTo>
                  <a:cubicBezTo>
                    <a:pt x="3" y="29"/>
                    <a:pt x="1" y="29"/>
                    <a:pt x="0" y="30"/>
                  </a:cubicBezTo>
                  <a:cubicBezTo>
                    <a:pt x="1" y="37"/>
                    <a:pt x="3" y="44"/>
                    <a:pt x="5" y="46"/>
                  </a:cubicBezTo>
                  <a:cubicBezTo>
                    <a:pt x="9" y="50"/>
                    <a:pt x="8" y="55"/>
                    <a:pt x="9" y="58"/>
                  </a:cubicBezTo>
                  <a:cubicBezTo>
                    <a:pt x="10" y="60"/>
                    <a:pt x="14" y="63"/>
                    <a:pt x="11" y="64"/>
                  </a:cubicBezTo>
                  <a:cubicBezTo>
                    <a:pt x="10" y="65"/>
                    <a:pt x="8" y="63"/>
                    <a:pt x="7" y="61"/>
                  </a:cubicBezTo>
                  <a:cubicBezTo>
                    <a:pt x="7" y="61"/>
                    <a:pt x="6" y="62"/>
                    <a:pt x="6" y="62"/>
                  </a:cubicBezTo>
                  <a:cubicBezTo>
                    <a:pt x="6" y="62"/>
                    <a:pt x="6" y="62"/>
                    <a:pt x="6" y="62"/>
                  </a:cubicBezTo>
                  <a:cubicBezTo>
                    <a:pt x="8" y="64"/>
                    <a:pt x="11" y="66"/>
                    <a:pt x="12" y="66"/>
                  </a:cubicBezTo>
                  <a:cubicBezTo>
                    <a:pt x="14" y="66"/>
                    <a:pt x="18" y="68"/>
                    <a:pt x="20" y="69"/>
                  </a:cubicBezTo>
                  <a:cubicBezTo>
                    <a:pt x="22" y="69"/>
                    <a:pt x="30" y="72"/>
                    <a:pt x="30" y="74"/>
                  </a:cubicBezTo>
                  <a:cubicBezTo>
                    <a:pt x="31" y="74"/>
                    <a:pt x="31" y="74"/>
                    <a:pt x="31" y="74"/>
                  </a:cubicBezTo>
                  <a:cubicBezTo>
                    <a:pt x="33" y="74"/>
                    <a:pt x="35" y="74"/>
                    <a:pt x="37" y="74"/>
                  </a:cubicBezTo>
                  <a:cubicBezTo>
                    <a:pt x="37" y="74"/>
                    <a:pt x="37" y="74"/>
                    <a:pt x="38" y="74"/>
                  </a:cubicBezTo>
                  <a:cubicBezTo>
                    <a:pt x="41" y="74"/>
                    <a:pt x="44" y="85"/>
                    <a:pt x="44" y="91"/>
                  </a:cubicBezTo>
                  <a:cubicBezTo>
                    <a:pt x="46" y="91"/>
                    <a:pt x="48" y="91"/>
                    <a:pt x="49" y="91"/>
                  </a:cubicBezTo>
                  <a:cubicBezTo>
                    <a:pt x="50" y="91"/>
                    <a:pt x="52" y="90"/>
                    <a:pt x="54" y="90"/>
                  </a:cubicBezTo>
                  <a:cubicBezTo>
                    <a:pt x="56" y="91"/>
                    <a:pt x="55" y="93"/>
                    <a:pt x="56" y="93"/>
                  </a:cubicBezTo>
                  <a:cubicBezTo>
                    <a:pt x="58" y="93"/>
                    <a:pt x="62" y="92"/>
                    <a:pt x="64" y="92"/>
                  </a:cubicBezTo>
                  <a:cubicBezTo>
                    <a:pt x="65" y="92"/>
                    <a:pt x="68" y="93"/>
                    <a:pt x="69" y="91"/>
                  </a:cubicBezTo>
                  <a:cubicBezTo>
                    <a:pt x="69" y="90"/>
                    <a:pt x="70" y="88"/>
                    <a:pt x="71" y="88"/>
                  </a:cubicBezTo>
                  <a:cubicBezTo>
                    <a:pt x="73" y="89"/>
                    <a:pt x="74" y="90"/>
                    <a:pt x="76" y="88"/>
                  </a:cubicBezTo>
                  <a:cubicBezTo>
                    <a:pt x="78" y="87"/>
                    <a:pt x="82" y="88"/>
                    <a:pt x="82" y="87"/>
                  </a:cubicBezTo>
                  <a:cubicBezTo>
                    <a:pt x="83" y="86"/>
                    <a:pt x="87" y="84"/>
                    <a:pt x="91" y="82"/>
                  </a:cubicBezTo>
                  <a:cubicBezTo>
                    <a:pt x="91" y="77"/>
                    <a:pt x="86" y="80"/>
                    <a:pt x="85" y="7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379;p4">
              <a:extLst>
                <a:ext uri="{FF2B5EF4-FFF2-40B4-BE49-F238E27FC236}">
                  <a16:creationId xmlns:a16="http://schemas.microsoft.com/office/drawing/2014/main" id="{5AD31F92-5F05-4C98-76C8-6BA87A7E698F}"/>
                </a:ext>
              </a:extLst>
            </p:cNvPr>
            <p:cNvSpPr/>
            <p:nvPr/>
          </p:nvSpPr>
          <p:spPr>
            <a:xfrm>
              <a:off x="6539984" y="4683412"/>
              <a:ext cx="70911" cy="166164"/>
            </a:xfrm>
            <a:custGeom>
              <a:avLst/>
              <a:gdLst/>
              <a:ahLst/>
              <a:cxnLst/>
              <a:rect l="l" t="t" r="r" b="b"/>
              <a:pathLst>
                <a:path w="28" h="66" extrusionOk="0">
                  <a:moveTo>
                    <a:pt x="25" y="43"/>
                  </a:moveTo>
                  <a:cubicBezTo>
                    <a:pt x="24" y="41"/>
                    <a:pt x="22" y="39"/>
                    <a:pt x="20" y="38"/>
                  </a:cubicBezTo>
                  <a:cubicBezTo>
                    <a:pt x="20" y="38"/>
                    <a:pt x="20" y="39"/>
                    <a:pt x="20" y="39"/>
                  </a:cubicBezTo>
                  <a:cubicBezTo>
                    <a:pt x="18" y="42"/>
                    <a:pt x="12" y="32"/>
                    <a:pt x="11" y="26"/>
                  </a:cubicBezTo>
                  <a:cubicBezTo>
                    <a:pt x="10" y="20"/>
                    <a:pt x="14" y="17"/>
                    <a:pt x="12" y="11"/>
                  </a:cubicBezTo>
                  <a:cubicBezTo>
                    <a:pt x="10" y="6"/>
                    <a:pt x="8" y="2"/>
                    <a:pt x="10" y="0"/>
                  </a:cubicBezTo>
                  <a:cubicBezTo>
                    <a:pt x="8" y="0"/>
                    <a:pt x="6" y="0"/>
                    <a:pt x="4" y="0"/>
                  </a:cubicBezTo>
                  <a:cubicBezTo>
                    <a:pt x="5" y="3"/>
                    <a:pt x="7" y="7"/>
                    <a:pt x="7" y="9"/>
                  </a:cubicBezTo>
                  <a:cubicBezTo>
                    <a:pt x="7" y="10"/>
                    <a:pt x="5" y="8"/>
                    <a:pt x="4" y="10"/>
                  </a:cubicBezTo>
                  <a:cubicBezTo>
                    <a:pt x="3" y="12"/>
                    <a:pt x="3" y="22"/>
                    <a:pt x="5" y="24"/>
                  </a:cubicBezTo>
                  <a:cubicBezTo>
                    <a:pt x="7" y="26"/>
                    <a:pt x="1" y="25"/>
                    <a:pt x="1" y="26"/>
                  </a:cubicBezTo>
                  <a:cubicBezTo>
                    <a:pt x="1" y="28"/>
                    <a:pt x="1" y="34"/>
                    <a:pt x="0" y="34"/>
                  </a:cubicBezTo>
                  <a:cubicBezTo>
                    <a:pt x="0" y="35"/>
                    <a:pt x="1" y="36"/>
                    <a:pt x="2" y="38"/>
                  </a:cubicBezTo>
                  <a:cubicBezTo>
                    <a:pt x="2" y="38"/>
                    <a:pt x="2" y="38"/>
                    <a:pt x="2" y="38"/>
                  </a:cubicBezTo>
                  <a:cubicBezTo>
                    <a:pt x="2" y="38"/>
                    <a:pt x="6" y="42"/>
                    <a:pt x="7" y="42"/>
                  </a:cubicBezTo>
                  <a:cubicBezTo>
                    <a:pt x="9" y="42"/>
                    <a:pt x="13" y="40"/>
                    <a:pt x="14" y="43"/>
                  </a:cubicBezTo>
                  <a:cubicBezTo>
                    <a:pt x="15" y="47"/>
                    <a:pt x="12" y="53"/>
                    <a:pt x="12" y="54"/>
                  </a:cubicBezTo>
                  <a:cubicBezTo>
                    <a:pt x="13" y="56"/>
                    <a:pt x="20" y="66"/>
                    <a:pt x="20" y="64"/>
                  </a:cubicBezTo>
                  <a:cubicBezTo>
                    <a:pt x="21" y="63"/>
                    <a:pt x="19" y="59"/>
                    <a:pt x="21" y="57"/>
                  </a:cubicBezTo>
                  <a:cubicBezTo>
                    <a:pt x="23" y="55"/>
                    <a:pt x="26" y="57"/>
                    <a:pt x="26" y="51"/>
                  </a:cubicBezTo>
                  <a:cubicBezTo>
                    <a:pt x="25" y="45"/>
                    <a:pt x="28" y="45"/>
                    <a:pt x="25" y="4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 name="Google Shape;380;p4">
              <a:extLst>
                <a:ext uri="{FF2B5EF4-FFF2-40B4-BE49-F238E27FC236}">
                  <a16:creationId xmlns:a16="http://schemas.microsoft.com/office/drawing/2014/main" id="{097E0718-2577-3282-A889-D75379C8BABE}"/>
                </a:ext>
              </a:extLst>
            </p:cNvPr>
            <p:cNvSpPr/>
            <p:nvPr/>
          </p:nvSpPr>
          <p:spPr>
            <a:xfrm>
              <a:off x="7288249" y="3559428"/>
              <a:ext cx="160872" cy="110071"/>
            </a:xfrm>
            <a:custGeom>
              <a:avLst/>
              <a:gdLst/>
              <a:ahLst/>
              <a:cxnLst/>
              <a:rect l="l" t="t" r="r" b="b"/>
              <a:pathLst>
                <a:path w="64" h="44" extrusionOk="0">
                  <a:moveTo>
                    <a:pt x="52" y="35"/>
                  </a:moveTo>
                  <a:cubicBezTo>
                    <a:pt x="54" y="37"/>
                    <a:pt x="54" y="38"/>
                    <a:pt x="56" y="38"/>
                  </a:cubicBezTo>
                  <a:cubicBezTo>
                    <a:pt x="57" y="38"/>
                    <a:pt x="60" y="38"/>
                    <a:pt x="62" y="40"/>
                  </a:cubicBezTo>
                  <a:cubicBezTo>
                    <a:pt x="63" y="39"/>
                    <a:pt x="64" y="39"/>
                    <a:pt x="64" y="39"/>
                  </a:cubicBezTo>
                  <a:cubicBezTo>
                    <a:pt x="64" y="39"/>
                    <a:pt x="63" y="31"/>
                    <a:pt x="63" y="28"/>
                  </a:cubicBezTo>
                  <a:cubicBezTo>
                    <a:pt x="62" y="25"/>
                    <a:pt x="54" y="23"/>
                    <a:pt x="54" y="23"/>
                  </a:cubicBezTo>
                  <a:cubicBezTo>
                    <a:pt x="53" y="15"/>
                    <a:pt x="53" y="15"/>
                    <a:pt x="53" y="15"/>
                  </a:cubicBezTo>
                  <a:cubicBezTo>
                    <a:pt x="53" y="15"/>
                    <a:pt x="44" y="17"/>
                    <a:pt x="42" y="16"/>
                  </a:cubicBezTo>
                  <a:cubicBezTo>
                    <a:pt x="40" y="15"/>
                    <a:pt x="37" y="17"/>
                    <a:pt x="35" y="15"/>
                  </a:cubicBezTo>
                  <a:cubicBezTo>
                    <a:pt x="33" y="12"/>
                    <a:pt x="30" y="16"/>
                    <a:pt x="27" y="14"/>
                  </a:cubicBezTo>
                  <a:cubicBezTo>
                    <a:pt x="24" y="12"/>
                    <a:pt x="16" y="15"/>
                    <a:pt x="15" y="13"/>
                  </a:cubicBezTo>
                  <a:cubicBezTo>
                    <a:pt x="15" y="12"/>
                    <a:pt x="19" y="8"/>
                    <a:pt x="21" y="8"/>
                  </a:cubicBezTo>
                  <a:cubicBezTo>
                    <a:pt x="22" y="8"/>
                    <a:pt x="23" y="8"/>
                    <a:pt x="24" y="8"/>
                  </a:cubicBezTo>
                  <a:cubicBezTo>
                    <a:pt x="25" y="7"/>
                    <a:pt x="28" y="2"/>
                    <a:pt x="27" y="1"/>
                  </a:cubicBezTo>
                  <a:cubicBezTo>
                    <a:pt x="26" y="0"/>
                    <a:pt x="23" y="1"/>
                    <a:pt x="21" y="3"/>
                  </a:cubicBezTo>
                  <a:cubicBezTo>
                    <a:pt x="19" y="4"/>
                    <a:pt x="16" y="2"/>
                    <a:pt x="15" y="4"/>
                  </a:cubicBezTo>
                  <a:cubicBezTo>
                    <a:pt x="14" y="6"/>
                    <a:pt x="13" y="9"/>
                    <a:pt x="11" y="9"/>
                  </a:cubicBezTo>
                  <a:cubicBezTo>
                    <a:pt x="9" y="9"/>
                    <a:pt x="10" y="12"/>
                    <a:pt x="8" y="13"/>
                  </a:cubicBezTo>
                  <a:cubicBezTo>
                    <a:pt x="6" y="14"/>
                    <a:pt x="1" y="14"/>
                    <a:pt x="0" y="16"/>
                  </a:cubicBezTo>
                  <a:cubicBezTo>
                    <a:pt x="0" y="19"/>
                    <a:pt x="6" y="20"/>
                    <a:pt x="5" y="23"/>
                  </a:cubicBezTo>
                  <a:cubicBezTo>
                    <a:pt x="5" y="26"/>
                    <a:pt x="9" y="29"/>
                    <a:pt x="6" y="30"/>
                  </a:cubicBezTo>
                  <a:cubicBezTo>
                    <a:pt x="4" y="32"/>
                    <a:pt x="3" y="34"/>
                    <a:pt x="3" y="39"/>
                  </a:cubicBezTo>
                  <a:cubicBezTo>
                    <a:pt x="4" y="40"/>
                    <a:pt x="6" y="41"/>
                    <a:pt x="7" y="40"/>
                  </a:cubicBezTo>
                  <a:cubicBezTo>
                    <a:pt x="8" y="37"/>
                    <a:pt x="15" y="40"/>
                    <a:pt x="15" y="37"/>
                  </a:cubicBezTo>
                  <a:cubicBezTo>
                    <a:pt x="15" y="35"/>
                    <a:pt x="23" y="36"/>
                    <a:pt x="23" y="33"/>
                  </a:cubicBezTo>
                  <a:cubicBezTo>
                    <a:pt x="23" y="31"/>
                    <a:pt x="28" y="26"/>
                    <a:pt x="31" y="26"/>
                  </a:cubicBezTo>
                  <a:cubicBezTo>
                    <a:pt x="34" y="26"/>
                    <a:pt x="31" y="31"/>
                    <a:pt x="34" y="33"/>
                  </a:cubicBezTo>
                  <a:cubicBezTo>
                    <a:pt x="38" y="35"/>
                    <a:pt x="33" y="41"/>
                    <a:pt x="35" y="43"/>
                  </a:cubicBezTo>
                  <a:cubicBezTo>
                    <a:pt x="35" y="44"/>
                    <a:pt x="37" y="44"/>
                    <a:pt x="39" y="43"/>
                  </a:cubicBezTo>
                  <a:cubicBezTo>
                    <a:pt x="40" y="43"/>
                    <a:pt x="42" y="42"/>
                    <a:pt x="43" y="42"/>
                  </a:cubicBezTo>
                  <a:cubicBezTo>
                    <a:pt x="46" y="39"/>
                    <a:pt x="51" y="35"/>
                    <a:pt x="52" y="35"/>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381;p4">
              <a:extLst>
                <a:ext uri="{FF2B5EF4-FFF2-40B4-BE49-F238E27FC236}">
                  <a16:creationId xmlns:a16="http://schemas.microsoft.com/office/drawing/2014/main" id="{CD59D7AB-D779-B89F-0822-6417E2461C83}"/>
                </a:ext>
              </a:extLst>
            </p:cNvPr>
            <p:cNvSpPr/>
            <p:nvPr/>
          </p:nvSpPr>
          <p:spPr>
            <a:xfrm>
              <a:off x="4199937" y="3929855"/>
              <a:ext cx="17992" cy="37042"/>
            </a:xfrm>
            <a:custGeom>
              <a:avLst/>
              <a:gdLst/>
              <a:ahLst/>
              <a:cxnLst/>
              <a:rect l="l" t="t" r="r" b="b"/>
              <a:pathLst>
                <a:path w="7" h="15" extrusionOk="0">
                  <a:moveTo>
                    <a:pt x="6" y="14"/>
                  </a:moveTo>
                  <a:cubicBezTo>
                    <a:pt x="6" y="15"/>
                    <a:pt x="3" y="13"/>
                    <a:pt x="3" y="11"/>
                  </a:cubicBezTo>
                  <a:cubicBezTo>
                    <a:pt x="3" y="9"/>
                    <a:pt x="0" y="9"/>
                    <a:pt x="0" y="5"/>
                  </a:cubicBezTo>
                  <a:cubicBezTo>
                    <a:pt x="0" y="2"/>
                    <a:pt x="1" y="0"/>
                    <a:pt x="3" y="3"/>
                  </a:cubicBezTo>
                  <a:cubicBezTo>
                    <a:pt x="5" y="6"/>
                    <a:pt x="3" y="8"/>
                    <a:pt x="4" y="9"/>
                  </a:cubicBezTo>
                  <a:cubicBezTo>
                    <a:pt x="4" y="10"/>
                    <a:pt x="7" y="12"/>
                    <a:pt x="6" y="1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 name="Google Shape;382;p4">
              <a:extLst>
                <a:ext uri="{FF2B5EF4-FFF2-40B4-BE49-F238E27FC236}">
                  <a16:creationId xmlns:a16="http://schemas.microsoft.com/office/drawing/2014/main" id="{50775B9B-7FBE-062F-A12F-ECBE24393459}"/>
                </a:ext>
              </a:extLst>
            </p:cNvPr>
            <p:cNvSpPr/>
            <p:nvPr/>
          </p:nvSpPr>
          <p:spPr>
            <a:xfrm>
              <a:off x="4548139" y="4248424"/>
              <a:ext cx="25401" cy="22226"/>
            </a:xfrm>
            <a:custGeom>
              <a:avLst/>
              <a:gdLst/>
              <a:ahLst/>
              <a:cxnLst/>
              <a:rect l="l" t="t" r="r" b="b"/>
              <a:pathLst>
                <a:path w="10" h="9" extrusionOk="0">
                  <a:moveTo>
                    <a:pt x="2" y="8"/>
                  </a:moveTo>
                  <a:cubicBezTo>
                    <a:pt x="0" y="7"/>
                    <a:pt x="3" y="5"/>
                    <a:pt x="1" y="4"/>
                  </a:cubicBezTo>
                  <a:cubicBezTo>
                    <a:pt x="0" y="3"/>
                    <a:pt x="6" y="0"/>
                    <a:pt x="8" y="2"/>
                  </a:cubicBezTo>
                  <a:cubicBezTo>
                    <a:pt x="9" y="4"/>
                    <a:pt x="10" y="6"/>
                    <a:pt x="8" y="7"/>
                  </a:cubicBezTo>
                  <a:cubicBezTo>
                    <a:pt x="6" y="8"/>
                    <a:pt x="3" y="9"/>
                    <a:pt x="2" y="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383;p4">
              <a:extLst>
                <a:ext uri="{FF2B5EF4-FFF2-40B4-BE49-F238E27FC236}">
                  <a16:creationId xmlns:a16="http://schemas.microsoft.com/office/drawing/2014/main" id="{40B417BF-B0F3-7FD9-3AE8-5794FE028067}"/>
                </a:ext>
              </a:extLst>
            </p:cNvPr>
            <p:cNvSpPr/>
            <p:nvPr/>
          </p:nvSpPr>
          <p:spPr>
            <a:xfrm>
              <a:off x="6768592" y="3548844"/>
              <a:ext cx="71969" cy="60327"/>
            </a:xfrm>
            <a:custGeom>
              <a:avLst/>
              <a:gdLst/>
              <a:ahLst/>
              <a:cxnLst/>
              <a:rect l="l" t="t" r="r" b="b"/>
              <a:pathLst>
                <a:path w="29" h="24" extrusionOk="0">
                  <a:moveTo>
                    <a:pt x="27" y="19"/>
                  </a:moveTo>
                  <a:cubicBezTo>
                    <a:pt x="27" y="17"/>
                    <a:pt x="22" y="15"/>
                    <a:pt x="22" y="12"/>
                  </a:cubicBezTo>
                  <a:cubicBezTo>
                    <a:pt x="22" y="10"/>
                    <a:pt x="18" y="8"/>
                    <a:pt x="19" y="6"/>
                  </a:cubicBezTo>
                  <a:cubicBezTo>
                    <a:pt x="19" y="4"/>
                    <a:pt x="17" y="2"/>
                    <a:pt x="16" y="1"/>
                  </a:cubicBezTo>
                  <a:cubicBezTo>
                    <a:pt x="14" y="0"/>
                    <a:pt x="11" y="0"/>
                    <a:pt x="9" y="0"/>
                  </a:cubicBezTo>
                  <a:cubicBezTo>
                    <a:pt x="6" y="0"/>
                    <a:pt x="3" y="1"/>
                    <a:pt x="0" y="2"/>
                  </a:cubicBezTo>
                  <a:cubicBezTo>
                    <a:pt x="2" y="4"/>
                    <a:pt x="1" y="5"/>
                    <a:pt x="2" y="8"/>
                  </a:cubicBezTo>
                  <a:cubicBezTo>
                    <a:pt x="4" y="12"/>
                    <a:pt x="7" y="10"/>
                    <a:pt x="9" y="11"/>
                  </a:cubicBezTo>
                  <a:cubicBezTo>
                    <a:pt x="9" y="12"/>
                    <a:pt x="10" y="13"/>
                    <a:pt x="10" y="14"/>
                  </a:cubicBezTo>
                  <a:cubicBezTo>
                    <a:pt x="10" y="14"/>
                    <a:pt x="11" y="14"/>
                    <a:pt x="11" y="14"/>
                  </a:cubicBezTo>
                  <a:cubicBezTo>
                    <a:pt x="12" y="15"/>
                    <a:pt x="13" y="15"/>
                    <a:pt x="13" y="16"/>
                  </a:cubicBezTo>
                  <a:cubicBezTo>
                    <a:pt x="15" y="17"/>
                    <a:pt x="17" y="18"/>
                    <a:pt x="17" y="18"/>
                  </a:cubicBezTo>
                  <a:cubicBezTo>
                    <a:pt x="18" y="19"/>
                    <a:pt x="19" y="17"/>
                    <a:pt x="21" y="19"/>
                  </a:cubicBezTo>
                  <a:cubicBezTo>
                    <a:pt x="23" y="22"/>
                    <a:pt x="23" y="22"/>
                    <a:pt x="23" y="24"/>
                  </a:cubicBezTo>
                  <a:cubicBezTo>
                    <a:pt x="25" y="24"/>
                    <a:pt x="27" y="24"/>
                    <a:pt x="29" y="23"/>
                  </a:cubicBezTo>
                  <a:cubicBezTo>
                    <a:pt x="28" y="21"/>
                    <a:pt x="27" y="20"/>
                    <a:pt x="27" y="1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 name="Google Shape;384;p4">
              <a:extLst>
                <a:ext uri="{FF2B5EF4-FFF2-40B4-BE49-F238E27FC236}">
                  <a16:creationId xmlns:a16="http://schemas.microsoft.com/office/drawing/2014/main" id="{5D4B8F9B-9921-FDB5-5B88-A8EB5FE42B3B}"/>
                </a:ext>
              </a:extLst>
            </p:cNvPr>
            <p:cNvSpPr/>
            <p:nvPr/>
          </p:nvSpPr>
          <p:spPr>
            <a:xfrm>
              <a:off x="6800343" y="3534026"/>
              <a:ext cx="105837" cy="87844"/>
            </a:xfrm>
            <a:custGeom>
              <a:avLst/>
              <a:gdLst/>
              <a:ahLst/>
              <a:cxnLst/>
              <a:rect l="l" t="t" r="r" b="b"/>
              <a:pathLst>
                <a:path w="42" h="35" extrusionOk="0">
                  <a:moveTo>
                    <a:pt x="40" y="12"/>
                  </a:moveTo>
                  <a:cubicBezTo>
                    <a:pt x="39" y="10"/>
                    <a:pt x="36" y="6"/>
                    <a:pt x="32" y="2"/>
                  </a:cubicBezTo>
                  <a:cubicBezTo>
                    <a:pt x="31" y="5"/>
                    <a:pt x="28" y="4"/>
                    <a:pt x="27" y="6"/>
                  </a:cubicBezTo>
                  <a:cubicBezTo>
                    <a:pt x="26" y="8"/>
                    <a:pt x="24" y="6"/>
                    <a:pt x="23" y="6"/>
                  </a:cubicBezTo>
                  <a:cubicBezTo>
                    <a:pt x="22" y="6"/>
                    <a:pt x="19" y="2"/>
                    <a:pt x="17" y="1"/>
                  </a:cubicBezTo>
                  <a:cubicBezTo>
                    <a:pt x="16" y="1"/>
                    <a:pt x="15" y="1"/>
                    <a:pt x="14" y="0"/>
                  </a:cubicBezTo>
                  <a:cubicBezTo>
                    <a:pt x="13" y="2"/>
                    <a:pt x="12" y="3"/>
                    <a:pt x="12" y="3"/>
                  </a:cubicBezTo>
                  <a:cubicBezTo>
                    <a:pt x="13" y="5"/>
                    <a:pt x="16" y="6"/>
                    <a:pt x="15" y="7"/>
                  </a:cubicBezTo>
                  <a:cubicBezTo>
                    <a:pt x="14" y="8"/>
                    <a:pt x="10" y="8"/>
                    <a:pt x="9" y="7"/>
                  </a:cubicBezTo>
                  <a:cubicBezTo>
                    <a:pt x="7" y="5"/>
                    <a:pt x="4" y="3"/>
                    <a:pt x="3" y="5"/>
                  </a:cubicBezTo>
                  <a:cubicBezTo>
                    <a:pt x="2" y="6"/>
                    <a:pt x="6" y="10"/>
                    <a:pt x="6" y="12"/>
                  </a:cubicBezTo>
                  <a:cubicBezTo>
                    <a:pt x="5" y="14"/>
                    <a:pt x="9" y="16"/>
                    <a:pt x="9" y="18"/>
                  </a:cubicBezTo>
                  <a:cubicBezTo>
                    <a:pt x="9" y="21"/>
                    <a:pt x="14" y="23"/>
                    <a:pt x="14" y="25"/>
                  </a:cubicBezTo>
                  <a:cubicBezTo>
                    <a:pt x="14" y="26"/>
                    <a:pt x="15" y="27"/>
                    <a:pt x="16" y="29"/>
                  </a:cubicBezTo>
                  <a:cubicBezTo>
                    <a:pt x="20" y="27"/>
                    <a:pt x="23" y="24"/>
                    <a:pt x="26" y="23"/>
                  </a:cubicBezTo>
                  <a:cubicBezTo>
                    <a:pt x="30" y="21"/>
                    <a:pt x="28" y="29"/>
                    <a:pt x="27" y="30"/>
                  </a:cubicBezTo>
                  <a:cubicBezTo>
                    <a:pt x="27" y="31"/>
                    <a:pt x="30" y="33"/>
                    <a:pt x="33" y="35"/>
                  </a:cubicBezTo>
                  <a:cubicBezTo>
                    <a:pt x="33" y="33"/>
                    <a:pt x="34" y="31"/>
                    <a:pt x="35" y="30"/>
                  </a:cubicBezTo>
                  <a:cubicBezTo>
                    <a:pt x="39" y="24"/>
                    <a:pt x="42" y="16"/>
                    <a:pt x="40" y="12"/>
                  </a:cubicBezTo>
                  <a:close/>
                  <a:moveTo>
                    <a:pt x="4" y="24"/>
                  </a:moveTo>
                  <a:cubicBezTo>
                    <a:pt x="4" y="24"/>
                    <a:pt x="2" y="23"/>
                    <a:pt x="0" y="22"/>
                  </a:cubicBezTo>
                  <a:cubicBezTo>
                    <a:pt x="1" y="24"/>
                    <a:pt x="1" y="26"/>
                    <a:pt x="3" y="27"/>
                  </a:cubicBezTo>
                  <a:cubicBezTo>
                    <a:pt x="7" y="28"/>
                    <a:pt x="1" y="29"/>
                    <a:pt x="9" y="30"/>
                  </a:cubicBezTo>
                  <a:cubicBezTo>
                    <a:pt x="9" y="30"/>
                    <a:pt x="10" y="30"/>
                    <a:pt x="10" y="30"/>
                  </a:cubicBezTo>
                  <a:cubicBezTo>
                    <a:pt x="10" y="28"/>
                    <a:pt x="10" y="28"/>
                    <a:pt x="8" y="25"/>
                  </a:cubicBezTo>
                  <a:cubicBezTo>
                    <a:pt x="6" y="23"/>
                    <a:pt x="5" y="25"/>
                    <a:pt x="4" y="24"/>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385;p4">
              <a:extLst>
                <a:ext uri="{FF2B5EF4-FFF2-40B4-BE49-F238E27FC236}">
                  <a16:creationId xmlns:a16="http://schemas.microsoft.com/office/drawing/2014/main" id="{71BDED28-2AB7-D8FD-838F-A150275398A1}"/>
                </a:ext>
              </a:extLst>
            </p:cNvPr>
            <p:cNvSpPr/>
            <p:nvPr/>
          </p:nvSpPr>
          <p:spPr>
            <a:xfrm>
              <a:off x="7135845" y="3623988"/>
              <a:ext cx="302693" cy="215906"/>
            </a:xfrm>
            <a:custGeom>
              <a:avLst/>
              <a:gdLst/>
              <a:ahLst/>
              <a:cxnLst/>
              <a:rect l="l" t="t" r="r" b="b"/>
              <a:pathLst>
                <a:path w="121" h="86" extrusionOk="0">
                  <a:moveTo>
                    <a:pt x="117" y="12"/>
                  </a:moveTo>
                  <a:cubicBezTo>
                    <a:pt x="115" y="12"/>
                    <a:pt x="115" y="11"/>
                    <a:pt x="113" y="9"/>
                  </a:cubicBezTo>
                  <a:cubicBezTo>
                    <a:pt x="112" y="9"/>
                    <a:pt x="107" y="13"/>
                    <a:pt x="104" y="16"/>
                  </a:cubicBezTo>
                  <a:cubicBezTo>
                    <a:pt x="103" y="16"/>
                    <a:pt x="101" y="17"/>
                    <a:pt x="100" y="17"/>
                  </a:cubicBezTo>
                  <a:cubicBezTo>
                    <a:pt x="98" y="18"/>
                    <a:pt x="97" y="18"/>
                    <a:pt x="96" y="17"/>
                  </a:cubicBezTo>
                  <a:cubicBezTo>
                    <a:pt x="94" y="15"/>
                    <a:pt x="99" y="9"/>
                    <a:pt x="95" y="7"/>
                  </a:cubicBezTo>
                  <a:cubicBezTo>
                    <a:pt x="92" y="5"/>
                    <a:pt x="95" y="0"/>
                    <a:pt x="92" y="0"/>
                  </a:cubicBezTo>
                  <a:cubicBezTo>
                    <a:pt x="89" y="0"/>
                    <a:pt x="84" y="5"/>
                    <a:pt x="84" y="7"/>
                  </a:cubicBezTo>
                  <a:cubicBezTo>
                    <a:pt x="84" y="10"/>
                    <a:pt x="76" y="9"/>
                    <a:pt x="76" y="11"/>
                  </a:cubicBezTo>
                  <a:cubicBezTo>
                    <a:pt x="76" y="14"/>
                    <a:pt x="69" y="11"/>
                    <a:pt x="68" y="14"/>
                  </a:cubicBezTo>
                  <a:cubicBezTo>
                    <a:pt x="66" y="16"/>
                    <a:pt x="63" y="12"/>
                    <a:pt x="60" y="12"/>
                  </a:cubicBezTo>
                  <a:cubicBezTo>
                    <a:pt x="58" y="12"/>
                    <a:pt x="57" y="8"/>
                    <a:pt x="54" y="9"/>
                  </a:cubicBezTo>
                  <a:cubicBezTo>
                    <a:pt x="51" y="10"/>
                    <a:pt x="49" y="8"/>
                    <a:pt x="47" y="8"/>
                  </a:cubicBezTo>
                  <a:cubicBezTo>
                    <a:pt x="44" y="8"/>
                    <a:pt x="43" y="13"/>
                    <a:pt x="40" y="12"/>
                  </a:cubicBezTo>
                  <a:cubicBezTo>
                    <a:pt x="37" y="11"/>
                    <a:pt x="36" y="17"/>
                    <a:pt x="35" y="20"/>
                  </a:cubicBezTo>
                  <a:cubicBezTo>
                    <a:pt x="34" y="23"/>
                    <a:pt x="23" y="23"/>
                    <a:pt x="23" y="27"/>
                  </a:cubicBezTo>
                  <a:cubicBezTo>
                    <a:pt x="23" y="31"/>
                    <a:pt x="16" y="32"/>
                    <a:pt x="16" y="30"/>
                  </a:cubicBezTo>
                  <a:cubicBezTo>
                    <a:pt x="15" y="27"/>
                    <a:pt x="11" y="29"/>
                    <a:pt x="10" y="28"/>
                  </a:cubicBezTo>
                  <a:cubicBezTo>
                    <a:pt x="9" y="27"/>
                    <a:pt x="6" y="29"/>
                    <a:pt x="6" y="32"/>
                  </a:cubicBezTo>
                  <a:cubicBezTo>
                    <a:pt x="6" y="35"/>
                    <a:pt x="3" y="37"/>
                    <a:pt x="3" y="39"/>
                  </a:cubicBezTo>
                  <a:cubicBezTo>
                    <a:pt x="2" y="40"/>
                    <a:pt x="0" y="44"/>
                    <a:pt x="2" y="46"/>
                  </a:cubicBezTo>
                  <a:cubicBezTo>
                    <a:pt x="3" y="48"/>
                    <a:pt x="0" y="51"/>
                    <a:pt x="2" y="55"/>
                  </a:cubicBezTo>
                  <a:cubicBezTo>
                    <a:pt x="3" y="59"/>
                    <a:pt x="2" y="63"/>
                    <a:pt x="3" y="65"/>
                  </a:cubicBezTo>
                  <a:cubicBezTo>
                    <a:pt x="4" y="66"/>
                    <a:pt x="10" y="65"/>
                    <a:pt x="11" y="69"/>
                  </a:cubicBezTo>
                  <a:cubicBezTo>
                    <a:pt x="13" y="73"/>
                    <a:pt x="3" y="79"/>
                    <a:pt x="3" y="81"/>
                  </a:cubicBezTo>
                  <a:cubicBezTo>
                    <a:pt x="3" y="82"/>
                    <a:pt x="3" y="83"/>
                    <a:pt x="4" y="84"/>
                  </a:cubicBezTo>
                  <a:cubicBezTo>
                    <a:pt x="8" y="84"/>
                    <a:pt x="13" y="84"/>
                    <a:pt x="17" y="85"/>
                  </a:cubicBezTo>
                  <a:cubicBezTo>
                    <a:pt x="23" y="86"/>
                    <a:pt x="51" y="82"/>
                    <a:pt x="51" y="81"/>
                  </a:cubicBezTo>
                  <a:cubicBezTo>
                    <a:pt x="52" y="80"/>
                    <a:pt x="50" y="74"/>
                    <a:pt x="50" y="73"/>
                  </a:cubicBezTo>
                  <a:cubicBezTo>
                    <a:pt x="51" y="71"/>
                    <a:pt x="54" y="68"/>
                    <a:pt x="57" y="69"/>
                  </a:cubicBezTo>
                  <a:cubicBezTo>
                    <a:pt x="60" y="69"/>
                    <a:pt x="63" y="69"/>
                    <a:pt x="63" y="67"/>
                  </a:cubicBezTo>
                  <a:cubicBezTo>
                    <a:pt x="63" y="65"/>
                    <a:pt x="71" y="62"/>
                    <a:pt x="72" y="64"/>
                  </a:cubicBezTo>
                  <a:cubicBezTo>
                    <a:pt x="73" y="66"/>
                    <a:pt x="76" y="65"/>
                    <a:pt x="76" y="60"/>
                  </a:cubicBezTo>
                  <a:cubicBezTo>
                    <a:pt x="76" y="55"/>
                    <a:pt x="76" y="52"/>
                    <a:pt x="79" y="51"/>
                  </a:cubicBezTo>
                  <a:cubicBezTo>
                    <a:pt x="82" y="51"/>
                    <a:pt x="85" y="49"/>
                    <a:pt x="84" y="48"/>
                  </a:cubicBezTo>
                  <a:cubicBezTo>
                    <a:pt x="84" y="46"/>
                    <a:pt x="81" y="43"/>
                    <a:pt x="82" y="42"/>
                  </a:cubicBezTo>
                  <a:cubicBezTo>
                    <a:pt x="83" y="41"/>
                    <a:pt x="90" y="45"/>
                    <a:pt x="91" y="43"/>
                  </a:cubicBezTo>
                  <a:cubicBezTo>
                    <a:pt x="92" y="40"/>
                    <a:pt x="90" y="38"/>
                    <a:pt x="92" y="36"/>
                  </a:cubicBezTo>
                  <a:cubicBezTo>
                    <a:pt x="93" y="34"/>
                    <a:pt x="96" y="32"/>
                    <a:pt x="96" y="30"/>
                  </a:cubicBezTo>
                  <a:cubicBezTo>
                    <a:pt x="95" y="28"/>
                    <a:pt x="96" y="27"/>
                    <a:pt x="94" y="25"/>
                  </a:cubicBezTo>
                  <a:cubicBezTo>
                    <a:pt x="92" y="23"/>
                    <a:pt x="93" y="21"/>
                    <a:pt x="95" y="21"/>
                  </a:cubicBezTo>
                  <a:cubicBezTo>
                    <a:pt x="96" y="21"/>
                    <a:pt x="96" y="20"/>
                    <a:pt x="97" y="20"/>
                  </a:cubicBezTo>
                  <a:cubicBezTo>
                    <a:pt x="98" y="20"/>
                    <a:pt x="100" y="20"/>
                    <a:pt x="101" y="19"/>
                  </a:cubicBezTo>
                  <a:cubicBezTo>
                    <a:pt x="104" y="16"/>
                    <a:pt x="110" y="14"/>
                    <a:pt x="112" y="15"/>
                  </a:cubicBezTo>
                  <a:cubicBezTo>
                    <a:pt x="114" y="16"/>
                    <a:pt x="118" y="15"/>
                    <a:pt x="121" y="13"/>
                  </a:cubicBezTo>
                  <a:cubicBezTo>
                    <a:pt x="119" y="12"/>
                    <a:pt x="118" y="12"/>
                    <a:pt x="117" y="1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 name="Google Shape;386;p4">
              <a:extLst>
                <a:ext uri="{FF2B5EF4-FFF2-40B4-BE49-F238E27FC236}">
                  <a16:creationId xmlns:a16="http://schemas.microsoft.com/office/drawing/2014/main" id="{43F765C8-7289-6214-313D-4A3C21BFF3CD}"/>
                </a:ext>
              </a:extLst>
            </p:cNvPr>
            <p:cNvSpPr/>
            <p:nvPr/>
          </p:nvSpPr>
          <p:spPr>
            <a:xfrm>
              <a:off x="7146429" y="3656797"/>
              <a:ext cx="350319" cy="313277"/>
            </a:xfrm>
            <a:custGeom>
              <a:avLst/>
              <a:gdLst/>
              <a:ahLst/>
              <a:cxnLst/>
              <a:rect l="l" t="t" r="r" b="b"/>
              <a:pathLst>
                <a:path w="140" h="125" extrusionOk="0">
                  <a:moveTo>
                    <a:pt x="133" y="13"/>
                  </a:moveTo>
                  <a:cubicBezTo>
                    <a:pt x="129" y="11"/>
                    <a:pt x="129" y="8"/>
                    <a:pt x="129" y="6"/>
                  </a:cubicBezTo>
                  <a:cubicBezTo>
                    <a:pt x="129" y="5"/>
                    <a:pt x="124" y="3"/>
                    <a:pt x="121" y="0"/>
                  </a:cubicBezTo>
                  <a:cubicBezTo>
                    <a:pt x="121" y="0"/>
                    <a:pt x="120" y="0"/>
                    <a:pt x="119" y="1"/>
                  </a:cubicBezTo>
                  <a:cubicBezTo>
                    <a:pt x="118" y="0"/>
                    <a:pt x="118" y="0"/>
                    <a:pt x="117" y="0"/>
                  </a:cubicBezTo>
                  <a:cubicBezTo>
                    <a:pt x="114" y="2"/>
                    <a:pt x="110" y="3"/>
                    <a:pt x="108" y="2"/>
                  </a:cubicBezTo>
                  <a:cubicBezTo>
                    <a:pt x="106" y="1"/>
                    <a:pt x="100" y="3"/>
                    <a:pt x="97" y="6"/>
                  </a:cubicBezTo>
                  <a:cubicBezTo>
                    <a:pt x="96" y="7"/>
                    <a:pt x="94" y="7"/>
                    <a:pt x="93" y="7"/>
                  </a:cubicBezTo>
                  <a:cubicBezTo>
                    <a:pt x="92" y="7"/>
                    <a:pt x="92" y="8"/>
                    <a:pt x="91" y="8"/>
                  </a:cubicBezTo>
                  <a:cubicBezTo>
                    <a:pt x="89" y="8"/>
                    <a:pt x="88" y="10"/>
                    <a:pt x="90" y="12"/>
                  </a:cubicBezTo>
                  <a:cubicBezTo>
                    <a:pt x="92" y="14"/>
                    <a:pt x="91" y="15"/>
                    <a:pt x="92" y="17"/>
                  </a:cubicBezTo>
                  <a:cubicBezTo>
                    <a:pt x="92" y="19"/>
                    <a:pt x="89" y="21"/>
                    <a:pt x="88" y="23"/>
                  </a:cubicBezTo>
                  <a:cubicBezTo>
                    <a:pt x="86" y="25"/>
                    <a:pt x="88" y="27"/>
                    <a:pt x="87" y="30"/>
                  </a:cubicBezTo>
                  <a:cubicBezTo>
                    <a:pt x="86" y="32"/>
                    <a:pt x="79" y="28"/>
                    <a:pt x="78" y="29"/>
                  </a:cubicBezTo>
                  <a:cubicBezTo>
                    <a:pt x="77" y="30"/>
                    <a:pt x="80" y="33"/>
                    <a:pt x="80" y="35"/>
                  </a:cubicBezTo>
                  <a:cubicBezTo>
                    <a:pt x="81" y="36"/>
                    <a:pt x="78" y="38"/>
                    <a:pt x="75" y="38"/>
                  </a:cubicBezTo>
                  <a:cubicBezTo>
                    <a:pt x="72" y="39"/>
                    <a:pt x="72" y="42"/>
                    <a:pt x="72" y="47"/>
                  </a:cubicBezTo>
                  <a:cubicBezTo>
                    <a:pt x="72" y="52"/>
                    <a:pt x="69" y="53"/>
                    <a:pt x="68" y="51"/>
                  </a:cubicBezTo>
                  <a:cubicBezTo>
                    <a:pt x="67" y="49"/>
                    <a:pt x="59" y="52"/>
                    <a:pt x="59" y="54"/>
                  </a:cubicBezTo>
                  <a:cubicBezTo>
                    <a:pt x="59" y="56"/>
                    <a:pt x="56" y="56"/>
                    <a:pt x="53" y="56"/>
                  </a:cubicBezTo>
                  <a:cubicBezTo>
                    <a:pt x="50" y="55"/>
                    <a:pt x="47" y="58"/>
                    <a:pt x="46" y="60"/>
                  </a:cubicBezTo>
                  <a:cubicBezTo>
                    <a:pt x="46" y="61"/>
                    <a:pt x="48" y="67"/>
                    <a:pt x="47" y="68"/>
                  </a:cubicBezTo>
                  <a:cubicBezTo>
                    <a:pt x="47" y="69"/>
                    <a:pt x="19" y="73"/>
                    <a:pt x="13" y="72"/>
                  </a:cubicBezTo>
                  <a:cubicBezTo>
                    <a:pt x="9" y="71"/>
                    <a:pt x="4" y="71"/>
                    <a:pt x="0" y="71"/>
                  </a:cubicBezTo>
                  <a:cubicBezTo>
                    <a:pt x="2" y="72"/>
                    <a:pt x="4" y="74"/>
                    <a:pt x="4" y="75"/>
                  </a:cubicBezTo>
                  <a:cubicBezTo>
                    <a:pt x="5" y="78"/>
                    <a:pt x="9" y="81"/>
                    <a:pt x="13" y="83"/>
                  </a:cubicBezTo>
                  <a:cubicBezTo>
                    <a:pt x="17" y="84"/>
                    <a:pt x="15" y="91"/>
                    <a:pt x="17" y="92"/>
                  </a:cubicBezTo>
                  <a:cubicBezTo>
                    <a:pt x="19" y="93"/>
                    <a:pt x="22" y="98"/>
                    <a:pt x="19" y="98"/>
                  </a:cubicBezTo>
                  <a:cubicBezTo>
                    <a:pt x="16" y="99"/>
                    <a:pt x="14" y="99"/>
                    <a:pt x="11" y="101"/>
                  </a:cubicBezTo>
                  <a:cubicBezTo>
                    <a:pt x="9" y="102"/>
                    <a:pt x="6" y="105"/>
                    <a:pt x="6" y="109"/>
                  </a:cubicBezTo>
                  <a:cubicBezTo>
                    <a:pt x="6" y="110"/>
                    <a:pt x="6" y="110"/>
                    <a:pt x="6" y="111"/>
                  </a:cubicBezTo>
                  <a:cubicBezTo>
                    <a:pt x="13" y="111"/>
                    <a:pt x="21" y="111"/>
                    <a:pt x="22" y="110"/>
                  </a:cubicBezTo>
                  <a:cubicBezTo>
                    <a:pt x="23" y="109"/>
                    <a:pt x="26" y="108"/>
                    <a:pt x="28" y="109"/>
                  </a:cubicBezTo>
                  <a:cubicBezTo>
                    <a:pt x="30" y="110"/>
                    <a:pt x="39" y="111"/>
                    <a:pt x="42" y="109"/>
                  </a:cubicBezTo>
                  <a:cubicBezTo>
                    <a:pt x="46" y="107"/>
                    <a:pt x="49" y="109"/>
                    <a:pt x="49" y="111"/>
                  </a:cubicBezTo>
                  <a:cubicBezTo>
                    <a:pt x="49" y="113"/>
                    <a:pt x="51" y="114"/>
                    <a:pt x="53" y="116"/>
                  </a:cubicBezTo>
                  <a:cubicBezTo>
                    <a:pt x="54" y="117"/>
                    <a:pt x="53" y="119"/>
                    <a:pt x="54" y="121"/>
                  </a:cubicBezTo>
                  <a:cubicBezTo>
                    <a:pt x="55" y="123"/>
                    <a:pt x="58" y="123"/>
                    <a:pt x="62" y="125"/>
                  </a:cubicBezTo>
                  <a:cubicBezTo>
                    <a:pt x="62" y="125"/>
                    <a:pt x="63" y="125"/>
                    <a:pt x="63" y="125"/>
                  </a:cubicBezTo>
                  <a:cubicBezTo>
                    <a:pt x="63" y="125"/>
                    <a:pt x="63" y="125"/>
                    <a:pt x="63" y="125"/>
                  </a:cubicBezTo>
                  <a:cubicBezTo>
                    <a:pt x="65" y="123"/>
                    <a:pt x="66" y="119"/>
                    <a:pt x="71" y="120"/>
                  </a:cubicBezTo>
                  <a:cubicBezTo>
                    <a:pt x="76" y="121"/>
                    <a:pt x="76" y="119"/>
                    <a:pt x="79" y="119"/>
                  </a:cubicBezTo>
                  <a:cubicBezTo>
                    <a:pt x="82" y="120"/>
                    <a:pt x="84" y="120"/>
                    <a:pt x="85" y="118"/>
                  </a:cubicBezTo>
                  <a:cubicBezTo>
                    <a:pt x="87" y="116"/>
                    <a:pt x="84" y="112"/>
                    <a:pt x="82" y="110"/>
                  </a:cubicBezTo>
                  <a:cubicBezTo>
                    <a:pt x="81" y="108"/>
                    <a:pt x="78" y="105"/>
                    <a:pt x="79" y="101"/>
                  </a:cubicBezTo>
                  <a:cubicBezTo>
                    <a:pt x="79" y="98"/>
                    <a:pt x="73" y="98"/>
                    <a:pt x="73" y="95"/>
                  </a:cubicBezTo>
                  <a:cubicBezTo>
                    <a:pt x="73" y="93"/>
                    <a:pt x="79" y="88"/>
                    <a:pt x="80" y="87"/>
                  </a:cubicBezTo>
                  <a:cubicBezTo>
                    <a:pt x="81" y="86"/>
                    <a:pt x="85" y="90"/>
                    <a:pt x="86" y="88"/>
                  </a:cubicBezTo>
                  <a:cubicBezTo>
                    <a:pt x="87" y="86"/>
                    <a:pt x="90" y="87"/>
                    <a:pt x="92" y="88"/>
                  </a:cubicBezTo>
                  <a:cubicBezTo>
                    <a:pt x="93" y="88"/>
                    <a:pt x="96" y="84"/>
                    <a:pt x="96" y="81"/>
                  </a:cubicBezTo>
                  <a:cubicBezTo>
                    <a:pt x="97" y="78"/>
                    <a:pt x="102" y="78"/>
                    <a:pt x="103" y="77"/>
                  </a:cubicBezTo>
                  <a:cubicBezTo>
                    <a:pt x="104" y="76"/>
                    <a:pt x="106" y="69"/>
                    <a:pt x="107" y="68"/>
                  </a:cubicBezTo>
                  <a:cubicBezTo>
                    <a:pt x="107" y="67"/>
                    <a:pt x="112" y="68"/>
                    <a:pt x="112" y="64"/>
                  </a:cubicBezTo>
                  <a:cubicBezTo>
                    <a:pt x="112" y="60"/>
                    <a:pt x="114" y="60"/>
                    <a:pt x="116" y="59"/>
                  </a:cubicBezTo>
                  <a:cubicBezTo>
                    <a:pt x="118" y="59"/>
                    <a:pt x="117" y="56"/>
                    <a:pt x="117" y="53"/>
                  </a:cubicBezTo>
                  <a:cubicBezTo>
                    <a:pt x="118" y="50"/>
                    <a:pt x="119" y="47"/>
                    <a:pt x="122" y="47"/>
                  </a:cubicBezTo>
                  <a:cubicBezTo>
                    <a:pt x="124" y="46"/>
                    <a:pt x="121" y="42"/>
                    <a:pt x="118" y="43"/>
                  </a:cubicBezTo>
                  <a:cubicBezTo>
                    <a:pt x="115" y="44"/>
                    <a:pt x="113" y="35"/>
                    <a:pt x="113" y="35"/>
                  </a:cubicBezTo>
                  <a:cubicBezTo>
                    <a:pt x="113" y="35"/>
                    <a:pt x="113" y="28"/>
                    <a:pt x="111" y="27"/>
                  </a:cubicBezTo>
                  <a:cubicBezTo>
                    <a:pt x="110" y="26"/>
                    <a:pt x="112" y="22"/>
                    <a:pt x="116" y="22"/>
                  </a:cubicBezTo>
                  <a:cubicBezTo>
                    <a:pt x="119" y="22"/>
                    <a:pt x="126" y="26"/>
                    <a:pt x="128" y="25"/>
                  </a:cubicBezTo>
                  <a:cubicBezTo>
                    <a:pt x="131" y="23"/>
                    <a:pt x="135" y="22"/>
                    <a:pt x="137" y="21"/>
                  </a:cubicBezTo>
                  <a:cubicBezTo>
                    <a:pt x="138" y="21"/>
                    <a:pt x="139" y="18"/>
                    <a:pt x="140" y="16"/>
                  </a:cubicBezTo>
                  <a:cubicBezTo>
                    <a:pt x="138" y="15"/>
                    <a:pt x="136" y="14"/>
                    <a:pt x="133" y="13"/>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387;p4">
              <a:extLst>
                <a:ext uri="{FF2B5EF4-FFF2-40B4-BE49-F238E27FC236}">
                  <a16:creationId xmlns:a16="http://schemas.microsoft.com/office/drawing/2014/main" id="{1BEEB98A-D8B3-972E-5598-D7852106FC55}"/>
                </a:ext>
              </a:extLst>
            </p:cNvPr>
            <p:cNvSpPr/>
            <p:nvPr/>
          </p:nvSpPr>
          <p:spPr>
            <a:xfrm>
              <a:off x="7843892" y="4358494"/>
              <a:ext cx="971580" cy="353494"/>
            </a:xfrm>
            <a:custGeom>
              <a:avLst/>
              <a:gdLst/>
              <a:ahLst/>
              <a:cxnLst/>
              <a:rect l="l" t="t" r="r" b="b"/>
              <a:pathLst>
                <a:path w="388" h="141" extrusionOk="0">
                  <a:moveTo>
                    <a:pt x="29" y="60"/>
                  </a:moveTo>
                  <a:cubicBezTo>
                    <a:pt x="28" y="61"/>
                    <a:pt x="31" y="66"/>
                    <a:pt x="33" y="65"/>
                  </a:cubicBezTo>
                  <a:cubicBezTo>
                    <a:pt x="34" y="63"/>
                    <a:pt x="30" y="56"/>
                    <a:pt x="29" y="60"/>
                  </a:cubicBezTo>
                  <a:close/>
                  <a:moveTo>
                    <a:pt x="110" y="75"/>
                  </a:moveTo>
                  <a:cubicBezTo>
                    <a:pt x="110" y="73"/>
                    <a:pt x="104" y="74"/>
                    <a:pt x="105" y="77"/>
                  </a:cubicBezTo>
                  <a:cubicBezTo>
                    <a:pt x="107" y="80"/>
                    <a:pt x="110" y="77"/>
                    <a:pt x="110" y="75"/>
                  </a:cubicBezTo>
                  <a:close/>
                  <a:moveTo>
                    <a:pt x="16" y="38"/>
                  </a:moveTo>
                  <a:cubicBezTo>
                    <a:pt x="16" y="41"/>
                    <a:pt x="19" y="48"/>
                    <a:pt x="22" y="45"/>
                  </a:cubicBezTo>
                  <a:cubicBezTo>
                    <a:pt x="25" y="42"/>
                    <a:pt x="17" y="36"/>
                    <a:pt x="16" y="38"/>
                  </a:cubicBezTo>
                  <a:close/>
                  <a:moveTo>
                    <a:pt x="204" y="81"/>
                  </a:moveTo>
                  <a:cubicBezTo>
                    <a:pt x="208" y="81"/>
                    <a:pt x="208" y="87"/>
                    <a:pt x="207" y="90"/>
                  </a:cubicBezTo>
                  <a:cubicBezTo>
                    <a:pt x="206" y="93"/>
                    <a:pt x="205" y="101"/>
                    <a:pt x="208" y="100"/>
                  </a:cubicBezTo>
                  <a:cubicBezTo>
                    <a:pt x="212" y="98"/>
                    <a:pt x="214" y="93"/>
                    <a:pt x="212" y="91"/>
                  </a:cubicBezTo>
                  <a:cubicBezTo>
                    <a:pt x="210" y="90"/>
                    <a:pt x="210" y="79"/>
                    <a:pt x="211" y="76"/>
                  </a:cubicBezTo>
                  <a:cubicBezTo>
                    <a:pt x="212" y="73"/>
                    <a:pt x="219" y="75"/>
                    <a:pt x="217" y="80"/>
                  </a:cubicBezTo>
                  <a:cubicBezTo>
                    <a:pt x="214" y="84"/>
                    <a:pt x="221" y="83"/>
                    <a:pt x="221" y="88"/>
                  </a:cubicBezTo>
                  <a:cubicBezTo>
                    <a:pt x="221" y="93"/>
                    <a:pt x="224" y="90"/>
                    <a:pt x="228" y="89"/>
                  </a:cubicBezTo>
                  <a:cubicBezTo>
                    <a:pt x="232" y="88"/>
                    <a:pt x="232" y="85"/>
                    <a:pt x="229" y="83"/>
                  </a:cubicBezTo>
                  <a:cubicBezTo>
                    <a:pt x="226" y="80"/>
                    <a:pt x="231" y="75"/>
                    <a:pt x="227" y="73"/>
                  </a:cubicBezTo>
                  <a:cubicBezTo>
                    <a:pt x="224" y="70"/>
                    <a:pt x="221" y="67"/>
                    <a:pt x="224" y="66"/>
                  </a:cubicBezTo>
                  <a:cubicBezTo>
                    <a:pt x="228" y="65"/>
                    <a:pt x="238" y="59"/>
                    <a:pt x="237" y="57"/>
                  </a:cubicBezTo>
                  <a:cubicBezTo>
                    <a:pt x="236" y="54"/>
                    <a:pt x="221" y="57"/>
                    <a:pt x="220" y="62"/>
                  </a:cubicBezTo>
                  <a:cubicBezTo>
                    <a:pt x="219" y="66"/>
                    <a:pt x="208" y="61"/>
                    <a:pt x="210" y="53"/>
                  </a:cubicBezTo>
                  <a:cubicBezTo>
                    <a:pt x="211" y="46"/>
                    <a:pt x="231" y="44"/>
                    <a:pt x="237" y="47"/>
                  </a:cubicBezTo>
                  <a:cubicBezTo>
                    <a:pt x="243" y="50"/>
                    <a:pt x="250" y="43"/>
                    <a:pt x="252" y="38"/>
                  </a:cubicBezTo>
                  <a:cubicBezTo>
                    <a:pt x="254" y="34"/>
                    <a:pt x="247" y="39"/>
                    <a:pt x="243" y="42"/>
                  </a:cubicBezTo>
                  <a:cubicBezTo>
                    <a:pt x="239" y="45"/>
                    <a:pt x="228" y="42"/>
                    <a:pt x="222" y="40"/>
                  </a:cubicBezTo>
                  <a:cubicBezTo>
                    <a:pt x="216" y="38"/>
                    <a:pt x="217" y="43"/>
                    <a:pt x="212" y="44"/>
                  </a:cubicBezTo>
                  <a:cubicBezTo>
                    <a:pt x="207" y="45"/>
                    <a:pt x="208" y="55"/>
                    <a:pt x="206" y="56"/>
                  </a:cubicBezTo>
                  <a:cubicBezTo>
                    <a:pt x="204" y="58"/>
                    <a:pt x="204" y="65"/>
                    <a:pt x="199" y="73"/>
                  </a:cubicBezTo>
                  <a:cubicBezTo>
                    <a:pt x="195" y="80"/>
                    <a:pt x="201" y="81"/>
                    <a:pt x="204" y="81"/>
                  </a:cubicBezTo>
                  <a:close/>
                  <a:moveTo>
                    <a:pt x="91" y="87"/>
                  </a:moveTo>
                  <a:cubicBezTo>
                    <a:pt x="90" y="84"/>
                    <a:pt x="92" y="81"/>
                    <a:pt x="92" y="79"/>
                  </a:cubicBezTo>
                  <a:cubicBezTo>
                    <a:pt x="92" y="77"/>
                    <a:pt x="93" y="76"/>
                    <a:pt x="95" y="77"/>
                  </a:cubicBezTo>
                  <a:cubicBezTo>
                    <a:pt x="98" y="77"/>
                    <a:pt x="97" y="72"/>
                    <a:pt x="96" y="72"/>
                  </a:cubicBezTo>
                  <a:cubicBezTo>
                    <a:pt x="94" y="71"/>
                    <a:pt x="93" y="65"/>
                    <a:pt x="89" y="65"/>
                  </a:cubicBezTo>
                  <a:cubicBezTo>
                    <a:pt x="84" y="65"/>
                    <a:pt x="85" y="68"/>
                    <a:pt x="88" y="69"/>
                  </a:cubicBezTo>
                  <a:cubicBezTo>
                    <a:pt x="90" y="69"/>
                    <a:pt x="92" y="71"/>
                    <a:pt x="91" y="73"/>
                  </a:cubicBezTo>
                  <a:cubicBezTo>
                    <a:pt x="90" y="74"/>
                    <a:pt x="89" y="71"/>
                    <a:pt x="86" y="71"/>
                  </a:cubicBezTo>
                  <a:cubicBezTo>
                    <a:pt x="82" y="71"/>
                    <a:pt x="84" y="67"/>
                    <a:pt x="80" y="67"/>
                  </a:cubicBezTo>
                  <a:cubicBezTo>
                    <a:pt x="76" y="66"/>
                    <a:pt x="77" y="59"/>
                    <a:pt x="73" y="59"/>
                  </a:cubicBezTo>
                  <a:cubicBezTo>
                    <a:pt x="69" y="59"/>
                    <a:pt x="68" y="56"/>
                    <a:pt x="71" y="53"/>
                  </a:cubicBezTo>
                  <a:cubicBezTo>
                    <a:pt x="74" y="51"/>
                    <a:pt x="67" y="48"/>
                    <a:pt x="67" y="45"/>
                  </a:cubicBezTo>
                  <a:cubicBezTo>
                    <a:pt x="67" y="42"/>
                    <a:pt x="62" y="44"/>
                    <a:pt x="62" y="42"/>
                  </a:cubicBezTo>
                  <a:cubicBezTo>
                    <a:pt x="62" y="39"/>
                    <a:pt x="60" y="40"/>
                    <a:pt x="58" y="37"/>
                  </a:cubicBezTo>
                  <a:cubicBezTo>
                    <a:pt x="56" y="34"/>
                    <a:pt x="55" y="37"/>
                    <a:pt x="53" y="35"/>
                  </a:cubicBezTo>
                  <a:cubicBezTo>
                    <a:pt x="51" y="33"/>
                    <a:pt x="48" y="31"/>
                    <a:pt x="46" y="32"/>
                  </a:cubicBezTo>
                  <a:cubicBezTo>
                    <a:pt x="45" y="33"/>
                    <a:pt x="41" y="29"/>
                    <a:pt x="39" y="25"/>
                  </a:cubicBezTo>
                  <a:cubicBezTo>
                    <a:pt x="38" y="22"/>
                    <a:pt x="27" y="17"/>
                    <a:pt x="25" y="12"/>
                  </a:cubicBezTo>
                  <a:cubicBezTo>
                    <a:pt x="24" y="8"/>
                    <a:pt x="20" y="6"/>
                    <a:pt x="13" y="7"/>
                  </a:cubicBezTo>
                  <a:cubicBezTo>
                    <a:pt x="6" y="7"/>
                    <a:pt x="4" y="0"/>
                    <a:pt x="2" y="3"/>
                  </a:cubicBezTo>
                  <a:cubicBezTo>
                    <a:pt x="0" y="8"/>
                    <a:pt x="9" y="17"/>
                    <a:pt x="13" y="20"/>
                  </a:cubicBezTo>
                  <a:cubicBezTo>
                    <a:pt x="18" y="22"/>
                    <a:pt x="20" y="31"/>
                    <a:pt x="25" y="31"/>
                  </a:cubicBezTo>
                  <a:cubicBezTo>
                    <a:pt x="30" y="32"/>
                    <a:pt x="30" y="48"/>
                    <a:pt x="34" y="48"/>
                  </a:cubicBezTo>
                  <a:cubicBezTo>
                    <a:pt x="38" y="49"/>
                    <a:pt x="46" y="61"/>
                    <a:pt x="47" y="68"/>
                  </a:cubicBezTo>
                  <a:cubicBezTo>
                    <a:pt x="48" y="74"/>
                    <a:pt x="56" y="78"/>
                    <a:pt x="59" y="82"/>
                  </a:cubicBezTo>
                  <a:cubicBezTo>
                    <a:pt x="62" y="87"/>
                    <a:pt x="73" y="93"/>
                    <a:pt x="74" y="95"/>
                  </a:cubicBezTo>
                  <a:cubicBezTo>
                    <a:pt x="76" y="97"/>
                    <a:pt x="77" y="102"/>
                    <a:pt x="79" y="100"/>
                  </a:cubicBezTo>
                  <a:cubicBezTo>
                    <a:pt x="80" y="97"/>
                    <a:pt x="85" y="100"/>
                    <a:pt x="88" y="100"/>
                  </a:cubicBezTo>
                  <a:cubicBezTo>
                    <a:pt x="90" y="100"/>
                    <a:pt x="91" y="91"/>
                    <a:pt x="91" y="87"/>
                  </a:cubicBezTo>
                  <a:close/>
                  <a:moveTo>
                    <a:pt x="281" y="48"/>
                  </a:moveTo>
                  <a:cubicBezTo>
                    <a:pt x="286" y="48"/>
                    <a:pt x="284" y="45"/>
                    <a:pt x="284" y="41"/>
                  </a:cubicBezTo>
                  <a:cubicBezTo>
                    <a:pt x="284" y="38"/>
                    <a:pt x="279" y="41"/>
                    <a:pt x="279" y="39"/>
                  </a:cubicBezTo>
                  <a:cubicBezTo>
                    <a:pt x="279" y="37"/>
                    <a:pt x="277" y="30"/>
                    <a:pt x="273" y="36"/>
                  </a:cubicBezTo>
                  <a:cubicBezTo>
                    <a:pt x="269" y="41"/>
                    <a:pt x="274" y="55"/>
                    <a:pt x="278" y="54"/>
                  </a:cubicBezTo>
                  <a:cubicBezTo>
                    <a:pt x="280" y="54"/>
                    <a:pt x="275" y="47"/>
                    <a:pt x="281" y="48"/>
                  </a:cubicBezTo>
                  <a:close/>
                  <a:moveTo>
                    <a:pt x="260" y="79"/>
                  </a:moveTo>
                  <a:cubicBezTo>
                    <a:pt x="261" y="83"/>
                    <a:pt x="269" y="85"/>
                    <a:pt x="271" y="82"/>
                  </a:cubicBezTo>
                  <a:cubicBezTo>
                    <a:pt x="273" y="78"/>
                    <a:pt x="259" y="74"/>
                    <a:pt x="260" y="79"/>
                  </a:cubicBezTo>
                  <a:close/>
                  <a:moveTo>
                    <a:pt x="241" y="121"/>
                  </a:moveTo>
                  <a:cubicBezTo>
                    <a:pt x="234" y="120"/>
                    <a:pt x="229" y="125"/>
                    <a:pt x="223" y="122"/>
                  </a:cubicBezTo>
                  <a:cubicBezTo>
                    <a:pt x="216" y="120"/>
                    <a:pt x="206" y="122"/>
                    <a:pt x="207" y="125"/>
                  </a:cubicBezTo>
                  <a:cubicBezTo>
                    <a:pt x="208" y="127"/>
                    <a:pt x="214" y="127"/>
                    <a:pt x="221" y="127"/>
                  </a:cubicBezTo>
                  <a:cubicBezTo>
                    <a:pt x="227" y="127"/>
                    <a:pt x="233" y="124"/>
                    <a:pt x="238" y="123"/>
                  </a:cubicBezTo>
                  <a:cubicBezTo>
                    <a:pt x="242" y="123"/>
                    <a:pt x="247" y="122"/>
                    <a:pt x="241" y="121"/>
                  </a:cubicBezTo>
                  <a:close/>
                  <a:moveTo>
                    <a:pt x="294" y="75"/>
                  </a:moveTo>
                  <a:cubicBezTo>
                    <a:pt x="287" y="73"/>
                    <a:pt x="276" y="75"/>
                    <a:pt x="278" y="78"/>
                  </a:cubicBezTo>
                  <a:cubicBezTo>
                    <a:pt x="279" y="81"/>
                    <a:pt x="284" y="80"/>
                    <a:pt x="289" y="80"/>
                  </a:cubicBezTo>
                  <a:cubicBezTo>
                    <a:pt x="294" y="80"/>
                    <a:pt x="297" y="84"/>
                    <a:pt x="300" y="84"/>
                  </a:cubicBezTo>
                  <a:cubicBezTo>
                    <a:pt x="302" y="84"/>
                    <a:pt x="300" y="77"/>
                    <a:pt x="294" y="75"/>
                  </a:cubicBezTo>
                  <a:close/>
                  <a:moveTo>
                    <a:pt x="163" y="118"/>
                  </a:moveTo>
                  <a:cubicBezTo>
                    <a:pt x="163" y="115"/>
                    <a:pt x="153" y="118"/>
                    <a:pt x="148" y="116"/>
                  </a:cubicBezTo>
                  <a:cubicBezTo>
                    <a:pt x="143" y="114"/>
                    <a:pt x="153" y="112"/>
                    <a:pt x="157" y="110"/>
                  </a:cubicBezTo>
                  <a:cubicBezTo>
                    <a:pt x="160" y="108"/>
                    <a:pt x="155" y="107"/>
                    <a:pt x="147" y="110"/>
                  </a:cubicBezTo>
                  <a:cubicBezTo>
                    <a:pt x="139" y="112"/>
                    <a:pt x="129" y="104"/>
                    <a:pt x="129" y="108"/>
                  </a:cubicBezTo>
                  <a:cubicBezTo>
                    <a:pt x="129" y="111"/>
                    <a:pt x="115" y="106"/>
                    <a:pt x="111" y="104"/>
                  </a:cubicBezTo>
                  <a:cubicBezTo>
                    <a:pt x="108" y="101"/>
                    <a:pt x="94" y="98"/>
                    <a:pt x="92" y="103"/>
                  </a:cubicBezTo>
                  <a:cubicBezTo>
                    <a:pt x="89" y="108"/>
                    <a:pt x="86" y="103"/>
                    <a:pt x="88" y="108"/>
                  </a:cubicBezTo>
                  <a:cubicBezTo>
                    <a:pt x="88" y="111"/>
                    <a:pt x="92" y="109"/>
                    <a:pt x="94" y="109"/>
                  </a:cubicBezTo>
                  <a:cubicBezTo>
                    <a:pt x="96" y="109"/>
                    <a:pt x="95" y="113"/>
                    <a:pt x="98" y="114"/>
                  </a:cubicBezTo>
                  <a:cubicBezTo>
                    <a:pt x="102" y="114"/>
                    <a:pt x="112" y="117"/>
                    <a:pt x="113" y="115"/>
                  </a:cubicBezTo>
                  <a:cubicBezTo>
                    <a:pt x="114" y="113"/>
                    <a:pt x="124" y="115"/>
                    <a:pt x="129" y="119"/>
                  </a:cubicBezTo>
                  <a:cubicBezTo>
                    <a:pt x="134" y="123"/>
                    <a:pt x="146" y="123"/>
                    <a:pt x="150" y="123"/>
                  </a:cubicBezTo>
                  <a:cubicBezTo>
                    <a:pt x="155" y="122"/>
                    <a:pt x="160" y="126"/>
                    <a:pt x="161" y="123"/>
                  </a:cubicBezTo>
                  <a:cubicBezTo>
                    <a:pt x="163" y="121"/>
                    <a:pt x="166" y="127"/>
                    <a:pt x="171" y="123"/>
                  </a:cubicBezTo>
                  <a:cubicBezTo>
                    <a:pt x="176" y="120"/>
                    <a:pt x="163" y="121"/>
                    <a:pt x="163" y="118"/>
                  </a:cubicBezTo>
                  <a:close/>
                  <a:moveTo>
                    <a:pt x="359" y="64"/>
                  </a:moveTo>
                  <a:cubicBezTo>
                    <a:pt x="355" y="64"/>
                    <a:pt x="354" y="71"/>
                    <a:pt x="351" y="71"/>
                  </a:cubicBezTo>
                  <a:cubicBezTo>
                    <a:pt x="348" y="71"/>
                    <a:pt x="343" y="77"/>
                    <a:pt x="338" y="79"/>
                  </a:cubicBezTo>
                  <a:cubicBezTo>
                    <a:pt x="332" y="81"/>
                    <a:pt x="331" y="62"/>
                    <a:pt x="329" y="58"/>
                  </a:cubicBezTo>
                  <a:cubicBezTo>
                    <a:pt x="326" y="55"/>
                    <a:pt x="311" y="52"/>
                    <a:pt x="309" y="56"/>
                  </a:cubicBezTo>
                  <a:cubicBezTo>
                    <a:pt x="308" y="60"/>
                    <a:pt x="303" y="58"/>
                    <a:pt x="302" y="61"/>
                  </a:cubicBezTo>
                  <a:cubicBezTo>
                    <a:pt x="302" y="65"/>
                    <a:pt x="303" y="64"/>
                    <a:pt x="307" y="64"/>
                  </a:cubicBezTo>
                  <a:cubicBezTo>
                    <a:pt x="310" y="64"/>
                    <a:pt x="310" y="66"/>
                    <a:pt x="311" y="69"/>
                  </a:cubicBezTo>
                  <a:cubicBezTo>
                    <a:pt x="313" y="73"/>
                    <a:pt x="322" y="70"/>
                    <a:pt x="325" y="70"/>
                  </a:cubicBezTo>
                  <a:cubicBezTo>
                    <a:pt x="328" y="70"/>
                    <a:pt x="328" y="74"/>
                    <a:pt x="324" y="73"/>
                  </a:cubicBezTo>
                  <a:cubicBezTo>
                    <a:pt x="320" y="71"/>
                    <a:pt x="320" y="75"/>
                    <a:pt x="317" y="74"/>
                  </a:cubicBezTo>
                  <a:cubicBezTo>
                    <a:pt x="314" y="73"/>
                    <a:pt x="310" y="73"/>
                    <a:pt x="312" y="75"/>
                  </a:cubicBezTo>
                  <a:cubicBezTo>
                    <a:pt x="314" y="77"/>
                    <a:pt x="317" y="79"/>
                    <a:pt x="317" y="83"/>
                  </a:cubicBezTo>
                  <a:cubicBezTo>
                    <a:pt x="317" y="86"/>
                    <a:pt x="323" y="86"/>
                    <a:pt x="323" y="83"/>
                  </a:cubicBezTo>
                  <a:cubicBezTo>
                    <a:pt x="323" y="79"/>
                    <a:pt x="326" y="83"/>
                    <a:pt x="332" y="85"/>
                  </a:cubicBezTo>
                  <a:cubicBezTo>
                    <a:pt x="337" y="86"/>
                    <a:pt x="333" y="89"/>
                    <a:pt x="339" y="89"/>
                  </a:cubicBezTo>
                  <a:cubicBezTo>
                    <a:pt x="345" y="89"/>
                    <a:pt x="358" y="93"/>
                    <a:pt x="363" y="97"/>
                  </a:cubicBezTo>
                  <a:cubicBezTo>
                    <a:pt x="368" y="101"/>
                    <a:pt x="364" y="103"/>
                    <a:pt x="367" y="107"/>
                  </a:cubicBezTo>
                  <a:cubicBezTo>
                    <a:pt x="371" y="110"/>
                    <a:pt x="372" y="114"/>
                    <a:pt x="367" y="114"/>
                  </a:cubicBezTo>
                  <a:cubicBezTo>
                    <a:pt x="363" y="114"/>
                    <a:pt x="358" y="119"/>
                    <a:pt x="359" y="121"/>
                  </a:cubicBezTo>
                  <a:cubicBezTo>
                    <a:pt x="360" y="123"/>
                    <a:pt x="375" y="120"/>
                    <a:pt x="379" y="120"/>
                  </a:cubicBezTo>
                  <a:cubicBezTo>
                    <a:pt x="381" y="120"/>
                    <a:pt x="383" y="124"/>
                    <a:pt x="388" y="127"/>
                  </a:cubicBezTo>
                  <a:cubicBezTo>
                    <a:pt x="388" y="74"/>
                    <a:pt x="388" y="74"/>
                    <a:pt x="388" y="74"/>
                  </a:cubicBezTo>
                  <a:cubicBezTo>
                    <a:pt x="377" y="70"/>
                    <a:pt x="362" y="64"/>
                    <a:pt x="359" y="64"/>
                  </a:cubicBezTo>
                  <a:close/>
                  <a:moveTo>
                    <a:pt x="251" y="127"/>
                  </a:moveTo>
                  <a:cubicBezTo>
                    <a:pt x="250" y="127"/>
                    <a:pt x="249" y="128"/>
                    <a:pt x="248" y="128"/>
                  </a:cubicBezTo>
                  <a:cubicBezTo>
                    <a:pt x="248" y="129"/>
                    <a:pt x="248" y="130"/>
                    <a:pt x="247" y="130"/>
                  </a:cubicBezTo>
                  <a:cubicBezTo>
                    <a:pt x="246" y="131"/>
                    <a:pt x="245" y="130"/>
                    <a:pt x="244" y="129"/>
                  </a:cubicBezTo>
                  <a:cubicBezTo>
                    <a:pt x="239" y="131"/>
                    <a:pt x="237" y="137"/>
                    <a:pt x="240" y="139"/>
                  </a:cubicBezTo>
                  <a:cubicBezTo>
                    <a:pt x="243" y="140"/>
                    <a:pt x="248" y="136"/>
                    <a:pt x="251" y="132"/>
                  </a:cubicBezTo>
                  <a:cubicBezTo>
                    <a:pt x="251" y="132"/>
                    <a:pt x="252" y="131"/>
                    <a:pt x="252" y="131"/>
                  </a:cubicBezTo>
                  <a:cubicBezTo>
                    <a:pt x="252" y="131"/>
                    <a:pt x="252" y="131"/>
                    <a:pt x="253" y="130"/>
                  </a:cubicBezTo>
                  <a:cubicBezTo>
                    <a:pt x="253" y="130"/>
                    <a:pt x="253" y="130"/>
                    <a:pt x="254" y="130"/>
                  </a:cubicBezTo>
                  <a:cubicBezTo>
                    <a:pt x="253" y="129"/>
                    <a:pt x="252" y="128"/>
                    <a:pt x="251" y="127"/>
                  </a:cubicBezTo>
                  <a:close/>
                  <a:moveTo>
                    <a:pt x="182" y="63"/>
                  </a:moveTo>
                  <a:cubicBezTo>
                    <a:pt x="186" y="60"/>
                    <a:pt x="187" y="55"/>
                    <a:pt x="187" y="50"/>
                  </a:cubicBezTo>
                  <a:cubicBezTo>
                    <a:pt x="186" y="45"/>
                    <a:pt x="198" y="45"/>
                    <a:pt x="199" y="43"/>
                  </a:cubicBezTo>
                  <a:cubicBezTo>
                    <a:pt x="201" y="41"/>
                    <a:pt x="197" y="37"/>
                    <a:pt x="194" y="36"/>
                  </a:cubicBezTo>
                  <a:cubicBezTo>
                    <a:pt x="190" y="34"/>
                    <a:pt x="193" y="31"/>
                    <a:pt x="191" y="29"/>
                  </a:cubicBezTo>
                  <a:cubicBezTo>
                    <a:pt x="189" y="27"/>
                    <a:pt x="185" y="22"/>
                    <a:pt x="188" y="22"/>
                  </a:cubicBezTo>
                  <a:cubicBezTo>
                    <a:pt x="191" y="22"/>
                    <a:pt x="186" y="17"/>
                    <a:pt x="189" y="16"/>
                  </a:cubicBezTo>
                  <a:cubicBezTo>
                    <a:pt x="189" y="15"/>
                    <a:pt x="189" y="15"/>
                    <a:pt x="190" y="15"/>
                  </a:cubicBezTo>
                  <a:cubicBezTo>
                    <a:pt x="188" y="14"/>
                    <a:pt x="187" y="14"/>
                    <a:pt x="186" y="14"/>
                  </a:cubicBezTo>
                  <a:cubicBezTo>
                    <a:pt x="182" y="14"/>
                    <a:pt x="172" y="13"/>
                    <a:pt x="173" y="19"/>
                  </a:cubicBezTo>
                  <a:cubicBezTo>
                    <a:pt x="173" y="25"/>
                    <a:pt x="167" y="23"/>
                    <a:pt x="168" y="26"/>
                  </a:cubicBezTo>
                  <a:cubicBezTo>
                    <a:pt x="168" y="30"/>
                    <a:pt x="165" y="30"/>
                    <a:pt x="165" y="34"/>
                  </a:cubicBezTo>
                  <a:cubicBezTo>
                    <a:pt x="166" y="39"/>
                    <a:pt x="163" y="37"/>
                    <a:pt x="158" y="39"/>
                  </a:cubicBezTo>
                  <a:cubicBezTo>
                    <a:pt x="153" y="42"/>
                    <a:pt x="155" y="38"/>
                    <a:pt x="150" y="38"/>
                  </a:cubicBezTo>
                  <a:cubicBezTo>
                    <a:pt x="145" y="38"/>
                    <a:pt x="145" y="40"/>
                    <a:pt x="142" y="41"/>
                  </a:cubicBezTo>
                  <a:cubicBezTo>
                    <a:pt x="139" y="42"/>
                    <a:pt x="133" y="41"/>
                    <a:pt x="131" y="42"/>
                  </a:cubicBezTo>
                  <a:cubicBezTo>
                    <a:pt x="129" y="44"/>
                    <a:pt x="126" y="39"/>
                    <a:pt x="124" y="39"/>
                  </a:cubicBezTo>
                  <a:cubicBezTo>
                    <a:pt x="123" y="39"/>
                    <a:pt x="122" y="36"/>
                    <a:pt x="121" y="34"/>
                  </a:cubicBezTo>
                  <a:cubicBezTo>
                    <a:pt x="121" y="33"/>
                    <a:pt x="120" y="33"/>
                    <a:pt x="120" y="33"/>
                  </a:cubicBezTo>
                  <a:cubicBezTo>
                    <a:pt x="117" y="34"/>
                    <a:pt x="112" y="42"/>
                    <a:pt x="115" y="45"/>
                  </a:cubicBezTo>
                  <a:cubicBezTo>
                    <a:pt x="118" y="49"/>
                    <a:pt x="117" y="54"/>
                    <a:pt x="119" y="57"/>
                  </a:cubicBezTo>
                  <a:cubicBezTo>
                    <a:pt x="121" y="60"/>
                    <a:pt x="126" y="60"/>
                    <a:pt x="126" y="65"/>
                  </a:cubicBezTo>
                  <a:cubicBezTo>
                    <a:pt x="126" y="71"/>
                    <a:pt x="131" y="79"/>
                    <a:pt x="134" y="77"/>
                  </a:cubicBezTo>
                  <a:cubicBezTo>
                    <a:pt x="138" y="74"/>
                    <a:pt x="140" y="78"/>
                    <a:pt x="141" y="80"/>
                  </a:cubicBezTo>
                  <a:cubicBezTo>
                    <a:pt x="142" y="82"/>
                    <a:pt x="150" y="78"/>
                    <a:pt x="152" y="79"/>
                  </a:cubicBezTo>
                  <a:cubicBezTo>
                    <a:pt x="155" y="79"/>
                    <a:pt x="163" y="81"/>
                    <a:pt x="163" y="83"/>
                  </a:cubicBezTo>
                  <a:cubicBezTo>
                    <a:pt x="164" y="86"/>
                    <a:pt x="170" y="83"/>
                    <a:pt x="175" y="82"/>
                  </a:cubicBezTo>
                  <a:cubicBezTo>
                    <a:pt x="180" y="80"/>
                    <a:pt x="177" y="66"/>
                    <a:pt x="182" y="63"/>
                  </a:cubicBezTo>
                  <a:close/>
                  <a:moveTo>
                    <a:pt x="200" y="133"/>
                  </a:moveTo>
                  <a:cubicBezTo>
                    <a:pt x="202" y="135"/>
                    <a:pt x="206" y="135"/>
                    <a:pt x="208" y="136"/>
                  </a:cubicBezTo>
                  <a:cubicBezTo>
                    <a:pt x="210" y="138"/>
                    <a:pt x="216" y="141"/>
                    <a:pt x="216" y="137"/>
                  </a:cubicBezTo>
                  <a:cubicBezTo>
                    <a:pt x="216" y="133"/>
                    <a:pt x="199" y="130"/>
                    <a:pt x="200" y="133"/>
                  </a:cubicBezTo>
                  <a:close/>
                  <a:moveTo>
                    <a:pt x="188" y="120"/>
                  </a:moveTo>
                  <a:cubicBezTo>
                    <a:pt x="187" y="123"/>
                    <a:pt x="183" y="123"/>
                    <a:pt x="180" y="121"/>
                  </a:cubicBezTo>
                  <a:cubicBezTo>
                    <a:pt x="178" y="120"/>
                    <a:pt x="175" y="124"/>
                    <a:pt x="176" y="126"/>
                  </a:cubicBezTo>
                  <a:cubicBezTo>
                    <a:pt x="177" y="127"/>
                    <a:pt x="182" y="131"/>
                    <a:pt x="188" y="128"/>
                  </a:cubicBezTo>
                  <a:cubicBezTo>
                    <a:pt x="195" y="125"/>
                    <a:pt x="199" y="128"/>
                    <a:pt x="200" y="124"/>
                  </a:cubicBezTo>
                  <a:cubicBezTo>
                    <a:pt x="202" y="121"/>
                    <a:pt x="189" y="118"/>
                    <a:pt x="188" y="12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388;p4">
              <a:extLst>
                <a:ext uri="{FF2B5EF4-FFF2-40B4-BE49-F238E27FC236}">
                  <a16:creationId xmlns:a16="http://schemas.microsoft.com/office/drawing/2014/main" id="{5C99FAC5-E102-C7D1-46EE-AEBDD9AF631E}"/>
                </a:ext>
              </a:extLst>
            </p:cNvPr>
            <p:cNvSpPr/>
            <p:nvPr/>
          </p:nvSpPr>
          <p:spPr>
            <a:xfrm>
              <a:off x="8454569" y="4659070"/>
              <a:ext cx="70911" cy="27517"/>
            </a:xfrm>
            <a:custGeom>
              <a:avLst/>
              <a:gdLst/>
              <a:ahLst/>
              <a:cxnLst/>
              <a:rect l="l" t="t" r="r" b="b"/>
              <a:pathLst>
                <a:path w="28" h="11" extrusionOk="0">
                  <a:moveTo>
                    <a:pt x="3" y="8"/>
                  </a:moveTo>
                  <a:cubicBezTo>
                    <a:pt x="2" y="8"/>
                    <a:pt x="1" y="9"/>
                    <a:pt x="0" y="9"/>
                  </a:cubicBezTo>
                  <a:cubicBezTo>
                    <a:pt x="1" y="10"/>
                    <a:pt x="2" y="11"/>
                    <a:pt x="3" y="10"/>
                  </a:cubicBezTo>
                  <a:cubicBezTo>
                    <a:pt x="4" y="10"/>
                    <a:pt x="4" y="9"/>
                    <a:pt x="4" y="8"/>
                  </a:cubicBezTo>
                  <a:cubicBezTo>
                    <a:pt x="4" y="8"/>
                    <a:pt x="3" y="8"/>
                    <a:pt x="3" y="8"/>
                  </a:cubicBezTo>
                  <a:cubicBezTo>
                    <a:pt x="3" y="8"/>
                    <a:pt x="3" y="8"/>
                    <a:pt x="3" y="8"/>
                  </a:cubicBezTo>
                  <a:close/>
                  <a:moveTo>
                    <a:pt x="15" y="2"/>
                  </a:moveTo>
                  <a:cubicBezTo>
                    <a:pt x="11" y="2"/>
                    <a:pt x="10" y="4"/>
                    <a:pt x="8" y="6"/>
                  </a:cubicBezTo>
                  <a:cubicBezTo>
                    <a:pt x="7" y="7"/>
                    <a:pt x="7" y="7"/>
                    <a:pt x="7" y="7"/>
                  </a:cubicBezTo>
                  <a:cubicBezTo>
                    <a:pt x="8" y="8"/>
                    <a:pt x="9" y="9"/>
                    <a:pt x="10" y="10"/>
                  </a:cubicBezTo>
                  <a:cubicBezTo>
                    <a:pt x="14" y="7"/>
                    <a:pt x="27" y="3"/>
                    <a:pt x="27" y="2"/>
                  </a:cubicBezTo>
                  <a:cubicBezTo>
                    <a:pt x="28" y="0"/>
                    <a:pt x="20" y="2"/>
                    <a:pt x="15" y="2"/>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2" name="Google Shape;389;p4">
              <a:extLst>
                <a:ext uri="{FF2B5EF4-FFF2-40B4-BE49-F238E27FC236}">
                  <a16:creationId xmlns:a16="http://schemas.microsoft.com/office/drawing/2014/main" id="{427D5572-F656-F753-9C10-DF753A0A2EEC}"/>
                </a:ext>
              </a:extLst>
            </p:cNvPr>
            <p:cNvSpPr/>
            <p:nvPr/>
          </p:nvSpPr>
          <p:spPr>
            <a:xfrm>
              <a:off x="6004451" y="3398556"/>
              <a:ext cx="243424" cy="263533"/>
            </a:xfrm>
            <a:custGeom>
              <a:avLst/>
              <a:gdLst/>
              <a:ahLst/>
              <a:cxnLst/>
              <a:rect l="l" t="t" r="r" b="b"/>
              <a:pathLst>
                <a:path w="97" h="105" extrusionOk="0">
                  <a:moveTo>
                    <a:pt x="68" y="91"/>
                  </a:moveTo>
                  <a:cubicBezTo>
                    <a:pt x="63" y="92"/>
                    <a:pt x="61" y="93"/>
                    <a:pt x="58" y="91"/>
                  </a:cubicBezTo>
                  <a:cubicBezTo>
                    <a:pt x="55" y="90"/>
                    <a:pt x="50" y="93"/>
                    <a:pt x="50" y="95"/>
                  </a:cubicBezTo>
                  <a:cubicBezTo>
                    <a:pt x="51" y="96"/>
                    <a:pt x="53" y="98"/>
                    <a:pt x="59" y="99"/>
                  </a:cubicBezTo>
                  <a:cubicBezTo>
                    <a:pt x="65" y="101"/>
                    <a:pt x="66" y="105"/>
                    <a:pt x="69" y="105"/>
                  </a:cubicBezTo>
                  <a:cubicBezTo>
                    <a:pt x="71" y="105"/>
                    <a:pt x="72" y="103"/>
                    <a:pt x="71" y="100"/>
                  </a:cubicBezTo>
                  <a:cubicBezTo>
                    <a:pt x="70" y="96"/>
                    <a:pt x="74" y="92"/>
                    <a:pt x="74" y="92"/>
                  </a:cubicBezTo>
                  <a:cubicBezTo>
                    <a:pt x="75" y="91"/>
                    <a:pt x="73" y="90"/>
                    <a:pt x="68" y="91"/>
                  </a:cubicBezTo>
                  <a:close/>
                  <a:moveTo>
                    <a:pt x="20" y="63"/>
                  </a:moveTo>
                  <a:cubicBezTo>
                    <a:pt x="17" y="65"/>
                    <a:pt x="15" y="63"/>
                    <a:pt x="13" y="64"/>
                  </a:cubicBezTo>
                  <a:cubicBezTo>
                    <a:pt x="12" y="67"/>
                    <a:pt x="18" y="70"/>
                    <a:pt x="17" y="75"/>
                  </a:cubicBezTo>
                  <a:cubicBezTo>
                    <a:pt x="15" y="80"/>
                    <a:pt x="17" y="86"/>
                    <a:pt x="20" y="83"/>
                  </a:cubicBezTo>
                  <a:cubicBezTo>
                    <a:pt x="23" y="80"/>
                    <a:pt x="24" y="82"/>
                    <a:pt x="26" y="80"/>
                  </a:cubicBezTo>
                  <a:cubicBezTo>
                    <a:pt x="28" y="78"/>
                    <a:pt x="26" y="70"/>
                    <a:pt x="27" y="66"/>
                  </a:cubicBezTo>
                  <a:cubicBezTo>
                    <a:pt x="28" y="62"/>
                    <a:pt x="22" y="61"/>
                    <a:pt x="20" y="63"/>
                  </a:cubicBezTo>
                  <a:close/>
                  <a:moveTo>
                    <a:pt x="81" y="59"/>
                  </a:moveTo>
                  <a:cubicBezTo>
                    <a:pt x="77" y="57"/>
                    <a:pt x="79" y="54"/>
                    <a:pt x="74" y="54"/>
                  </a:cubicBezTo>
                  <a:cubicBezTo>
                    <a:pt x="69" y="54"/>
                    <a:pt x="63" y="48"/>
                    <a:pt x="61" y="41"/>
                  </a:cubicBezTo>
                  <a:cubicBezTo>
                    <a:pt x="59" y="33"/>
                    <a:pt x="51" y="33"/>
                    <a:pt x="49" y="28"/>
                  </a:cubicBezTo>
                  <a:cubicBezTo>
                    <a:pt x="47" y="24"/>
                    <a:pt x="51" y="24"/>
                    <a:pt x="50" y="20"/>
                  </a:cubicBezTo>
                  <a:cubicBezTo>
                    <a:pt x="49" y="18"/>
                    <a:pt x="51" y="16"/>
                    <a:pt x="53" y="15"/>
                  </a:cubicBezTo>
                  <a:cubicBezTo>
                    <a:pt x="53" y="11"/>
                    <a:pt x="53" y="7"/>
                    <a:pt x="54" y="4"/>
                  </a:cubicBezTo>
                  <a:cubicBezTo>
                    <a:pt x="52" y="4"/>
                    <a:pt x="50" y="4"/>
                    <a:pt x="49" y="3"/>
                  </a:cubicBezTo>
                  <a:cubicBezTo>
                    <a:pt x="48" y="3"/>
                    <a:pt x="48" y="0"/>
                    <a:pt x="48" y="0"/>
                  </a:cubicBezTo>
                  <a:cubicBezTo>
                    <a:pt x="47" y="0"/>
                    <a:pt x="42" y="0"/>
                    <a:pt x="41" y="1"/>
                  </a:cubicBezTo>
                  <a:cubicBezTo>
                    <a:pt x="40" y="2"/>
                    <a:pt x="37" y="3"/>
                    <a:pt x="36" y="2"/>
                  </a:cubicBezTo>
                  <a:cubicBezTo>
                    <a:pt x="35" y="2"/>
                    <a:pt x="35" y="2"/>
                    <a:pt x="35" y="2"/>
                  </a:cubicBezTo>
                  <a:cubicBezTo>
                    <a:pt x="33" y="3"/>
                    <a:pt x="33" y="3"/>
                    <a:pt x="33" y="3"/>
                  </a:cubicBezTo>
                  <a:cubicBezTo>
                    <a:pt x="33" y="3"/>
                    <a:pt x="33" y="5"/>
                    <a:pt x="32" y="5"/>
                  </a:cubicBezTo>
                  <a:cubicBezTo>
                    <a:pt x="31" y="5"/>
                    <a:pt x="29" y="4"/>
                    <a:pt x="29" y="6"/>
                  </a:cubicBezTo>
                  <a:cubicBezTo>
                    <a:pt x="29" y="8"/>
                    <a:pt x="27" y="7"/>
                    <a:pt x="25" y="7"/>
                  </a:cubicBezTo>
                  <a:cubicBezTo>
                    <a:pt x="24" y="7"/>
                    <a:pt x="22" y="7"/>
                    <a:pt x="22" y="9"/>
                  </a:cubicBezTo>
                  <a:cubicBezTo>
                    <a:pt x="22" y="10"/>
                    <a:pt x="22" y="14"/>
                    <a:pt x="20" y="12"/>
                  </a:cubicBezTo>
                  <a:cubicBezTo>
                    <a:pt x="18" y="10"/>
                    <a:pt x="16" y="6"/>
                    <a:pt x="15" y="6"/>
                  </a:cubicBezTo>
                  <a:cubicBezTo>
                    <a:pt x="15" y="7"/>
                    <a:pt x="13" y="12"/>
                    <a:pt x="11" y="12"/>
                  </a:cubicBezTo>
                  <a:cubicBezTo>
                    <a:pt x="10" y="12"/>
                    <a:pt x="7" y="12"/>
                    <a:pt x="4" y="13"/>
                  </a:cubicBezTo>
                  <a:cubicBezTo>
                    <a:pt x="3" y="15"/>
                    <a:pt x="4" y="16"/>
                    <a:pt x="5" y="17"/>
                  </a:cubicBezTo>
                  <a:cubicBezTo>
                    <a:pt x="6" y="17"/>
                    <a:pt x="4" y="19"/>
                    <a:pt x="3" y="20"/>
                  </a:cubicBezTo>
                  <a:cubicBezTo>
                    <a:pt x="2" y="21"/>
                    <a:pt x="0" y="20"/>
                    <a:pt x="2" y="22"/>
                  </a:cubicBezTo>
                  <a:cubicBezTo>
                    <a:pt x="3" y="24"/>
                    <a:pt x="5" y="24"/>
                    <a:pt x="4" y="26"/>
                  </a:cubicBezTo>
                  <a:cubicBezTo>
                    <a:pt x="3" y="28"/>
                    <a:pt x="4" y="30"/>
                    <a:pt x="6" y="30"/>
                  </a:cubicBezTo>
                  <a:cubicBezTo>
                    <a:pt x="8" y="31"/>
                    <a:pt x="10" y="30"/>
                    <a:pt x="10" y="32"/>
                  </a:cubicBezTo>
                  <a:cubicBezTo>
                    <a:pt x="10" y="33"/>
                    <a:pt x="9" y="34"/>
                    <a:pt x="9" y="35"/>
                  </a:cubicBezTo>
                  <a:cubicBezTo>
                    <a:pt x="10" y="34"/>
                    <a:pt x="12" y="34"/>
                    <a:pt x="13" y="33"/>
                  </a:cubicBezTo>
                  <a:cubicBezTo>
                    <a:pt x="16" y="32"/>
                    <a:pt x="14" y="30"/>
                    <a:pt x="19" y="28"/>
                  </a:cubicBezTo>
                  <a:cubicBezTo>
                    <a:pt x="23" y="27"/>
                    <a:pt x="29" y="31"/>
                    <a:pt x="31" y="33"/>
                  </a:cubicBezTo>
                  <a:cubicBezTo>
                    <a:pt x="32" y="36"/>
                    <a:pt x="33" y="36"/>
                    <a:pt x="33" y="38"/>
                  </a:cubicBezTo>
                  <a:cubicBezTo>
                    <a:pt x="34" y="41"/>
                    <a:pt x="35" y="45"/>
                    <a:pt x="41" y="49"/>
                  </a:cubicBezTo>
                  <a:cubicBezTo>
                    <a:pt x="47" y="52"/>
                    <a:pt x="50" y="57"/>
                    <a:pt x="53" y="58"/>
                  </a:cubicBezTo>
                  <a:cubicBezTo>
                    <a:pt x="56" y="60"/>
                    <a:pt x="59" y="60"/>
                    <a:pt x="61" y="62"/>
                  </a:cubicBezTo>
                  <a:cubicBezTo>
                    <a:pt x="63" y="64"/>
                    <a:pt x="65" y="65"/>
                    <a:pt x="68" y="67"/>
                  </a:cubicBezTo>
                  <a:cubicBezTo>
                    <a:pt x="71" y="68"/>
                    <a:pt x="71" y="71"/>
                    <a:pt x="74" y="72"/>
                  </a:cubicBezTo>
                  <a:cubicBezTo>
                    <a:pt x="77" y="72"/>
                    <a:pt x="75" y="75"/>
                    <a:pt x="77" y="77"/>
                  </a:cubicBezTo>
                  <a:cubicBezTo>
                    <a:pt x="79" y="79"/>
                    <a:pt x="79" y="83"/>
                    <a:pt x="77" y="86"/>
                  </a:cubicBezTo>
                  <a:cubicBezTo>
                    <a:pt x="75" y="88"/>
                    <a:pt x="76" y="93"/>
                    <a:pt x="78" y="93"/>
                  </a:cubicBezTo>
                  <a:cubicBezTo>
                    <a:pt x="79" y="93"/>
                    <a:pt x="81" y="88"/>
                    <a:pt x="82" y="86"/>
                  </a:cubicBezTo>
                  <a:cubicBezTo>
                    <a:pt x="82" y="83"/>
                    <a:pt x="85" y="83"/>
                    <a:pt x="87" y="81"/>
                  </a:cubicBezTo>
                  <a:cubicBezTo>
                    <a:pt x="89" y="78"/>
                    <a:pt x="84" y="77"/>
                    <a:pt x="83" y="74"/>
                  </a:cubicBezTo>
                  <a:cubicBezTo>
                    <a:pt x="82" y="71"/>
                    <a:pt x="87" y="68"/>
                    <a:pt x="91" y="70"/>
                  </a:cubicBezTo>
                  <a:cubicBezTo>
                    <a:pt x="95" y="73"/>
                    <a:pt x="97" y="75"/>
                    <a:pt x="97" y="71"/>
                  </a:cubicBezTo>
                  <a:cubicBezTo>
                    <a:pt x="97" y="67"/>
                    <a:pt x="84" y="61"/>
                    <a:pt x="81" y="59"/>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390;p4">
              <a:extLst>
                <a:ext uri="{FF2B5EF4-FFF2-40B4-BE49-F238E27FC236}">
                  <a16:creationId xmlns:a16="http://schemas.microsoft.com/office/drawing/2014/main" id="{D94DBFC3-D5F1-B963-8AD5-60E3DFB38420}"/>
                </a:ext>
              </a:extLst>
            </p:cNvPr>
            <p:cNvSpPr/>
            <p:nvPr/>
          </p:nvSpPr>
          <p:spPr>
            <a:xfrm>
              <a:off x="6247876" y="3493809"/>
              <a:ext cx="27517" cy="34926"/>
            </a:xfrm>
            <a:custGeom>
              <a:avLst/>
              <a:gdLst/>
              <a:ahLst/>
              <a:cxnLst/>
              <a:rect l="l" t="t" r="r" b="b"/>
              <a:pathLst>
                <a:path w="11" h="14" extrusionOk="0">
                  <a:moveTo>
                    <a:pt x="4" y="0"/>
                  </a:moveTo>
                  <a:cubicBezTo>
                    <a:pt x="2" y="3"/>
                    <a:pt x="1" y="6"/>
                    <a:pt x="1" y="7"/>
                  </a:cubicBezTo>
                  <a:cubicBezTo>
                    <a:pt x="1" y="7"/>
                    <a:pt x="1" y="8"/>
                    <a:pt x="0" y="9"/>
                  </a:cubicBezTo>
                  <a:cubicBezTo>
                    <a:pt x="3" y="11"/>
                    <a:pt x="5" y="13"/>
                    <a:pt x="6" y="14"/>
                  </a:cubicBezTo>
                  <a:cubicBezTo>
                    <a:pt x="6" y="14"/>
                    <a:pt x="7" y="14"/>
                    <a:pt x="7" y="14"/>
                  </a:cubicBezTo>
                  <a:cubicBezTo>
                    <a:pt x="7" y="11"/>
                    <a:pt x="9" y="8"/>
                    <a:pt x="11" y="8"/>
                  </a:cubicBezTo>
                  <a:cubicBezTo>
                    <a:pt x="9" y="6"/>
                    <a:pt x="6" y="2"/>
                    <a:pt x="4" y="0"/>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391;p4">
              <a:extLst>
                <a:ext uri="{FF2B5EF4-FFF2-40B4-BE49-F238E27FC236}">
                  <a16:creationId xmlns:a16="http://schemas.microsoft.com/office/drawing/2014/main" id="{7A9C3C0A-DC77-A114-191A-0D24EF3B1352}"/>
                </a:ext>
              </a:extLst>
            </p:cNvPr>
            <p:cNvSpPr/>
            <p:nvPr/>
          </p:nvSpPr>
          <p:spPr>
            <a:xfrm>
              <a:off x="6255284" y="3418665"/>
              <a:ext cx="87844" cy="104778"/>
            </a:xfrm>
            <a:custGeom>
              <a:avLst/>
              <a:gdLst/>
              <a:ahLst/>
              <a:cxnLst/>
              <a:rect l="l" t="t" r="r" b="b"/>
              <a:pathLst>
                <a:path w="35" h="42" extrusionOk="0">
                  <a:moveTo>
                    <a:pt x="30" y="28"/>
                  </a:moveTo>
                  <a:cubicBezTo>
                    <a:pt x="29" y="27"/>
                    <a:pt x="29" y="24"/>
                    <a:pt x="30" y="23"/>
                  </a:cubicBezTo>
                  <a:cubicBezTo>
                    <a:pt x="32" y="22"/>
                    <a:pt x="31" y="20"/>
                    <a:pt x="31" y="18"/>
                  </a:cubicBezTo>
                  <a:cubicBezTo>
                    <a:pt x="31" y="16"/>
                    <a:pt x="23" y="16"/>
                    <a:pt x="21" y="15"/>
                  </a:cubicBezTo>
                  <a:cubicBezTo>
                    <a:pt x="20" y="15"/>
                    <a:pt x="22" y="10"/>
                    <a:pt x="20" y="10"/>
                  </a:cubicBezTo>
                  <a:cubicBezTo>
                    <a:pt x="18" y="10"/>
                    <a:pt x="17" y="9"/>
                    <a:pt x="17" y="7"/>
                  </a:cubicBezTo>
                  <a:cubicBezTo>
                    <a:pt x="17" y="6"/>
                    <a:pt x="14" y="3"/>
                    <a:pt x="14" y="2"/>
                  </a:cubicBezTo>
                  <a:cubicBezTo>
                    <a:pt x="14" y="2"/>
                    <a:pt x="15" y="2"/>
                    <a:pt x="15" y="2"/>
                  </a:cubicBezTo>
                  <a:cubicBezTo>
                    <a:pt x="13" y="2"/>
                    <a:pt x="13" y="2"/>
                    <a:pt x="12" y="2"/>
                  </a:cubicBezTo>
                  <a:cubicBezTo>
                    <a:pt x="11" y="1"/>
                    <a:pt x="9" y="0"/>
                    <a:pt x="9" y="0"/>
                  </a:cubicBezTo>
                  <a:cubicBezTo>
                    <a:pt x="9" y="0"/>
                    <a:pt x="3" y="2"/>
                    <a:pt x="0" y="3"/>
                  </a:cubicBezTo>
                  <a:cubicBezTo>
                    <a:pt x="0" y="5"/>
                    <a:pt x="1" y="8"/>
                    <a:pt x="2" y="8"/>
                  </a:cubicBezTo>
                  <a:cubicBezTo>
                    <a:pt x="5" y="9"/>
                    <a:pt x="4" y="12"/>
                    <a:pt x="5" y="14"/>
                  </a:cubicBezTo>
                  <a:cubicBezTo>
                    <a:pt x="6" y="17"/>
                    <a:pt x="5" y="27"/>
                    <a:pt x="4" y="27"/>
                  </a:cubicBezTo>
                  <a:cubicBezTo>
                    <a:pt x="4" y="27"/>
                    <a:pt x="2" y="29"/>
                    <a:pt x="1" y="30"/>
                  </a:cubicBezTo>
                  <a:cubicBezTo>
                    <a:pt x="3" y="32"/>
                    <a:pt x="6" y="36"/>
                    <a:pt x="8" y="38"/>
                  </a:cubicBezTo>
                  <a:cubicBezTo>
                    <a:pt x="8" y="38"/>
                    <a:pt x="8" y="38"/>
                    <a:pt x="8" y="38"/>
                  </a:cubicBezTo>
                  <a:cubicBezTo>
                    <a:pt x="9" y="38"/>
                    <a:pt x="16" y="42"/>
                    <a:pt x="16" y="42"/>
                  </a:cubicBezTo>
                  <a:cubicBezTo>
                    <a:pt x="16" y="42"/>
                    <a:pt x="24" y="41"/>
                    <a:pt x="30" y="40"/>
                  </a:cubicBezTo>
                  <a:cubicBezTo>
                    <a:pt x="30" y="39"/>
                    <a:pt x="30" y="38"/>
                    <a:pt x="30" y="37"/>
                  </a:cubicBezTo>
                  <a:cubicBezTo>
                    <a:pt x="30" y="36"/>
                    <a:pt x="31" y="34"/>
                    <a:pt x="33" y="34"/>
                  </a:cubicBezTo>
                  <a:cubicBezTo>
                    <a:pt x="35" y="34"/>
                    <a:pt x="32" y="30"/>
                    <a:pt x="30" y="28"/>
                  </a:cubicBezTo>
                  <a:close/>
                </a:path>
              </a:pathLst>
            </a:custGeom>
            <a:grpFill/>
            <a:ln w="9525"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2" name="Text Placeholder 31">
            <a:extLst>
              <a:ext uri="{FF2B5EF4-FFF2-40B4-BE49-F238E27FC236}">
                <a16:creationId xmlns:a16="http://schemas.microsoft.com/office/drawing/2014/main" id="{9BDC4E13-D0BA-0148-A3E2-F169D6AF39F6}"/>
              </a:ext>
            </a:extLst>
          </p:cNvPr>
          <p:cNvSpPr>
            <a:spLocks noGrp="1"/>
          </p:cNvSpPr>
          <p:nvPr>
            <p:ph type="body" sz="quarter" idx="13"/>
          </p:nvPr>
        </p:nvSpPr>
        <p:spPr>
          <a:xfrm>
            <a:off x="3500134" y="3193705"/>
            <a:ext cx="251430" cy="408411"/>
          </a:xfrm>
          <a:custGeom>
            <a:avLst/>
            <a:gdLst>
              <a:gd name="connsiteX0" fmla="*/ 125716 w 251430"/>
              <a:gd name="connsiteY0" fmla="*/ 72073 h 408411"/>
              <a:gd name="connsiteX1" fmla="*/ 71661 w 251430"/>
              <a:gd name="connsiteY1" fmla="*/ 126127 h 408411"/>
              <a:gd name="connsiteX2" fmla="*/ 125716 w 251430"/>
              <a:gd name="connsiteY2" fmla="*/ 180181 h 408411"/>
              <a:gd name="connsiteX3" fmla="*/ 179770 w 251430"/>
              <a:gd name="connsiteY3" fmla="*/ 126127 h 408411"/>
              <a:gd name="connsiteX4" fmla="*/ 125716 w 251430"/>
              <a:gd name="connsiteY4" fmla="*/ 72073 h 408411"/>
              <a:gd name="connsiteX5" fmla="*/ 125716 w 251430"/>
              <a:gd name="connsiteY5" fmla="*/ 0 h 408411"/>
              <a:gd name="connsiteX6" fmla="*/ 229620 w 251430"/>
              <a:gd name="connsiteY6" fmla="*/ 55256 h 408411"/>
              <a:gd name="connsiteX7" fmla="*/ 242833 w 251430"/>
              <a:gd name="connsiteY7" fmla="*/ 172373 h 408411"/>
              <a:gd name="connsiteX8" fmla="*/ 185776 w 251430"/>
              <a:gd name="connsiteY8" fmla="*/ 298500 h 408411"/>
              <a:gd name="connsiteX9" fmla="*/ 136526 w 251430"/>
              <a:gd name="connsiteY9" fmla="*/ 401804 h 408411"/>
              <a:gd name="connsiteX10" fmla="*/ 125716 w 251430"/>
              <a:gd name="connsiteY10" fmla="*/ 408411 h 408411"/>
              <a:gd name="connsiteX11" fmla="*/ 114905 w 251430"/>
              <a:gd name="connsiteY11" fmla="*/ 401804 h 408411"/>
              <a:gd name="connsiteX12" fmla="*/ 65655 w 251430"/>
              <a:gd name="connsiteY12" fmla="*/ 298500 h 408411"/>
              <a:gd name="connsiteX13" fmla="*/ 8598 w 251430"/>
              <a:gd name="connsiteY13" fmla="*/ 172373 h 408411"/>
              <a:gd name="connsiteX14" fmla="*/ 21811 w 251430"/>
              <a:gd name="connsiteY14" fmla="*/ 55256 h 408411"/>
              <a:gd name="connsiteX15" fmla="*/ 125716 w 251430"/>
              <a:gd name="connsiteY15" fmla="*/ 0 h 4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430" h="408411">
                <a:moveTo>
                  <a:pt x="125716" y="72073"/>
                </a:moveTo>
                <a:cubicBezTo>
                  <a:pt x="95685" y="72073"/>
                  <a:pt x="71661" y="96097"/>
                  <a:pt x="71661" y="126127"/>
                </a:cubicBezTo>
                <a:cubicBezTo>
                  <a:pt x="71661" y="156157"/>
                  <a:pt x="95685" y="180181"/>
                  <a:pt x="125716" y="180181"/>
                </a:cubicBezTo>
                <a:cubicBezTo>
                  <a:pt x="155746" y="180181"/>
                  <a:pt x="179770" y="156157"/>
                  <a:pt x="179770" y="126127"/>
                </a:cubicBezTo>
                <a:cubicBezTo>
                  <a:pt x="179770" y="96097"/>
                  <a:pt x="155746" y="72073"/>
                  <a:pt x="125716" y="72073"/>
                </a:cubicBezTo>
                <a:close/>
                <a:moveTo>
                  <a:pt x="125716" y="0"/>
                </a:moveTo>
                <a:cubicBezTo>
                  <a:pt x="167157" y="0"/>
                  <a:pt x="206197" y="20421"/>
                  <a:pt x="229620" y="55256"/>
                </a:cubicBezTo>
                <a:cubicBezTo>
                  <a:pt x="253044" y="89490"/>
                  <a:pt x="257848" y="133334"/>
                  <a:pt x="242833" y="172373"/>
                </a:cubicBezTo>
                <a:lnTo>
                  <a:pt x="185776" y="298500"/>
                </a:lnTo>
                <a:lnTo>
                  <a:pt x="136526" y="401804"/>
                </a:lnTo>
                <a:cubicBezTo>
                  <a:pt x="134725" y="406008"/>
                  <a:pt x="130520" y="408411"/>
                  <a:pt x="125716" y="408411"/>
                </a:cubicBezTo>
                <a:cubicBezTo>
                  <a:pt x="120911" y="408411"/>
                  <a:pt x="116706" y="406008"/>
                  <a:pt x="114905" y="401804"/>
                </a:cubicBezTo>
                <a:lnTo>
                  <a:pt x="65655" y="298500"/>
                </a:lnTo>
                <a:lnTo>
                  <a:pt x="8598" y="172373"/>
                </a:lnTo>
                <a:cubicBezTo>
                  <a:pt x="-6417" y="133334"/>
                  <a:pt x="-1613" y="89490"/>
                  <a:pt x="21811" y="55256"/>
                </a:cubicBezTo>
                <a:cubicBezTo>
                  <a:pt x="45235" y="20421"/>
                  <a:pt x="84274" y="0"/>
                  <a:pt x="125716"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endParaRPr lang="de-AT"/>
          </a:p>
        </p:txBody>
      </p:sp>
      <p:sp>
        <p:nvSpPr>
          <p:cNvPr id="33" name="Text Placeholder 32">
            <a:extLst>
              <a:ext uri="{FF2B5EF4-FFF2-40B4-BE49-F238E27FC236}">
                <a16:creationId xmlns:a16="http://schemas.microsoft.com/office/drawing/2014/main" id="{2B363932-348F-FF06-C31A-7FE52CDF2BD8}"/>
              </a:ext>
            </a:extLst>
          </p:cNvPr>
          <p:cNvSpPr>
            <a:spLocks noGrp="1"/>
          </p:cNvSpPr>
          <p:nvPr>
            <p:ph type="body" sz="quarter" idx="14"/>
          </p:nvPr>
        </p:nvSpPr>
        <p:spPr>
          <a:xfrm>
            <a:off x="4933983" y="4497888"/>
            <a:ext cx="251430" cy="408411"/>
          </a:xfrm>
          <a:custGeom>
            <a:avLst/>
            <a:gdLst>
              <a:gd name="connsiteX0" fmla="*/ 125716 w 251430"/>
              <a:gd name="connsiteY0" fmla="*/ 72073 h 408411"/>
              <a:gd name="connsiteX1" fmla="*/ 71661 w 251430"/>
              <a:gd name="connsiteY1" fmla="*/ 126127 h 408411"/>
              <a:gd name="connsiteX2" fmla="*/ 125716 w 251430"/>
              <a:gd name="connsiteY2" fmla="*/ 180181 h 408411"/>
              <a:gd name="connsiteX3" fmla="*/ 179770 w 251430"/>
              <a:gd name="connsiteY3" fmla="*/ 126127 h 408411"/>
              <a:gd name="connsiteX4" fmla="*/ 125716 w 251430"/>
              <a:gd name="connsiteY4" fmla="*/ 72073 h 408411"/>
              <a:gd name="connsiteX5" fmla="*/ 125716 w 251430"/>
              <a:gd name="connsiteY5" fmla="*/ 0 h 408411"/>
              <a:gd name="connsiteX6" fmla="*/ 229620 w 251430"/>
              <a:gd name="connsiteY6" fmla="*/ 55256 h 408411"/>
              <a:gd name="connsiteX7" fmla="*/ 242833 w 251430"/>
              <a:gd name="connsiteY7" fmla="*/ 172373 h 408411"/>
              <a:gd name="connsiteX8" fmla="*/ 185776 w 251430"/>
              <a:gd name="connsiteY8" fmla="*/ 298500 h 408411"/>
              <a:gd name="connsiteX9" fmla="*/ 136526 w 251430"/>
              <a:gd name="connsiteY9" fmla="*/ 401804 h 408411"/>
              <a:gd name="connsiteX10" fmla="*/ 125716 w 251430"/>
              <a:gd name="connsiteY10" fmla="*/ 408411 h 408411"/>
              <a:gd name="connsiteX11" fmla="*/ 114905 w 251430"/>
              <a:gd name="connsiteY11" fmla="*/ 401804 h 408411"/>
              <a:gd name="connsiteX12" fmla="*/ 65655 w 251430"/>
              <a:gd name="connsiteY12" fmla="*/ 298500 h 408411"/>
              <a:gd name="connsiteX13" fmla="*/ 8598 w 251430"/>
              <a:gd name="connsiteY13" fmla="*/ 172373 h 408411"/>
              <a:gd name="connsiteX14" fmla="*/ 21811 w 251430"/>
              <a:gd name="connsiteY14" fmla="*/ 55256 h 408411"/>
              <a:gd name="connsiteX15" fmla="*/ 125716 w 251430"/>
              <a:gd name="connsiteY15" fmla="*/ 0 h 4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430" h="408411">
                <a:moveTo>
                  <a:pt x="125716" y="72073"/>
                </a:moveTo>
                <a:cubicBezTo>
                  <a:pt x="95685" y="72073"/>
                  <a:pt x="71661" y="96097"/>
                  <a:pt x="71661" y="126127"/>
                </a:cubicBezTo>
                <a:cubicBezTo>
                  <a:pt x="71661" y="156157"/>
                  <a:pt x="95685" y="180181"/>
                  <a:pt x="125716" y="180181"/>
                </a:cubicBezTo>
                <a:cubicBezTo>
                  <a:pt x="155746" y="180181"/>
                  <a:pt x="179770" y="156157"/>
                  <a:pt x="179770" y="126127"/>
                </a:cubicBezTo>
                <a:cubicBezTo>
                  <a:pt x="179770" y="96097"/>
                  <a:pt x="155746" y="72073"/>
                  <a:pt x="125716" y="72073"/>
                </a:cubicBezTo>
                <a:close/>
                <a:moveTo>
                  <a:pt x="125716" y="0"/>
                </a:moveTo>
                <a:cubicBezTo>
                  <a:pt x="167157" y="0"/>
                  <a:pt x="206197" y="20421"/>
                  <a:pt x="229620" y="55256"/>
                </a:cubicBezTo>
                <a:cubicBezTo>
                  <a:pt x="253044" y="89490"/>
                  <a:pt x="257848" y="133334"/>
                  <a:pt x="242833" y="172373"/>
                </a:cubicBezTo>
                <a:lnTo>
                  <a:pt x="185776" y="298500"/>
                </a:lnTo>
                <a:lnTo>
                  <a:pt x="136526" y="401804"/>
                </a:lnTo>
                <a:cubicBezTo>
                  <a:pt x="134725" y="406008"/>
                  <a:pt x="130520" y="408411"/>
                  <a:pt x="125716" y="408411"/>
                </a:cubicBezTo>
                <a:cubicBezTo>
                  <a:pt x="120911" y="408411"/>
                  <a:pt x="116706" y="406008"/>
                  <a:pt x="114905" y="401804"/>
                </a:cubicBezTo>
                <a:lnTo>
                  <a:pt x="65655" y="298500"/>
                </a:lnTo>
                <a:lnTo>
                  <a:pt x="8598" y="172373"/>
                </a:lnTo>
                <a:cubicBezTo>
                  <a:pt x="-6417" y="133334"/>
                  <a:pt x="-1613" y="89490"/>
                  <a:pt x="21811" y="55256"/>
                </a:cubicBezTo>
                <a:cubicBezTo>
                  <a:pt x="45235" y="20421"/>
                  <a:pt x="84274" y="0"/>
                  <a:pt x="125716"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endParaRPr lang="de-AT"/>
          </a:p>
        </p:txBody>
      </p:sp>
      <p:sp>
        <p:nvSpPr>
          <p:cNvPr id="34" name="Text Placeholder 33">
            <a:extLst>
              <a:ext uri="{FF2B5EF4-FFF2-40B4-BE49-F238E27FC236}">
                <a16:creationId xmlns:a16="http://schemas.microsoft.com/office/drawing/2014/main" id="{990EEDAF-FDC2-24AA-A157-9EDF09BB7FA8}"/>
              </a:ext>
            </a:extLst>
          </p:cNvPr>
          <p:cNvSpPr>
            <a:spLocks noGrp="1"/>
          </p:cNvSpPr>
          <p:nvPr>
            <p:ph type="body" sz="quarter" idx="15"/>
          </p:nvPr>
        </p:nvSpPr>
        <p:spPr>
          <a:xfrm>
            <a:off x="5033089" y="2227497"/>
            <a:ext cx="251430" cy="408411"/>
          </a:xfrm>
          <a:custGeom>
            <a:avLst/>
            <a:gdLst>
              <a:gd name="connsiteX0" fmla="*/ 125716 w 251430"/>
              <a:gd name="connsiteY0" fmla="*/ 72073 h 408411"/>
              <a:gd name="connsiteX1" fmla="*/ 71661 w 251430"/>
              <a:gd name="connsiteY1" fmla="*/ 126127 h 408411"/>
              <a:gd name="connsiteX2" fmla="*/ 125716 w 251430"/>
              <a:gd name="connsiteY2" fmla="*/ 180181 h 408411"/>
              <a:gd name="connsiteX3" fmla="*/ 179770 w 251430"/>
              <a:gd name="connsiteY3" fmla="*/ 126127 h 408411"/>
              <a:gd name="connsiteX4" fmla="*/ 125716 w 251430"/>
              <a:gd name="connsiteY4" fmla="*/ 72073 h 408411"/>
              <a:gd name="connsiteX5" fmla="*/ 125716 w 251430"/>
              <a:gd name="connsiteY5" fmla="*/ 0 h 408411"/>
              <a:gd name="connsiteX6" fmla="*/ 229620 w 251430"/>
              <a:gd name="connsiteY6" fmla="*/ 55256 h 408411"/>
              <a:gd name="connsiteX7" fmla="*/ 242833 w 251430"/>
              <a:gd name="connsiteY7" fmla="*/ 172373 h 408411"/>
              <a:gd name="connsiteX8" fmla="*/ 185776 w 251430"/>
              <a:gd name="connsiteY8" fmla="*/ 298500 h 408411"/>
              <a:gd name="connsiteX9" fmla="*/ 136526 w 251430"/>
              <a:gd name="connsiteY9" fmla="*/ 401804 h 408411"/>
              <a:gd name="connsiteX10" fmla="*/ 125716 w 251430"/>
              <a:gd name="connsiteY10" fmla="*/ 408411 h 408411"/>
              <a:gd name="connsiteX11" fmla="*/ 114905 w 251430"/>
              <a:gd name="connsiteY11" fmla="*/ 401804 h 408411"/>
              <a:gd name="connsiteX12" fmla="*/ 65655 w 251430"/>
              <a:gd name="connsiteY12" fmla="*/ 298500 h 408411"/>
              <a:gd name="connsiteX13" fmla="*/ 8598 w 251430"/>
              <a:gd name="connsiteY13" fmla="*/ 172373 h 408411"/>
              <a:gd name="connsiteX14" fmla="*/ 21811 w 251430"/>
              <a:gd name="connsiteY14" fmla="*/ 55256 h 408411"/>
              <a:gd name="connsiteX15" fmla="*/ 125716 w 251430"/>
              <a:gd name="connsiteY15" fmla="*/ 0 h 4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430" h="408411">
                <a:moveTo>
                  <a:pt x="125716" y="72073"/>
                </a:moveTo>
                <a:cubicBezTo>
                  <a:pt x="95685" y="72073"/>
                  <a:pt x="71661" y="96097"/>
                  <a:pt x="71661" y="126127"/>
                </a:cubicBezTo>
                <a:cubicBezTo>
                  <a:pt x="71661" y="156157"/>
                  <a:pt x="95685" y="180181"/>
                  <a:pt x="125716" y="180181"/>
                </a:cubicBezTo>
                <a:cubicBezTo>
                  <a:pt x="155746" y="180181"/>
                  <a:pt x="179770" y="156157"/>
                  <a:pt x="179770" y="126127"/>
                </a:cubicBezTo>
                <a:cubicBezTo>
                  <a:pt x="179770" y="96097"/>
                  <a:pt x="155746" y="72073"/>
                  <a:pt x="125716" y="72073"/>
                </a:cubicBezTo>
                <a:close/>
                <a:moveTo>
                  <a:pt x="125716" y="0"/>
                </a:moveTo>
                <a:cubicBezTo>
                  <a:pt x="167157" y="0"/>
                  <a:pt x="206197" y="20421"/>
                  <a:pt x="229620" y="55256"/>
                </a:cubicBezTo>
                <a:cubicBezTo>
                  <a:pt x="253044" y="89490"/>
                  <a:pt x="257848" y="133334"/>
                  <a:pt x="242833" y="172373"/>
                </a:cubicBezTo>
                <a:lnTo>
                  <a:pt x="185776" y="298500"/>
                </a:lnTo>
                <a:lnTo>
                  <a:pt x="136526" y="401804"/>
                </a:lnTo>
                <a:cubicBezTo>
                  <a:pt x="134725" y="406008"/>
                  <a:pt x="130520" y="408411"/>
                  <a:pt x="125716" y="408411"/>
                </a:cubicBezTo>
                <a:cubicBezTo>
                  <a:pt x="120911" y="408411"/>
                  <a:pt x="116706" y="406008"/>
                  <a:pt x="114905" y="401804"/>
                </a:cubicBezTo>
                <a:lnTo>
                  <a:pt x="65655" y="298500"/>
                </a:lnTo>
                <a:lnTo>
                  <a:pt x="8598" y="172373"/>
                </a:lnTo>
                <a:cubicBezTo>
                  <a:pt x="-6417" y="133334"/>
                  <a:pt x="-1613" y="89490"/>
                  <a:pt x="21811" y="55256"/>
                </a:cubicBezTo>
                <a:cubicBezTo>
                  <a:pt x="45235" y="20421"/>
                  <a:pt x="84274" y="0"/>
                  <a:pt x="125716"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endParaRPr lang="de-AT"/>
          </a:p>
        </p:txBody>
      </p:sp>
      <p:sp>
        <p:nvSpPr>
          <p:cNvPr id="35" name="Text Placeholder 34">
            <a:extLst>
              <a:ext uri="{FF2B5EF4-FFF2-40B4-BE49-F238E27FC236}">
                <a16:creationId xmlns:a16="http://schemas.microsoft.com/office/drawing/2014/main" id="{59D862EA-261A-914A-80F8-327378CDF73E}"/>
              </a:ext>
            </a:extLst>
          </p:cNvPr>
          <p:cNvSpPr>
            <a:spLocks noGrp="1"/>
          </p:cNvSpPr>
          <p:nvPr>
            <p:ph type="body" sz="quarter" idx="16"/>
          </p:nvPr>
        </p:nvSpPr>
        <p:spPr>
          <a:xfrm>
            <a:off x="6484302" y="3927582"/>
            <a:ext cx="251430" cy="408411"/>
          </a:xfrm>
          <a:custGeom>
            <a:avLst/>
            <a:gdLst>
              <a:gd name="connsiteX0" fmla="*/ 125716 w 251430"/>
              <a:gd name="connsiteY0" fmla="*/ 72073 h 408411"/>
              <a:gd name="connsiteX1" fmla="*/ 71661 w 251430"/>
              <a:gd name="connsiteY1" fmla="*/ 126127 h 408411"/>
              <a:gd name="connsiteX2" fmla="*/ 125716 w 251430"/>
              <a:gd name="connsiteY2" fmla="*/ 180181 h 408411"/>
              <a:gd name="connsiteX3" fmla="*/ 179770 w 251430"/>
              <a:gd name="connsiteY3" fmla="*/ 126127 h 408411"/>
              <a:gd name="connsiteX4" fmla="*/ 125716 w 251430"/>
              <a:gd name="connsiteY4" fmla="*/ 72073 h 408411"/>
              <a:gd name="connsiteX5" fmla="*/ 125716 w 251430"/>
              <a:gd name="connsiteY5" fmla="*/ 0 h 408411"/>
              <a:gd name="connsiteX6" fmla="*/ 229620 w 251430"/>
              <a:gd name="connsiteY6" fmla="*/ 55256 h 408411"/>
              <a:gd name="connsiteX7" fmla="*/ 242833 w 251430"/>
              <a:gd name="connsiteY7" fmla="*/ 172373 h 408411"/>
              <a:gd name="connsiteX8" fmla="*/ 185776 w 251430"/>
              <a:gd name="connsiteY8" fmla="*/ 298500 h 408411"/>
              <a:gd name="connsiteX9" fmla="*/ 136526 w 251430"/>
              <a:gd name="connsiteY9" fmla="*/ 401804 h 408411"/>
              <a:gd name="connsiteX10" fmla="*/ 125716 w 251430"/>
              <a:gd name="connsiteY10" fmla="*/ 408411 h 408411"/>
              <a:gd name="connsiteX11" fmla="*/ 114905 w 251430"/>
              <a:gd name="connsiteY11" fmla="*/ 401804 h 408411"/>
              <a:gd name="connsiteX12" fmla="*/ 65655 w 251430"/>
              <a:gd name="connsiteY12" fmla="*/ 298500 h 408411"/>
              <a:gd name="connsiteX13" fmla="*/ 8598 w 251430"/>
              <a:gd name="connsiteY13" fmla="*/ 172373 h 408411"/>
              <a:gd name="connsiteX14" fmla="*/ 21811 w 251430"/>
              <a:gd name="connsiteY14" fmla="*/ 55256 h 408411"/>
              <a:gd name="connsiteX15" fmla="*/ 125716 w 251430"/>
              <a:gd name="connsiteY15" fmla="*/ 0 h 4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430" h="408411">
                <a:moveTo>
                  <a:pt x="125716" y="72073"/>
                </a:moveTo>
                <a:cubicBezTo>
                  <a:pt x="95685" y="72073"/>
                  <a:pt x="71661" y="96097"/>
                  <a:pt x="71661" y="126127"/>
                </a:cubicBezTo>
                <a:cubicBezTo>
                  <a:pt x="71661" y="156157"/>
                  <a:pt x="95685" y="180181"/>
                  <a:pt x="125716" y="180181"/>
                </a:cubicBezTo>
                <a:cubicBezTo>
                  <a:pt x="155746" y="180181"/>
                  <a:pt x="179770" y="156157"/>
                  <a:pt x="179770" y="126127"/>
                </a:cubicBezTo>
                <a:cubicBezTo>
                  <a:pt x="179770" y="96097"/>
                  <a:pt x="155746" y="72073"/>
                  <a:pt x="125716" y="72073"/>
                </a:cubicBezTo>
                <a:close/>
                <a:moveTo>
                  <a:pt x="125716" y="0"/>
                </a:moveTo>
                <a:cubicBezTo>
                  <a:pt x="167157" y="0"/>
                  <a:pt x="206197" y="20421"/>
                  <a:pt x="229620" y="55256"/>
                </a:cubicBezTo>
                <a:cubicBezTo>
                  <a:pt x="253044" y="89490"/>
                  <a:pt x="257848" y="133334"/>
                  <a:pt x="242833" y="172373"/>
                </a:cubicBezTo>
                <a:lnTo>
                  <a:pt x="185776" y="298500"/>
                </a:lnTo>
                <a:lnTo>
                  <a:pt x="136526" y="401804"/>
                </a:lnTo>
                <a:cubicBezTo>
                  <a:pt x="134725" y="406008"/>
                  <a:pt x="130520" y="408411"/>
                  <a:pt x="125716" y="408411"/>
                </a:cubicBezTo>
                <a:cubicBezTo>
                  <a:pt x="120911" y="408411"/>
                  <a:pt x="116706" y="406008"/>
                  <a:pt x="114905" y="401804"/>
                </a:cubicBezTo>
                <a:lnTo>
                  <a:pt x="65655" y="298500"/>
                </a:lnTo>
                <a:lnTo>
                  <a:pt x="8598" y="172373"/>
                </a:lnTo>
                <a:cubicBezTo>
                  <a:pt x="-6417" y="133334"/>
                  <a:pt x="-1613" y="89490"/>
                  <a:pt x="21811" y="55256"/>
                </a:cubicBezTo>
                <a:cubicBezTo>
                  <a:pt x="45235" y="20421"/>
                  <a:pt x="84274" y="0"/>
                  <a:pt x="125716"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endParaRPr lang="de-AT"/>
          </a:p>
        </p:txBody>
      </p:sp>
      <p:sp>
        <p:nvSpPr>
          <p:cNvPr id="36" name="Text Placeholder 35">
            <a:extLst>
              <a:ext uri="{FF2B5EF4-FFF2-40B4-BE49-F238E27FC236}">
                <a16:creationId xmlns:a16="http://schemas.microsoft.com/office/drawing/2014/main" id="{F07B5B6E-4240-83AF-124B-F72D49F64B9A}"/>
              </a:ext>
            </a:extLst>
          </p:cNvPr>
          <p:cNvSpPr>
            <a:spLocks noGrp="1"/>
          </p:cNvSpPr>
          <p:nvPr>
            <p:ph type="body" sz="quarter" idx="17"/>
          </p:nvPr>
        </p:nvSpPr>
        <p:spPr>
          <a:xfrm>
            <a:off x="6589220" y="2939333"/>
            <a:ext cx="251430" cy="408411"/>
          </a:xfrm>
          <a:custGeom>
            <a:avLst/>
            <a:gdLst>
              <a:gd name="connsiteX0" fmla="*/ 125716 w 251430"/>
              <a:gd name="connsiteY0" fmla="*/ 72073 h 408411"/>
              <a:gd name="connsiteX1" fmla="*/ 71661 w 251430"/>
              <a:gd name="connsiteY1" fmla="*/ 126127 h 408411"/>
              <a:gd name="connsiteX2" fmla="*/ 125716 w 251430"/>
              <a:gd name="connsiteY2" fmla="*/ 180181 h 408411"/>
              <a:gd name="connsiteX3" fmla="*/ 179770 w 251430"/>
              <a:gd name="connsiteY3" fmla="*/ 126127 h 408411"/>
              <a:gd name="connsiteX4" fmla="*/ 125716 w 251430"/>
              <a:gd name="connsiteY4" fmla="*/ 72073 h 408411"/>
              <a:gd name="connsiteX5" fmla="*/ 125716 w 251430"/>
              <a:gd name="connsiteY5" fmla="*/ 0 h 408411"/>
              <a:gd name="connsiteX6" fmla="*/ 229620 w 251430"/>
              <a:gd name="connsiteY6" fmla="*/ 55256 h 408411"/>
              <a:gd name="connsiteX7" fmla="*/ 242833 w 251430"/>
              <a:gd name="connsiteY7" fmla="*/ 172373 h 408411"/>
              <a:gd name="connsiteX8" fmla="*/ 185776 w 251430"/>
              <a:gd name="connsiteY8" fmla="*/ 298500 h 408411"/>
              <a:gd name="connsiteX9" fmla="*/ 136526 w 251430"/>
              <a:gd name="connsiteY9" fmla="*/ 401804 h 408411"/>
              <a:gd name="connsiteX10" fmla="*/ 125716 w 251430"/>
              <a:gd name="connsiteY10" fmla="*/ 408411 h 408411"/>
              <a:gd name="connsiteX11" fmla="*/ 114905 w 251430"/>
              <a:gd name="connsiteY11" fmla="*/ 401804 h 408411"/>
              <a:gd name="connsiteX12" fmla="*/ 65655 w 251430"/>
              <a:gd name="connsiteY12" fmla="*/ 298500 h 408411"/>
              <a:gd name="connsiteX13" fmla="*/ 8598 w 251430"/>
              <a:gd name="connsiteY13" fmla="*/ 172373 h 408411"/>
              <a:gd name="connsiteX14" fmla="*/ 21811 w 251430"/>
              <a:gd name="connsiteY14" fmla="*/ 55256 h 408411"/>
              <a:gd name="connsiteX15" fmla="*/ 125716 w 251430"/>
              <a:gd name="connsiteY15" fmla="*/ 0 h 4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430" h="408411">
                <a:moveTo>
                  <a:pt x="125716" y="72073"/>
                </a:moveTo>
                <a:cubicBezTo>
                  <a:pt x="95685" y="72073"/>
                  <a:pt x="71661" y="96097"/>
                  <a:pt x="71661" y="126127"/>
                </a:cubicBezTo>
                <a:cubicBezTo>
                  <a:pt x="71661" y="156157"/>
                  <a:pt x="95685" y="180181"/>
                  <a:pt x="125716" y="180181"/>
                </a:cubicBezTo>
                <a:cubicBezTo>
                  <a:pt x="155746" y="180181"/>
                  <a:pt x="179770" y="156157"/>
                  <a:pt x="179770" y="126127"/>
                </a:cubicBezTo>
                <a:cubicBezTo>
                  <a:pt x="179770" y="96097"/>
                  <a:pt x="155746" y="72073"/>
                  <a:pt x="125716" y="72073"/>
                </a:cubicBezTo>
                <a:close/>
                <a:moveTo>
                  <a:pt x="125716" y="0"/>
                </a:moveTo>
                <a:cubicBezTo>
                  <a:pt x="167157" y="0"/>
                  <a:pt x="206197" y="20421"/>
                  <a:pt x="229620" y="55256"/>
                </a:cubicBezTo>
                <a:cubicBezTo>
                  <a:pt x="253044" y="89490"/>
                  <a:pt x="257848" y="133334"/>
                  <a:pt x="242833" y="172373"/>
                </a:cubicBezTo>
                <a:lnTo>
                  <a:pt x="185776" y="298500"/>
                </a:lnTo>
                <a:lnTo>
                  <a:pt x="136526" y="401804"/>
                </a:lnTo>
                <a:cubicBezTo>
                  <a:pt x="134725" y="406008"/>
                  <a:pt x="130520" y="408411"/>
                  <a:pt x="125716" y="408411"/>
                </a:cubicBezTo>
                <a:cubicBezTo>
                  <a:pt x="120911" y="408411"/>
                  <a:pt x="116706" y="406008"/>
                  <a:pt x="114905" y="401804"/>
                </a:cubicBezTo>
                <a:lnTo>
                  <a:pt x="65655" y="298500"/>
                </a:lnTo>
                <a:lnTo>
                  <a:pt x="8598" y="172373"/>
                </a:lnTo>
                <a:cubicBezTo>
                  <a:pt x="-6417" y="133334"/>
                  <a:pt x="-1613" y="89490"/>
                  <a:pt x="21811" y="55256"/>
                </a:cubicBezTo>
                <a:cubicBezTo>
                  <a:pt x="45235" y="20421"/>
                  <a:pt x="84274" y="0"/>
                  <a:pt x="125716"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endParaRPr lang="de-AT"/>
          </a:p>
        </p:txBody>
      </p:sp>
      <p:sp>
        <p:nvSpPr>
          <p:cNvPr id="37" name="Text Placeholder 36">
            <a:extLst>
              <a:ext uri="{FF2B5EF4-FFF2-40B4-BE49-F238E27FC236}">
                <a16:creationId xmlns:a16="http://schemas.microsoft.com/office/drawing/2014/main" id="{E317A49C-9A31-60F7-7AD2-D6353F3CFEA2}"/>
              </a:ext>
            </a:extLst>
          </p:cNvPr>
          <p:cNvSpPr>
            <a:spLocks noGrp="1"/>
          </p:cNvSpPr>
          <p:nvPr>
            <p:ph type="body" sz="quarter" idx="18"/>
          </p:nvPr>
        </p:nvSpPr>
        <p:spPr>
          <a:xfrm>
            <a:off x="9511561" y="3310583"/>
            <a:ext cx="251430" cy="408411"/>
          </a:xfrm>
          <a:custGeom>
            <a:avLst/>
            <a:gdLst>
              <a:gd name="connsiteX0" fmla="*/ 125716 w 251430"/>
              <a:gd name="connsiteY0" fmla="*/ 72073 h 408411"/>
              <a:gd name="connsiteX1" fmla="*/ 71661 w 251430"/>
              <a:gd name="connsiteY1" fmla="*/ 126127 h 408411"/>
              <a:gd name="connsiteX2" fmla="*/ 125716 w 251430"/>
              <a:gd name="connsiteY2" fmla="*/ 180181 h 408411"/>
              <a:gd name="connsiteX3" fmla="*/ 179770 w 251430"/>
              <a:gd name="connsiteY3" fmla="*/ 126127 h 408411"/>
              <a:gd name="connsiteX4" fmla="*/ 125716 w 251430"/>
              <a:gd name="connsiteY4" fmla="*/ 72073 h 408411"/>
              <a:gd name="connsiteX5" fmla="*/ 125716 w 251430"/>
              <a:gd name="connsiteY5" fmla="*/ 0 h 408411"/>
              <a:gd name="connsiteX6" fmla="*/ 229620 w 251430"/>
              <a:gd name="connsiteY6" fmla="*/ 55256 h 408411"/>
              <a:gd name="connsiteX7" fmla="*/ 242833 w 251430"/>
              <a:gd name="connsiteY7" fmla="*/ 172373 h 408411"/>
              <a:gd name="connsiteX8" fmla="*/ 185776 w 251430"/>
              <a:gd name="connsiteY8" fmla="*/ 298500 h 408411"/>
              <a:gd name="connsiteX9" fmla="*/ 136526 w 251430"/>
              <a:gd name="connsiteY9" fmla="*/ 401804 h 408411"/>
              <a:gd name="connsiteX10" fmla="*/ 125716 w 251430"/>
              <a:gd name="connsiteY10" fmla="*/ 408411 h 408411"/>
              <a:gd name="connsiteX11" fmla="*/ 114905 w 251430"/>
              <a:gd name="connsiteY11" fmla="*/ 401804 h 408411"/>
              <a:gd name="connsiteX12" fmla="*/ 65655 w 251430"/>
              <a:gd name="connsiteY12" fmla="*/ 298500 h 408411"/>
              <a:gd name="connsiteX13" fmla="*/ 8598 w 251430"/>
              <a:gd name="connsiteY13" fmla="*/ 172373 h 408411"/>
              <a:gd name="connsiteX14" fmla="*/ 21811 w 251430"/>
              <a:gd name="connsiteY14" fmla="*/ 55256 h 408411"/>
              <a:gd name="connsiteX15" fmla="*/ 125716 w 251430"/>
              <a:gd name="connsiteY15" fmla="*/ 0 h 4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430" h="408411">
                <a:moveTo>
                  <a:pt x="125716" y="72073"/>
                </a:moveTo>
                <a:cubicBezTo>
                  <a:pt x="95685" y="72073"/>
                  <a:pt x="71661" y="96097"/>
                  <a:pt x="71661" y="126127"/>
                </a:cubicBezTo>
                <a:cubicBezTo>
                  <a:pt x="71661" y="156157"/>
                  <a:pt x="95685" y="180181"/>
                  <a:pt x="125716" y="180181"/>
                </a:cubicBezTo>
                <a:cubicBezTo>
                  <a:pt x="155746" y="180181"/>
                  <a:pt x="179770" y="156157"/>
                  <a:pt x="179770" y="126127"/>
                </a:cubicBezTo>
                <a:cubicBezTo>
                  <a:pt x="179770" y="96097"/>
                  <a:pt x="155746" y="72073"/>
                  <a:pt x="125716" y="72073"/>
                </a:cubicBezTo>
                <a:close/>
                <a:moveTo>
                  <a:pt x="125716" y="0"/>
                </a:moveTo>
                <a:cubicBezTo>
                  <a:pt x="167157" y="0"/>
                  <a:pt x="206197" y="20421"/>
                  <a:pt x="229620" y="55256"/>
                </a:cubicBezTo>
                <a:cubicBezTo>
                  <a:pt x="253044" y="89490"/>
                  <a:pt x="257848" y="133334"/>
                  <a:pt x="242833" y="172373"/>
                </a:cubicBezTo>
                <a:lnTo>
                  <a:pt x="185776" y="298500"/>
                </a:lnTo>
                <a:lnTo>
                  <a:pt x="136526" y="401804"/>
                </a:lnTo>
                <a:cubicBezTo>
                  <a:pt x="134725" y="406008"/>
                  <a:pt x="130520" y="408411"/>
                  <a:pt x="125716" y="408411"/>
                </a:cubicBezTo>
                <a:cubicBezTo>
                  <a:pt x="120911" y="408411"/>
                  <a:pt x="116706" y="406008"/>
                  <a:pt x="114905" y="401804"/>
                </a:cubicBezTo>
                <a:lnTo>
                  <a:pt x="65655" y="298500"/>
                </a:lnTo>
                <a:lnTo>
                  <a:pt x="8598" y="172373"/>
                </a:lnTo>
                <a:cubicBezTo>
                  <a:pt x="-6417" y="133334"/>
                  <a:pt x="-1613" y="89490"/>
                  <a:pt x="21811" y="55256"/>
                </a:cubicBezTo>
                <a:cubicBezTo>
                  <a:pt x="45235" y="20421"/>
                  <a:pt x="84274" y="0"/>
                  <a:pt x="125716"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vl2pPr marL="457200" indent="0">
              <a:buNone/>
              <a:defRPr sz="100"/>
            </a:lvl2pPr>
            <a:lvl3pPr marL="914400" indent="0">
              <a:buNone/>
              <a:defRPr sz="100"/>
            </a:lvl3pPr>
            <a:lvl4pPr marL="1371600" indent="0">
              <a:buNone/>
              <a:defRPr sz="100"/>
            </a:lvl4pPr>
            <a:lvl5pPr marL="1828800" indent="0">
              <a:buNone/>
              <a:defRPr sz="100"/>
            </a:lvl5pPr>
          </a:lstStyle>
          <a:p>
            <a:pPr lvl="0"/>
            <a:endParaRPr lang="de-AT"/>
          </a:p>
        </p:txBody>
      </p:sp>
    </p:spTree>
    <p:extLst>
      <p:ext uri="{BB962C8B-B14F-4D97-AF65-F5344CB8AC3E}">
        <p14:creationId xmlns:p14="http://schemas.microsoft.com/office/powerpoint/2010/main" val="2230666985"/>
      </p:ext>
    </p:extLst>
  </p:cSld>
  <p:clrMapOvr>
    <a:masterClrMapping/>
  </p:clrMapOvr>
  <p:extLst>
    <p:ext uri="{DCECCB84-F9BA-43D5-87BE-67443E8EF086}">
      <p15:sldGuideLst xmlns:p15="http://schemas.microsoft.com/office/powerpoint/2012/main"/>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9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006893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276" name="Arrow: Chevron 275">
            <a:extLst>
              <a:ext uri="{FF2B5EF4-FFF2-40B4-BE49-F238E27FC236}">
                <a16:creationId xmlns:a16="http://schemas.microsoft.com/office/drawing/2014/main" id="{1E99CE6C-222C-97E5-27B8-055A181E886F}"/>
              </a:ext>
            </a:extLst>
          </p:cNvPr>
          <p:cNvSpPr/>
          <p:nvPr userDrawn="1"/>
        </p:nvSpPr>
        <p:spPr>
          <a:xfrm>
            <a:off x="1260002" y="3897877"/>
            <a:ext cx="10560524" cy="29845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solidFill>
                <a:srgbClr val="FCFAFD"/>
              </a:solidFill>
              <a:latin typeface="Trenda-Regular"/>
            </a:endParaRPr>
          </a:p>
        </p:txBody>
      </p:sp>
      <p:sp>
        <p:nvSpPr>
          <p:cNvPr id="278" name="Rectangle 277">
            <a:extLst>
              <a:ext uri="{FF2B5EF4-FFF2-40B4-BE49-F238E27FC236}">
                <a16:creationId xmlns:a16="http://schemas.microsoft.com/office/drawing/2014/main" id="{078DA8D7-4754-AA45-0F48-977133422993}"/>
              </a:ext>
            </a:extLst>
          </p:cNvPr>
          <p:cNvSpPr/>
          <p:nvPr userDrawn="1"/>
        </p:nvSpPr>
        <p:spPr>
          <a:xfrm rot="10800000" flipV="1">
            <a:off x="1257300" y="1617206"/>
            <a:ext cx="2335124" cy="160872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277" name="Oval 276">
            <a:extLst>
              <a:ext uri="{FF2B5EF4-FFF2-40B4-BE49-F238E27FC236}">
                <a16:creationId xmlns:a16="http://schemas.microsoft.com/office/drawing/2014/main" id="{9CF39566-9083-F30F-FE49-5807BDA14428}"/>
              </a:ext>
            </a:extLst>
          </p:cNvPr>
          <p:cNvSpPr/>
          <p:nvPr userDrawn="1"/>
        </p:nvSpPr>
        <p:spPr>
          <a:xfrm>
            <a:off x="2176374" y="1781302"/>
            <a:ext cx="496976" cy="496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87" name="Rectangle 286">
            <a:extLst>
              <a:ext uri="{FF2B5EF4-FFF2-40B4-BE49-F238E27FC236}">
                <a16:creationId xmlns:a16="http://schemas.microsoft.com/office/drawing/2014/main" id="{71250888-B538-243A-8127-47F10DA59C6E}"/>
              </a:ext>
            </a:extLst>
          </p:cNvPr>
          <p:cNvSpPr/>
          <p:nvPr userDrawn="1"/>
        </p:nvSpPr>
        <p:spPr>
          <a:xfrm rot="10800000" flipV="1">
            <a:off x="3760876" y="1617206"/>
            <a:ext cx="2335124" cy="160872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288" name="Oval 287">
            <a:extLst>
              <a:ext uri="{FF2B5EF4-FFF2-40B4-BE49-F238E27FC236}">
                <a16:creationId xmlns:a16="http://schemas.microsoft.com/office/drawing/2014/main" id="{0244C022-641D-99D4-18DE-5BEFF5E37400}"/>
              </a:ext>
            </a:extLst>
          </p:cNvPr>
          <p:cNvSpPr/>
          <p:nvPr userDrawn="1"/>
        </p:nvSpPr>
        <p:spPr>
          <a:xfrm>
            <a:off x="4679950" y="1781302"/>
            <a:ext cx="496976" cy="496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91" name="Rectangle 290">
            <a:extLst>
              <a:ext uri="{FF2B5EF4-FFF2-40B4-BE49-F238E27FC236}">
                <a16:creationId xmlns:a16="http://schemas.microsoft.com/office/drawing/2014/main" id="{3A258C34-8F1B-E6FE-CA6F-5A71FFEAEBB4}"/>
              </a:ext>
            </a:extLst>
          </p:cNvPr>
          <p:cNvSpPr/>
          <p:nvPr userDrawn="1"/>
        </p:nvSpPr>
        <p:spPr>
          <a:xfrm rot="10800000" flipV="1">
            <a:off x="6264452" y="1617206"/>
            <a:ext cx="2335124" cy="160872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292" name="Oval 291">
            <a:extLst>
              <a:ext uri="{FF2B5EF4-FFF2-40B4-BE49-F238E27FC236}">
                <a16:creationId xmlns:a16="http://schemas.microsoft.com/office/drawing/2014/main" id="{A328B7D2-EFC8-2290-0021-79BA88628EAF}"/>
              </a:ext>
            </a:extLst>
          </p:cNvPr>
          <p:cNvSpPr/>
          <p:nvPr userDrawn="1"/>
        </p:nvSpPr>
        <p:spPr>
          <a:xfrm>
            <a:off x="7183526" y="1781302"/>
            <a:ext cx="496976" cy="496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95" name="Rectangle 294">
            <a:extLst>
              <a:ext uri="{FF2B5EF4-FFF2-40B4-BE49-F238E27FC236}">
                <a16:creationId xmlns:a16="http://schemas.microsoft.com/office/drawing/2014/main" id="{EB9E0564-F7FA-1EF3-9F69-2329BD491AEE}"/>
              </a:ext>
            </a:extLst>
          </p:cNvPr>
          <p:cNvSpPr/>
          <p:nvPr userDrawn="1"/>
        </p:nvSpPr>
        <p:spPr>
          <a:xfrm rot="10800000" flipV="1">
            <a:off x="8768028" y="1617206"/>
            <a:ext cx="2335124" cy="160872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296" name="Oval 295">
            <a:extLst>
              <a:ext uri="{FF2B5EF4-FFF2-40B4-BE49-F238E27FC236}">
                <a16:creationId xmlns:a16="http://schemas.microsoft.com/office/drawing/2014/main" id="{207F9D76-FA4D-D5CD-9748-3E2B90290125}"/>
              </a:ext>
            </a:extLst>
          </p:cNvPr>
          <p:cNvSpPr/>
          <p:nvPr userDrawn="1"/>
        </p:nvSpPr>
        <p:spPr>
          <a:xfrm>
            <a:off x="9687102" y="1781302"/>
            <a:ext cx="496976" cy="496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99" name="Rectangle 298">
            <a:extLst>
              <a:ext uri="{FF2B5EF4-FFF2-40B4-BE49-F238E27FC236}">
                <a16:creationId xmlns:a16="http://schemas.microsoft.com/office/drawing/2014/main" id="{C93B3839-FE6A-CCBA-D486-1274307BAB1D}"/>
              </a:ext>
            </a:extLst>
          </p:cNvPr>
          <p:cNvSpPr/>
          <p:nvPr userDrawn="1"/>
        </p:nvSpPr>
        <p:spPr>
          <a:xfrm rot="10800000" flipV="1">
            <a:off x="1974674" y="4868271"/>
            <a:ext cx="2335124" cy="160872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300" name="Oval 299">
            <a:extLst>
              <a:ext uri="{FF2B5EF4-FFF2-40B4-BE49-F238E27FC236}">
                <a16:creationId xmlns:a16="http://schemas.microsoft.com/office/drawing/2014/main" id="{4DD2E111-72DA-8791-FA73-FF40A964F49A}"/>
              </a:ext>
            </a:extLst>
          </p:cNvPr>
          <p:cNvSpPr/>
          <p:nvPr userDrawn="1"/>
        </p:nvSpPr>
        <p:spPr>
          <a:xfrm>
            <a:off x="2893748" y="5032367"/>
            <a:ext cx="496976" cy="496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303" name="Rectangle 302">
            <a:extLst>
              <a:ext uri="{FF2B5EF4-FFF2-40B4-BE49-F238E27FC236}">
                <a16:creationId xmlns:a16="http://schemas.microsoft.com/office/drawing/2014/main" id="{DDC1572E-8E87-474A-AA9E-BF9318AFE77A}"/>
              </a:ext>
            </a:extLst>
          </p:cNvPr>
          <p:cNvSpPr/>
          <p:nvPr userDrawn="1"/>
        </p:nvSpPr>
        <p:spPr>
          <a:xfrm rot="10800000" flipV="1">
            <a:off x="4478250" y="4868271"/>
            <a:ext cx="2335124" cy="160872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304" name="Oval 303">
            <a:extLst>
              <a:ext uri="{FF2B5EF4-FFF2-40B4-BE49-F238E27FC236}">
                <a16:creationId xmlns:a16="http://schemas.microsoft.com/office/drawing/2014/main" id="{B0CAEC87-CA4A-9C22-BA66-0905670FCA84}"/>
              </a:ext>
            </a:extLst>
          </p:cNvPr>
          <p:cNvSpPr/>
          <p:nvPr userDrawn="1"/>
        </p:nvSpPr>
        <p:spPr>
          <a:xfrm>
            <a:off x="5397324" y="5032367"/>
            <a:ext cx="496976" cy="496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307" name="Rectangle 306">
            <a:extLst>
              <a:ext uri="{FF2B5EF4-FFF2-40B4-BE49-F238E27FC236}">
                <a16:creationId xmlns:a16="http://schemas.microsoft.com/office/drawing/2014/main" id="{EBCB91E1-52A5-CFCF-A07B-E7911B356802}"/>
              </a:ext>
            </a:extLst>
          </p:cNvPr>
          <p:cNvSpPr/>
          <p:nvPr userDrawn="1"/>
        </p:nvSpPr>
        <p:spPr>
          <a:xfrm rot="10800000" flipV="1">
            <a:off x="6981826" y="4868271"/>
            <a:ext cx="2335124" cy="160872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308" name="Oval 307">
            <a:extLst>
              <a:ext uri="{FF2B5EF4-FFF2-40B4-BE49-F238E27FC236}">
                <a16:creationId xmlns:a16="http://schemas.microsoft.com/office/drawing/2014/main" id="{CF0DBD6C-E11B-B5CB-C015-CED471B108FA}"/>
              </a:ext>
            </a:extLst>
          </p:cNvPr>
          <p:cNvSpPr/>
          <p:nvPr userDrawn="1"/>
        </p:nvSpPr>
        <p:spPr>
          <a:xfrm>
            <a:off x="7900900" y="5032367"/>
            <a:ext cx="496976" cy="496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311" name="Rectangle 310">
            <a:extLst>
              <a:ext uri="{FF2B5EF4-FFF2-40B4-BE49-F238E27FC236}">
                <a16:creationId xmlns:a16="http://schemas.microsoft.com/office/drawing/2014/main" id="{9C942723-84AF-778B-4D98-4B113F47DBAA}"/>
              </a:ext>
            </a:extLst>
          </p:cNvPr>
          <p:cNvSpPr/>
          <p:nvPr userDrawn="1"/>
        </p:nvSpPr>
        <p:spPr>
          <a:xfrm rot="10800000" flipV="1">
            <a:off x="9485402" y="4868271"/>
            <a:ext cx="2335124" cy="1608727"/>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140028"/>
              </a:solidFill>
              <a:effectLst/>
              <a:uLnTx/>
              <a:uFillTx/>
              <a:latin typeface="Trenda-Regular"/>
              <a:ea typeface="+mn-ea"/>
              <a:cs typeface="+mn-cs"/>
            </a:endParaRPr>
          </a:p>
        </p:txBody>
      </p:sp>
      <p:sp>
        <p:nvSpPr>
          <p:cNvPr id="312" name="Oval 311">
            <a:extLst>
              <a:ext uri="{FF2B5EF4-FFF2-40B4-BE49-F238E27FC236}">
                <a16:creationId xmlns:a16="http://schemas.microsoft.com/office/drawing/2014/main" id="{92742FBD-9B44-B984-F30F-761B1F360645}"/>
              </a:ext>
            </a:extLst>
          </p:cNvPr>
          <p:cNvSpPr/>
          <p:nvPr userDrawn="1"/>
        </p:nvSpPr>
        <p:spPr>
          <a:xfrm>
            <a:off x="10404476" y="5032367"/>
            <a:ext cx="496976" cy="496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grpSp>
        <p:nvGrpSpPr>
          <p:cNvPr id="11" name="Group 10">
            <a:extLst>
              <a:ext uri="{FF2B5EF4-FFF2-40B4-BE49-F238E27FC236}">
                <a16:creationId xmlns:a16="http://schemas.microsoft.com/office/drawing/2014/main" id="{21414859-FDD4-15CA-6B63-0E1AF48614BF}"/>
              </a:ext>
            </a:extLst>
          </p:cNvPr>
          <p:cNvGrpSpPr/>
          <p:nvPr userDrawn="1"/>
        </p:nvGrpSpPr>
        <p:grpSpPr>
          <a:xfrm>
            <a:off x="2424701" y="3225931"/>
            <a:ext cx="7510970" cy="671946"/>
            <a:chOff x="2424701" y="3048726"/>
            <a:chExt cx="7510970" cy="760548"/>
          </a:xfrm>
        </p:grpSpPr>
        <p:cxnSp>
          <p:nvCxnSpPr>
            <p:cNvPr id="316" name="Straight Connector 315">
              <a:extLst>
                <a:ext uri="{FF2B5EF4-FFF2-40B4-BE49-F238E27FC236}">
                  <a16:creationId xmlns:a16="http://schemas.microsoft.com/office/drawing/2014/main" id="{AC2AF1F7-30FE-1B14-ED2B-82868D4B7BFB}"/>
                </a:ext>
              </a:extLst>
            </p:cNvPr>
            <p:cNvCxnSpPr>
              <a:cxnSpLocks/>
            </p:cNvCxnSpPr>
            <p:nvPr userDrawn="1"/>
          </p:nvCxnSpPr>
          <p:spPr>
            <a:xfrm flipH="1" flipV="1">
              <a:off x="2424701" y="3048726"/>
              <a:ext cx="161" cy="760548"/>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8C5DD983-3211-89C3-1FB7-D34FDE080C59}"/>
                </a:ext>
              </a:extLst>
            </p:cNvPr>
            <p:cNvCxnSpPr>
              <a:cxnSpLocks/>
            </p:cNvCxnSpPr>
            <p:nvPr userDrawn="1"/>
          </p:nvCxnSpPr>
          <p:spPr>
            <a:xfrm flipH="1" flipV="1">
              <a:off x="4928358" y="3048726"/>
              <a:ext cx="161" cy="760548"/>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12C90814-336A-B38A-CE17-69C71F942EBB}"/>
                </a:ext>
              </a:extLst>
            </p:cNvPr>
            <p:cNvCxnSpPr>
              <a:cxnSpLocks/>
            </p:cNvCxnSpPr>
            <p:nvPr userDrawn="1"/>
          </p:nvCxnSpPr>
          <p:spPr>
            <a:xfrm flipH="1" flipV="1">
              <a:off x="7431934" y="3048726"/>
              <a:ext cx="161" cy="760548"/>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5A279290-646A-D58E-6D4F-2D7FB9F6EDB5}"/>
                </a:ext>
              </a:extLst>
            </p:cNvPr>
            <p:cNvCxnSpPr>
              <a:cxnSpLocks/>
            </p:cNvCxnSpPr>
            <p:nvPr userDrawn="1"/>
          </p:nvCxnSpPr>
          <p:spPr>
            <a:xfrm flipH="1" flipV="1">
              <a:off x="9935510" y="3048726"/>
              <a:ext cx="161" cy="760548"/>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80544BA-28DF-E752-D9E6-37D31D3AC1DF}"/>
              </a:ext>
            </a:extLst>
          </p:cNvPr>
          <p:cNvGrpSpPr/>
          <p:nvPr userDrawn="1"/>
        </p:nvGrpSpPr>
        <p:grpSpPr>
          <a:xfrm>
            <a:off x="3142115" y="4196327"/>
            <a:ext cx="7510970" cy="671942"/>
            <a:chOff x="3142115" y="4112344"/>
            <a:chExt cx="7510970" cy="760548"/>
          </a:xfrm>
        </p:grpSpPr>
        <p:cxnSp>
          <p:nvCxnSpPr>
            <p:cNvPr id="321" name="Straight Connector 320">
              <a:extLst>
                <a:ext uri="{FF2B5EF4-FFF2-40B4-BE49-F238E27FC236}">
                  <a16:creationId xmlns:a16="http://schemas.microsoft.com/office/drawing/2014/main" id="{291594A7-177D-FA8D-30D8-ACF2130428D7}"/>
                </a:ext>
              </a:extLst>
            </p:cNvPr>
            <p:cNvCxnSpPr>
              <a:cxnSpLocks/>
            </p:cNvCxnSpPr>
            <p:nvPr userDrawn="1"/>
          </p:nvCxnSpPr>
          <p:spPr>
            <a:xfrm flipH="1">
              <a:off x="3142115" y="4112344"/>
              <a:ext cx="161" cy="760548"/>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417ABE61-5CF2-8F7A-94E0-DFC2C9A6A0EB}"/>
                </a:ext>
              </a:extLst>
            </p:cNvPr>
            <p:cNvCxnSpPr>
              <a:cxnSpLocks/>
            </p:cNvCxnSpPr>
            <p:nvPr userDrawn="1"/>
          </p:nvCxnSpPr>
          <p:spPr>
            <a:xfrm flipH="1">
              <a:off x="5645772" y="4112344"/>
              <a:ext cx="161" cy="760548"/>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E6BE20DC-2BC3-C10A-E9C1-C1B76FC888B5}"/>
                </a:ext>
              </a:extLst>
            </p:cNvPr>
            <p:cNvCxnSpPr>
              <a:cxnSpLocks/>
            </p:cNvCxnSpPr>
            <p:nvPr userDrawn="1"/>
          </p:nvCxnSpPr>
          <p:spPr>
            <a:xfrm flipH="1">
              <a:off x="8149348" y="4112344"/>
              <a:ext cx="161" cy="760548"/>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471DB2AA-CD4C-0691-2814-2E8866DFC684}"/>
                </a:ext>
              </a:extLst>
            </p:cNvPr>
            <p:cNvCxnSpPr>
              <a:cxnSpLocks/>
            </p:cNvCxnSpPr>
            <p:nvPr userDrawn="1"/>
          </p:nvCxnSpPr>
          <p:spPr>
            <a:xfrm flipH="1">
              <a:off x="10652924" y="4112344"/>
              <a:ext cx="161" cy="760548"/>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grpSp>
      <p:sp>
        <p:nvSpPr>
          <p:cNvPr id="5" name="Text Placeholder 9">
            <a:extLst>
              <a:ext uri="{FF2B5EF4-FFF2-40B4-BE49-F238E27FC236}">
                <a16:creationId xmlns:a16="http://schemas.microsoft.com/office/drawing/2014/main" id="{B2B01C0C-1CCF-F907-A184-5B107C2DE24E}"/>
              </a:ext>
            </a:extLst>
          </p:cNvPr>
          <p:cNvSpPr>
            <a:spLocks noGrp="1"/>
          </p:cNvSpPr>
          <p:nvPr>
            <p:ph type="body" sz="quarter" idx="19"/>
          </p:nvPr>
        </p:nvSpPr>
        <p:spPr>
          <a:xfrm>
            <a:off x="1323623" y="2319454"/>
            <a:ext cx="2202479" cy="742383"/>
          </a:xfrm>
        </p:spPr>
        <p:txBody>
          <a:bodyPr lIns="90000" tIns="46800" rIns="90000" bIns="46800" anchor="t">
            <a:normAutofit/>
          </a:bodyPr>
          <a:lstStyle>
            <a:lvl1pPr marL="0" indent="0" algn="ctr">
              <a:lnSpc>
                <a:spcPct val="100000"/>
              </a:lnSpc>
              <a:spcBef>
                <a:spcPts val="0"/>
              </a:spcBef>
              <a:buNone/>
              <a:defRPr sz="1200">
                <a:latin typeface="+mn-lt"/>
              </a:defRPr>
            </a:lvl1pPr>
          </a:lstStyle>
          <a:p>
            <a:pPr lvl="0"/>
            <a:endParaRPr lang="de-AT"/>
          </a:p>
        </p:txBody>
      </p:sp>
      <p:sp>
        <p:nvSpPr>
          <p:cNvPr id="7" name="Text Placeholder 9">
            <a:extLst>
              <a:ext uri="{FF2B5EF4-FFF2-40B4-BE49-F238E27FC236}">
                <a16:creationId xmlns:a16="http://schemas.microsoft.com/office/drawing/2014/main" id="{439449FC-6AFD-69D2-AF96-81AB7D84C142}"/>
              </a:ext>
            </a:extLst>
          </p:cNvPr>
          <p:cNvSpPr>
            <a:spLocks noGrp="1"/>
          </p:cNvSpPr>
          <p:nvPr>
            <p:ph type="body" sz="quarter" idx="20"/>
          </p:nvPr>
        </p:nvSpPr>
        <p:spPr>
          <a:xfrm>
            <a:off x="3827199" y="2319454"/>
            <a:ext cx="2202479" cy="742383"/>
          </a:xfrm>
        </p:spPr>
        <p:txBody>
          <a:bodyPr lIns="90000" tIns="46800" rIns="90000" bIns="46800" anchor="t">
            <a:normAutofit/>
          </a:bodyPr>
          <a:lstStyle>
            <a:lvl1pPr marL="0" indent="0" algn="ctr">
              <a:lnSpc>
                <a:spcPct val="100000"/>
              </a:lnSpc>
              <a:spcBef>
                <a:spcPts val="0"/>
              </a:spcBef>
              <a:buNone/>
              <a:defRPr sz="1200">
                <a:latin typeface="+mn-lt"/>
              </a:defRPr>
            </a:lvl1pPr>
          </a:lstStyle>
          <a:p>
            <a:pPr lvl="0"/>
            <a:endParaRPr lang="de-AT"/>
          </a:p>
        </p:txBody>
      </p:sp>
      <p:sp>
        <p:nvSpPr>
          <p:cNvPr id="8" name="Text Placeholder 9">
            <a:extLst>
              <a:ext uri="{FF2B5EF4-FFF2-40B4-BE49-F238E27FC236}">
                <a16:creationId xmlns:a16="http://schemas.microsoft.com/office/drawing/2014/main" id="{C562588E-45D4-4009-299E-1A0FB77F760B}"/>
              </a:ext>
            </a:extLst>
          </p:cNvPr>
          <p:cNvSpPr>
            <a:spLocks noGrp="1"/>
          </p:cNvSpPr>
          <p:nvPr>
            <p:ph type="body" sz="quarter" idx="21"/>
          </p:nvPr>
        </p:nvSpPr>
        <p:spPr>
          <a:xfrm>
            <a:off x="6330775" y="2319454"/>
            <a:ext cx="2202479" cy="742383"/>
          </a:xfrm>
        </p:spPr>
        <p:txBody>
          <a:bodyPr lIns="90000" tIns="46800" rIns="90000" bIns="46800" anchor="t">
            <a:normAutofit/>
          </a:bodyPr>
          <a:lstStyle>
            <a:lvl1pPr marL="0" indent="0" algn="ctr">
              <a:lnSpc>
                <a:spcPct val="100000"/>
              </a:lnSpc>
              <a:spcBef>
                <a:spcPts val="0"/>
              </a:spcBef>
              <a:buNone/>
              <a:defRPr sz="1200">
                <a:latin typeface="+mn-lt"/>
              </a:defRPr>
            </a:lvl1pPr>
          </a:lstStyle>
          <a:p>
            <a:pPr lvl="0"/>
            <a:endParaRPr lang="de-AT"/>
          </a:p>
        </p:txBody>
      </p:sp>
      <p:sp>
        <p:nvSpPr>
          <p:cNvPr id="9" name="Text Placeholder 9">
            <a:extLst>
              <a:ext uri="{FF2B5EF4-FFF2-40B4-BE49-F238E27FC236}">
                <a16:creationId xmlns:a16="http://schemas.microsoft.com/office/drawing/2014/main" id="{6C2DC6FA-9380-C057-A857-42C040CE4C9E}"/>
              </a:ext>
            </a:extLst>
          </p:cNvPr>
          <p:cNvSpPr>
            <a:spLocks noGrp="1"/>
          </p:cNvSpPr>
          <p:nvPr>
            <p:ph type="body" sz="quarter" idx="22"/>
          </p:nvPr>
        </p:nvSpPr>
        <p:spPr>
          <a:xfrm>
            <a:off x="8834351" y="2319454"/>
            <a:ext cx="2202479" cy="742383"/>
          </a:xfrm>
        </p:spPr>
        <p:txBody>
          <a:bodyPr lIns="90000" tIns="46800" rIns="90000" bIns="46800" anchor="t">
            <a:normAutofit/>
          </a:bodyPr>
          <a:lstStyle>
            <a:lvl1pPr marL="0" indent="0" algn="ctr">
              <a:lnSpc>
                <a:spcPct val="100000"/>
              </a:lnSpc>
              <a:spcBef>
                <a:spcPts val="0"/>
              </a:spcBef>
              <a:buNone/>
              <a:defRPr sz="1200">
                <a:latin typeface="+mn-lt"/>
              </a:defRPr>
            </a:lvl1pPr>
          </a:lstStyle>
          <a:p>
            <a:pPr lvl="0"/>
            <a:endParaRPr lang="de-AT"/>
          </a:p>
        </p:txBody>
      </p:sp>
      <p:sp>
        <p:nvSpPr>
          <p:cNvPr id="12" name="Text Placeholder 9">
            <a:extLst>
              <a:ext uri="{FF2B5EF4-FFF2-40B4-BE49-F238E27FC236}">
                <a16:creationId xmlns:a16="http://schemas.microsoft.com/office/drawing/2014/main" id="{B62209BA-8971-1DC1-9076-EFE84991A7DA}"/>
              </a:ext>
            </a:extLst>
          </p:cNvPr>
          <p:cNvSpPr>
            <a:spLocks noGrp="1"/>
          </p:cNvSpPr>
          <p:nvPr>
            <p:ph type="body" sz="quarter" idx="23"/>
          </p:nvPr>
        </p:nvSpPr>
        <p:spPr>
          <a:xfrm>
            <a:off x="2040998" y="5570519"/>
            <a:ext cx="2202479" cy="742383"/>
          </a:xfrm>
        </p:spPr>
        <p:txBody>
          <a:bodyPr lIns="90000" tIns="46800" rIns="90000" bIns="46800" anchor="t">
            <a:normAutofit/>
          </a:bodyPr>
          <a:lstStyle>
            <a:lvl1pPr marL="0" indent="0" algn="ctr">
              <a:lnSpc>
                <a:spcPct val="100000"/>
              </a:lnSpc>
              <a:spcBef>
                <a:spcPts val="0"/>
              </a:spcBef>
              <a:buNone/>
              <a:defRPr sz="1200">
                <a:latin typeface="+mn-lt"/>
              </a:defRPr>
            </a:lvl1pPr>
          </a:lstStyle>
          <a:p>
            <a:pPr lvl="0"/>
            <a:endParaRPr lang="de-AT"/>
          </a:p>
        </p:txBody>
      </p:sp>
      <p:sp>
        <p:nvSpPr>
          <p:cNvPr id="13" name="Text Placeholder 9">
            <a:extLst>
              <a:ext uri="{FF2B5EF4-FFF2-40B4-BE49-F238E27FC236}">
                <a16:creationId xmlns:a16="http://schemas.microsoft.com/office/drawing/2014/main" id="{24E5850C-A26A-0876-EF38-3F213EB6F3DB}"/>
              </a:ext>
            </a:extLst>
          </p:cNvPr>
          <p:cNvSpPr>
            <a:spLocks noGrp="1"/>
          </p:cNvSpPr>
          <p:nvPr>
            <p:ph type="body" sz="quarter" idx="24"/>
          </p:nvPr>
        </p:nvSpPr>
        <p:spPr>
          <a:xfrm>
            <a:off x="4544573" y="5570519"/>
            <a:ext cx="2202479" cy="742383"/>
          </a:xfrm>
        </p:spPr>
        <p:txBody>
          <a:bodyPr lIns="90000" tIns="46800" rIns="90000" bIns="46800" anchor="t">
            <a:normAutofit/>
          </a:bodyPr>
          <a:lstStyle>
            <a:lvl1pPr marL="0" indent="0" algn="ctr">
              <a:lnSpc>
                <a:spcPct val="100000"/>
              </a:lnSpc>
              <a:spcBef>
                <a:spcPts val="0"/>
              </a:spcBef>
              <a:buNone/>
              <a:defRPr sz="1200">
                <a:latin typeface="+mn-lt"/>
              </a:defRPr>
            </a:lvl1pPr>
          </a:lstStyle>
          <a:p>
            <a:pPr lvl="0"/>
            <a:endParaRPr lang="de-AT"/>
          </a:p>
        </p:txBody>
      </p:sp>
      <p:sp>
        <p:nvSpPr>
          <p:cNvPr id="16" name="Text Placeholder 9">
            <a:extLst>
              <a:ext uri="{FF2B5EF4-FFF2-40B4-BE49-F238E27FC236}">
                <a16:creationId xmlns:a16="http://schemas.microsoft.com/office/drawing/2014/main" id="{A43D55D8-7AAD-7250-355D-762C5FE36A16}"/>
              </a:ext>
            </a:extLst>
          </p:cNvPr>
          <p:cNvSpPr>
            <a:spLocks noGrp="1"/>
          </p:cNvSpPr>
          <p:nvPr>
            <p:ph type="body" sz="quarter" idx="25"/>
          </p:nvPr>
        </p:nvSpPr>
        <p:spPr>
          <a:xfrm>
            <a:off x="7048148" y="5570519"/>
            <a:ext cx="2202479" cy="742383"/>
          </a:xfrm>
        </p:spPr>
        <p:txBody>
          <a:bodyPr lIns="90000" tIns="46800" rIns="90000" bIns="46800" anchor="t">
            <a:normAutofit/>
          </a:bodyPr>
          <a:lstStyle>
            <a:lvl1pPr marL="0" indent="0" algn="ctr">
              <a:lnSpc>
                <a:spcPct val="100000"/>
              </a:lnSpc>
              <a:spcBef>
                <a:spcPts val="0"/>
              </a:spcBef>
              <a:buNone/>
              <a:defRPr sz="1200">
                <a:latin typeface="+mn-lt"/>
              </a:defRPr>
            </a:lvl1pPr>
          </a:lstStyle>
          <a:p>
            <a:pPr lvl="0"/>
            <a:endParaRPr lang="de-AT"/>
          </a:p>
        </p:txBody>
      </p:sp>
      <p:sp>
        <p:nvSpPr>
          <p:cNvPr id="17" name="Text Placeholder 9">
            <a:extLst>
              <a:ext uri="{FF2B5EF4-FFF2-40B4-BE49-F238E27FC236}">
                <a16:creationId xmlns:a16="http://schemas.microsoft.com/office/drawing/2014/main" id="{BC724E97-124F-DD4F-5C96-0C563AB74772}"/>
              </a:ext>
            </a:extLst>
          </p:cNvPr>
          <p:cNvSpPr>
            <a:spLocks noGrp="1"/>
          </p:cNvSpPr>
          <p:nvPr>
            <p:ph type="body" sz="quarter" idx="26"/>
          </p:nvPr>
        </p:nvSpPr>
        <p:spPr>
          <a:xfrm>
            <a:off x="9551723" y="5570519"/>
            <a:ext cx="2202479" cy="742383"/>
          </a:xfrm>
        </p:spPr>
        <p:txBody>
          <a:bodyPr lIns="90000" tIns="46800" rIns="90000" bIns="46800" anchor="t">
            <a:normAutofit/>
          </a:bodyPr>
          <a:lstStyle>
            <a:lvl1pPr marL="0" indent="0" algn="ctr">
              <a:lnSpc>
                <a:spcPct val="100000"/>
              </a:lnSpc>
              <a:spcBef>
                <a:spcPts val="0"/>
              </a:spcBef>
              <a:buNone/>
              <a:defRPr sz="1200">
                <a:latin typeface="+mn-lt"/>
              </a:defRPr>
            </a:lvl1pPr>
          </a:lstStyle>
          <a:p>
            <a:pPr lvl="0"/>
            <a:endParaRPr lang="de-AT"/>
          </a:p>
        </p:txBody>
      </p:sp>
      <p:sp>
        <p:nvSpPr>
          <p:cNvPr id="18" name="Freeform: Shape 25">
            <a:extLst>
              <a:ext uri="{FF2B5EF4-FFF2-40B4-BE49-F238E27FC236}">
                <a16:creationId xmlns:a16="http://schemas.microsoft.com/office/drawing/2014/main" id="{7630E7EE-528D-5FA9-3196-A1EF0C23E9A7}"/>
              </a:ext>
            </a:extLst>
          </p:cNvPr>
          <p:cNvSpPr>
            <a:spLocks noGrp="1"/>
          </p:cNvSpPr>
          <p:nvPr>
            <p:ph type="pic" sz="quarter" idx="27"/>
          </p:nvPr>
        </p:nvSpPr>
        <p:spPr>
          <a:xfrm>
            <a:off x="2218799" y="1823888"/>
            <a:ext cx="411803" cy="411801"/>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19" name="Freeform: Shape 25">
            <a:extLst>
              <a:ext uri="{FF2B5EF4-FFF2-40B4-BE49-F238E27FC236}">
                <a16:creationId xmlns:a16="http://schemas.microsoft.com/office/drawing/2014/main" id="{84A3F69D-B6EB-77A4-A2CB-D41AE9CA9EDB}"/>
              </a:ext>
            </a:extLst>
          </p:cNvPr>
          <p:cNvSpPr>
            <a:spLocks noGrp="1"/>
          </p:cNvSpPr>
          <p:nvPr>
            <p:ph type="pic" sz="quarter" idx="28"/>
          </p:nvPr>
        </p:nvSpPr>
        <p:spPr>
          <a:xfrm>
            <a:off x="4722537" y="1823888"/>
            <a:ext cx="411803" cy="411801"/>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20" name="Freeform: Shape 25">
            <a:extLst>
              <a:ext uri="{FF2B5EF4-FFF2-40B4-BE49-F238E27FC236}">
                <a16:creationId xmlns:a16="http://schemas.microsoft.com/office/drawing/2014/main" id="{466DBD51-9833-D2D4-9B85-FBA61E16B8F6}"/>
              </a:ext>
            </a:extLst>
          </p:cNvPr>
          <p:cNvSpPr>
            <a:spLocks noGrp="1"/>
          </p:cNvSpPr>
          <p:nvPr>
            <p:ph type="pic" sz="quarter" idx="29"/>
          </p:nvPr>
        </p:nvSpPr>
        <p:spPr>
          <a:xfrm>
            <a:off x="7226275" y="1823888"/>
            <a:ext cx="411803" cy="411801"/>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21" name="Freeform: Shape 25">
            <a:extLst>
              <a:ext uri="{FF2B5EF4-FFF2-40B4-BE49-F238E27FC236}">
                <a16:creationId xmlns:a16="http://schemas.microsoft.com/office/drawing/2014/main" id="{86673D1E-5ABE-AB60-8E82-723296A45094}"/>
              </a:ext>
            </a:extLst>
          </p:cNvPr>
          <p:cNvSpPr>
            <a:spLocks noGrp="1"/>
          </p:cNvSpPr>
          <p:nvPr>
            <p:ph type="pic" sz="quarter" idx="30"/>
          </p:nvPr>
        </p:nvSpPr>
        <p:spPr>
          <a:xfrm>
            <a:off x="9730013" y="1823888"/>
            <a:ext cx="411803" cy="411801"/>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22" name="Freeform: Shape 25">
            <a:extLst>
              <a:ext uri="{FF2B5EF4-FFF2-40B4-BE49-F238E27FC236}">
                <a16:creationId xmlns:a16="http://schemas.microsoft.com/office/drawing/2014/main" id="{604FF790-8844-2974-6A0F-9771FC6999F4}"/>
              </a:ext>
            </a:extLst>
          </p:cNvPr>
          <p:cNvSpPr>
            <a:spLocks noGrp="1"/>
          </p:cNvSpPr>
          <p:nvPr>
            <p:ph type="pic" sz="quarter" idx="31"/>
          </p:nvPr>
        </p:nvSpPr>
        <p:spPr>
          <a:xfrm>
            <a:off x="10447022" y="5074953"/>
            <a:ext cx="411803" cy="411801"/>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23" name="Freeform: Shape 25">
            <a:extLst>
              <a:ext uri="{FF2B5EF4-FFF2-40B4-BE49-F238E27FC236}">
                <a16:creationId xmlns:a16="http://schemas.microsoft.com/office/drawing/2014/main" id="{A816FD9D-D9B2-39FB-F8CF-BF82BE7784DD}"/>
              </a:ext>
            </a:extLst>
          </p:cNvPr>
          <p:cNvSpPr>
            <a:spLocks noGrp="1"/>
          </p:cNvSpPr>
          <p:nvPr>
            <p:ph type="pic" sz="quarter" idx="32"/>
          </p:nvPr>
        </p:nvSpPr>
        <p:spPr>
          <a:xfrm>
            <a:off x="7943446" y="5074978"/>
            <a:ext cx="411803" cy="411801"/>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24" name="Freeform: Shape 25">
            <a:extLst>
              <a:ext uri="{FF2B5EF4-FFF2-40B4-BE49-F238E27FC236}">
                <a16:creationId xmlns:a16="http://schemas.microsoft.com/office/drawing/2014/main" id="{EF7C7871-0CA5-8817-62A3-8ABC95388A53}"/>
              </a:ext>
            </a:extLst>
          </p:cNvPr>
          <p:cNvSpPr>
            <a:spLocks noGrp="1"/>
          </p:cNvSpPr>
          <p:nvPr>
            <p:ph type="pic" sz="quarter" idx="33"/>
          </p:nvPr>
        </p:nvSpPr>
        <p:spPr>
          <a:xfrm>
            <a:off x="5439870" y="5075003"/>
            <a:ext cx="411803" cy="411801"/>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25" name="Freeform: Shape 25">
            <a:extLst>
              <a:ext uri="{FF2B5EF4-FFF2-40B4-BE49-F238E27FC236}">
                <a16:creationId xmlns:a16="http://schemas.microsoft.com/office/drawing/2014/main" id="{5C66C77B-2FF1-D355-9953-300AA92963AE}"/>
              </a:ext>
            </a:extLst>
          </p:cNvPr>
          <p:cNvSpPr>
            <a:spLocks noGrp="1"/>
          </p:cNvSpPr>
          <p:nvPr>
            <p:ph type="pic" sz="quarter" idx="34"/>
          </p:nvPr>
        </p:nvSpPr>
        <p:spPr>
          <a:xfrm>
            <a:off x="2936294" y="5075028"/>
            <a:ext cx="411803" cy="411801"/>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chemeClr val="accent1"/>
          </a:solidFill>
        </p:spPr>
        <p:txBody>
          <a:bodyPr vert="horz" wrap="square" lIns="91440" tIns="45720" rIns="91440" bIns="45720" rtlCol="0" anchor="ctr">
            <a:noAutofit/>
          </a:bodyPr>
          <a:lstStyle>
            <a:lvl1pPr marL="0" indent="0" algn="ctr">
              <a:buNone/>
              <a:defRPr lang="de-AT" sz="1400"/>
            </a:lvl1pPr>
          </a:lstStyle>
          <a:p>
            <a:pPr lvl="0"/>
            <a:endParaRPr lang="de-AT"/>
          </a:p>
        </p:txBody>
      </p:sp>
    </p:spTree>
    <p:extLst>
      <p:ext uri="{BB962C8B-B14F-4D97-AF65-F5344CB8AC3E}">
        <p14:creationId xmlns:p14="http://schemas.microsoft.com/office/powerpoint/2010/main" val="3401211352"/>
      </p:ext>
    </p:extLst>
  </p:cSld>
  <p:clrMapOvr>
    <a:masterClrMapping/>
  </p:clrMapOvr>
  <p:extLst>
    <p:ext uri="{DCECCB84-F9BA-43D5-87BE-67443E8EF086}">
      <p15:sldGuideLst xmlns:p15="http://schemas.microsoft.com/office/powerpoint/2012/main"/>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1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3642312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31" name="Group 30">
            <a:extLst>
              <a:ext uri="{FF2B5EF4-FFF2-40B4-BE49-F238E27FC236}">
                <a16:creationId xmlns:a16="http://schemas.microsoft.com/office/drawing/2014/main" id="{79A00140-79AE-8777-F98D-D8FA326AF839}"/>
              </a:ext>
            </a:extLst>
          </p:cNvPr>
          <p:cNvGrpSpPr/>
          <p:nvPr userDrawn="1"/>
        </p:nvGrpSpPr>
        <p:grpSpPr>
          <a:xfrm>
            <a:off x="1256814" y="1679062"/>
            <a:ext cx="10563713" cy="3058333"/>
            <a:chOff x="1256814" y="1679062"/>
            <a:chExt cx="10563713" cy="3058333"/>
          </a:xfrm>
        </p:grpSpPr>
        <p:sp>
          <p:nvSpPr>
            <p:cNvPr id="25" name="Rectangle: Top Corners Rounded 24">
              <a:extLst>
                <a:ext uri="{FF2B5EF4-FFF2-40B4-BE49-F238E27FC236}">
                  <a16:creationId xmlns:a16="http://schemas.microsoft.com/office/drawing/2014/main" id="{C9850140-B8A6-8496-6741-730292ACB60F}"/>
                </a:ext>
              </a:extLst>
            </p:cNvPr>
            <p:cNvSpPr/>
            <p:nvPr userDrawn="1"/>
          </p:nvSpPr>
          <p:spPr>
            <a:xfrm rot="16200000">
              <a:off x="8145814" y="-617110"/>
              <a:ext cx="1378542" cy="5970885"/>
            </a:xfrm>
            <a:prstGeom prst="round2SameRect">
              <a:avLst>
                <a:gd name="adj1" fmla="val 50000"/>
                <a:gd name="adj2" fmla="val 0"/>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solidFill>
                  <a:srgbClr val="140028"/>
                </a:solidFill>
                <a:latin typeface="Trenda-Regular"/>
              </a:endParaRPr>
            </a:p>
          </p:txBody>
        </p:sp>
        <p:sp>
          <p:nvSpPr>
            <p:cNvPr id="26" name="Rectangle: Top Corners Rounded 25">
              <a:extLst>
                <a:ext uri="{FF2B5EF4-FFF2-40B4-BE49-F238E27FC236}">
                  <a16:creationId xmlns:a16="http://schemas.microsoft.com/office/drawing/2014/main" id="{5A4E3D6F-9DE6-86A9-022F-A5ED2D2795FE}"/>
                </a:ext>
              </a:extLst>
            </p:cNvPr>
            <p:cNvSpPr/>
            <p:nvPr userDrawn="1"/>
          </p:nvSpPr>
          <p:spPr>
            <a:xfrm rot="5400000" flipH="1">
              <a:off x="3552986" y="1062681"/>
              <a:ext cx="1378542" cy="5970885"/>
            </a:xfrm>
            <a:prstGeom prst="round2SameRect">
              <a:avLst>
                <a:gd name="adj1" fmla="val 50000"/>
                <a:gd name="adj2" fmla="val 0"/>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solidFill>
                  <a:srgbClr val="140028"/>
                </a:solidFill>
                <a:latin typeface="Trenda-Regular"/>
              </a:endParaRPr>
            </a:p>
          </p:txBody>
        </p:sp>
      </p:grpSp>
      <p:sp>
        <p:nvSpPr>
          <p:cNvPr id="27" name="Rectangle: Top Corners Rounded 26">
            <a:extLst>
              <a:ext uri="{FF2B5EF4-FFF2-40B4-BE49-F238E27FC236}">
                <a16:creationId xmlns:a16="http://schemas.microsoft.com/office/drawing/2014/main" id="{95843467-269E-70A3-883F-F62932BF3735}"/>
              </a:ext>
            </a:extLst>
          </p:cNvPr>
          <p:cNvSpPr/>
          <p:nvPr userDrawn="1"/>
        </p:nvSpPr>
        <p:spPr>
          <a:xfrm rot="16200000">
            <a:off x="8145814" y="2742473"/>
            <a:ext cx="1378542" cy="5970885"/>
          </a:xfrm>
          <a:prstGeom prst="round2SameRect">
            <a:avLst>
              <a:gd name="adj1" fmla="val 50000"/>
              <a:gd name="adj2" fmla="val 0"/>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solidFill>
                <a:srgbClr val="140028"/>
              </a:solidFill>
              <a:latin typeface="Trenda-Regular"/>
            </a:endParaRPr>
          </a:p>
        </p:txBody>
      </p:sp>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265" name="Text Placeholder 9">
            <a:extLst>
              <a:ext uri="{FF2B5EF4-FFF2-40B4-BE49-F238E27FC236}">
                <a16:creationId xmlns:a16="http://schemas.microsoft.com/office/drawing/2014/main" id="{7953DBC9-9600-DB9E-FB69-32ECB5A92B89}"/>
              </a:ext>
            </a:extLst>
          </p:cNvPr>
          <p:cNvSpPr>
            <a:spLocks noGrp="1"/>
          </p:cNvSpPr>
          <p:nvPr userDrawn="1">
            <p:ph type="body" sz="quarter" idx="19"/>
          </p:nvPr>
        </p:nvSpPr>
        <p:spPr>
          <a:xfrm>
            <a:off x="7302499" y="1775542"/>
            <a:ext cx="4518027" cy="1185581"/>
          </a:xfrm>
        </p:spPr>
        <p:txBody>
          <a:bodyPr lIns="90000" tIns="46800" rIns="90000" bIns="46800" anchor="ctr">
            <a:normAutofit/>
          </a:bodyPr>
          <a:lstStyle>
            <a:lvl1pPr marL="0" indent="0" algn="l">
              <a:lnSpc>
                <a:spcPct val="100000"/>
              </a:lnSpc>
              <a:spcBef>
                <a:spcPts val="0"/>
              </a:spcBef>
              <a:buNone/>
              <a:defRPr sz="1200">
                <a:latin typeface="+mn-lt"/>
              </a:defRPr>
            </a:lvl1pPr>
          </a:lstStyle>
          <a:p>
            <a:pPr lvl="0"/>
            <a:endParaRPr lang="de-AT"/>
          </a:p>
        </p:txBody>
      </p:sp>
      <p:grpSp>
        <p:nvGrpSpPr>
          <p:cNvPr id="8" name="Group 7">
            <a:extLst>
              <a:ext uri="{FF2B5EF4-FFF2-40B4-BE49-F238E27FC236}">
                <a16:creationId xmlns:a16="http://schemas.microsoft.com/office/drawing/2014/main" id="{B0C18F36-10D9-D57D-F5F1-45996E9ADD29}"/>
              </a:ext>
            </a:extLst>
          </p:cNvPr>
          <p:cNvGrpSpPr/>
          <p:nvPr userDrawn="1"/>
        </p:nvGrpSpPr>
        <p:grpSpPr>
          <a:xfrm>
            <a:off x="5964238" y="1793657"/>
            <a:ext cx="1149348" cy="1149348"/>
            <a:chOff x="1468196" y="1525993"/>
            <a:chExt cx="1378542" cy="1378542"/>
          </a:xfrm>
        </p:grpSpPr>
        <p:sp>
          <p:nvSpPr>
            <p:cNvPr id="9" name="Freeform: Shape 8">
              <a:extLst>
                <a:ext uri="{FF2B5EF4-FFF2-40B4-BE49-F238E27FC236}">
                  <a16:creationId xmlns:a16="http://schemas.microsoft.com/office/drawing/2014/main" id="{2EDABFE3-CC22-9C5B-F88A-99DB0755B790}"/>
                </a:ext>
              </a:extLst>
            </p:cNvPr>
            <p:cNvSpPr/>
            <p:nvPr userDrawn="1"/>
          </p:nvSpPr>
          <p:spPr>
            <a:xfrm rot="5400000">
              <a:off x="1468196" y="1525993"/>
              <a:ext cx="1378542" cy="1378542"/>
            </a:xfrm>
            <a:custGeom>
              <a:avLst/>
              <a:gdLst>
                <a:gd name="connsiteX0" fmla="*/ 1459592 w 1459638"/>
                <a:gd name="connsiteY0" fmla="*/ 729658 h 1459637"/>
                <a:gd name="connsiteX1" fmla="*/ 729773 w 1459638"/>
                <a:gd name="connsiteY1" fmla="*/ 1459477 h 1459637"/>
                <a:gd name="connsiteX2" fmla="*/ -46 w 1459638"/>
                <a:gd name="connsiteY2" fmla="*/ 729658 h 1459637"/>
                <a:gd name="connsiteX3" fmla="*/ 729773 w 1459638"/>
                <a:gd name="connsiteY3" fmla="*/ -161 h 1459637"/>
                <a:gd name="connsiteX4" fmla="*/ 1459592 w 1459638"/>
                <a:gd name="connsiteY4" fmla="*/ 729658 h 145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638" h="1459637">
                  <a:moveTo>
                    <a:pt x="1459592" y="729658"/>
                  </a:moveTo>
                  <a:cubicBezTo>
                    <a:pt x="1459592" y="1132725"/>
                    <a:pt x="1132841" y="1459477"/>
                    <a:pt x="729773" y="1459477"/>
                  </a:cubicBezTo>
                  <a:cubicBezTo>
                    <a:pt x="326705" y="1459477"/>
                    <a:pt x="-46" y="1132726"/>
                    <a:pt x="-46" y="729658"/>
                  </a:cubicBezTo>
                  <a:cubicBezTo>
                    <a:pt x="-46" y="326590"/>
                    <a:pt x="326705" y="-161"/>
                    <a:pt x="729773" y="-161"/>
                  </a:cubicBezTo>
                  <a:cubicBezTo>
                    <a:pt x="1132841" y="-161"/>
                    <a:pt x="1459592" y="326590"/>
                    <a:pt x="1459592" y="729658"/>
                  </a:cubicBezTo>
                  <a:close/>
                </a:path>
              </a:pathLst>
            </a:cu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reeform: Shape 11">
              <a:extLst>
                <a:ext uri="{FF2B5EF4-FFF2-40B4-BE49-F238E27FC236}">
                  <a16:creationId xmlns:a16="http://schemas.microsoft.com/office/drawing/2014/main" id="{BE9DF014-0E45-3ED7-91DC-9CC5727CDC8D}"/>
                </a:ext>
              </a:extLst>
            </p:cNvPr>
            <p:cNvSpPr/>
            <p:nvPr userDrawn="1"/>
          </p:nvSpPr>
          <p:spPr>
            <a:xfrm rot="5400000">
              <a:off x="1594238" y="1652443"/>
              <a:ext cx="1126049" cy="1126049"/>
            </a:xfrm>
            <a:custGeom>
              <a:avLst/>
              <a:gdLst>
                <a:gd name="connsiteX0" fmla="*/ 1192246 w 1192292"/>
                <a:gd name="connsiteY0" fmla="*/ 595985 h 1192291"/>
                <a:gd name="connsiteX1" fmla="*/ 596100 w 1192292"/>
                <a:gd name="connsiteY1" fmla="*/ 1192131 h 1192291"/>
                <a:gd name="connsiteX2" fmla="*/ -47 w 1192292"/>
                <a:gd name="connsiteY2" fmla="*/ 595985 h 1192291"/>
                <a:gd name="connsiteX3" fmla="*/ 596100 w 1192292"/>
                <a:gd name="connsiteY3" fmla="*/ -161 h 1192291"/>
                <a:gd name="connsiteX4" fmla="*/ 1192246 w 1192292"/>
                <a:gd name="connsiteY4" fmla="*/ 595985 h 119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292" h="1192291">
                  <a:moveTo>
                    <a:pt x="1192246" y="595985"/>
                  </a:moveTo>
                  <a:cubicBezTo>
                    <a:pt x="1192246" y="925227"/>
                    <a:pt x="925342" y="1192131"/>
                    <a:pt x="596100" y="1192131"/>
                  </a:cubicBezTo>
                  <a:cubicBezTo>
                    <a:pt x="266857" y="1192131"/>
                    <a:pt x="-47" y="925227"/>
                    <a:pt x="-47" y="595985"/>
                  </a:cubicBezTo>
                  <a:cubicBezTo>
                    <a:pt x="-47" y="266743"/>
                    <a:pt x="266857" y="-161"/>
                    <a:pt x="596100" y="-161"/>
                  </a:cubicBezTo>
                  <a:cubicBezTo>
                    <a:pt x="925342" y="-161"/>
                    <a:pt x="1192246" y="266743"/>
                    <a:pt x="1192246" y="595985"/>
                  </a:cubicBezTo>
                  <a:close/>
                </a:path>
              </a:pathLst>
            </a:custGeom>
            <a:solidFill>
              <a:schemeClr val="bg1"/>
            </a:solidFill>
            <a:ln>
              <a:noFill/>
            </a:ln>
            <a:effectLst>
              <a:outerShdw blurRad="584200" dist="127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prstClr val="white"/>
                </a:solidFill>
                <a:latin typeface="Calibri" panose="020F0502020204030204"/>
              </a:endParaRPr>
            </a:p>
          </p:txBody>
        </p:sp>
        <p:sp>
          <p:nvSpPr>
            <p:cNvPr id="54" name="TextBox 6">
              <a:extLst>
                <a:ext uri="{FF2B5EF4-FFF2-40B4-BE49-F238E27FC236}">
                  <a16:creationId xmlns:a16="http://schemas.microsoft.com/office/drawing/2014/main" id="{291251A6-406A-53D7-17F4-2A44DBF563C9}"/>
                </a:ext>
              </a:extLst>
            </p:cNvPr>
            <p:cNvSpPr txBox="1"/>
            <p:nvPr userDrawn="1"/>
          </p:nvSpPr>
          <p:spPr>
            <a:xfrm>
              <a:off x="1888387" y="1953856"/>
              <a:ext cx="537751" cy="523220"/>
            </a:xfrm>
            <a:prstGeom prst="rect">
              <a:avLst/>
            </a:prstGeom>
            <a:noFill/>
          </p:spPr>
          <p:txBody>
            <a:bodyPr wrap="square" anchor="ctr">
              <a:spAutoFit/>
            </a:bodyPr>
            <a:lstStyle/>
            <a:p>
              <a:pPr algn="ctr">
                <a:buClr>
                  <a:srgbClr val="FFFFFF"/>
                </a:buClr>
                <a:buSzPts val="1800"/>
                <a:defRPr/>
              </a:pPr>
              <a:r>
                <a:rPr lang="en-GB" sz="2800">
                  <a:solidFill>
                    <a:prstClr val="black"/>
                  </a:solidFill>
                  <a:latin typeface="+mj-lt"/>
                </a:rPr>
                <a:t>1</a:t>
              </a:r>
              <a:endParaRPr lang="de-DE" sz="2800">
                <a:solidFill>
                  <a:prstClr val="black"/>
                </a:solidFill>
                <a:latin typeface="+mj-lt"/>
              </a:endParaRPr>
            </a:p>
          </p:txBody>
        </p:sp>
      </p:grpSp>
      <p:grpSp>
        <p:nvGrpSpPr>
          <p:cNvPr id="11" name="Group 10">
            <a:extLst>
              <a:ext uri="{FF2B5EF4-FFF2-40B4-BE49-F238E27FC236}">
                <a16:creationId xmlns:a16="http://schemas.microsoft.com/office/drawing/2014/main" id="{34817CD0-9FCC-4797-A3AD-D6FC8611FEC8}"/>
              </a:ext>
            </a:extLst>
          </p:cNvPr>
          <p:cNvGrpSpPr/>
          <p:nvPr userDrawn="1"/>
        </p:nvGrpSpPr>
        <p:grpSpPr>
          <a:xfrm>
            <a:off x="5963755" y="3473450"/>
            <a:ext cx="1149348" cy="1149348"/>
            <a:chOff x="1467713" y="3268366"/>
            <a:chExt cx="1378542" cy="1378542"/>
          </a:xfrm>
        </p:grpSpPr>
        <p:sp>
          <p:nvSpPr>
            <p:cNvPr id="13" name="Freeform: Shape 12">
              <a:extLst>
                <a:ext uri="{FF2B5EF4-FFF2-40B4-BE49-F238E27FC236}">
                  <a16:creationId xmlns:a16="http://schemas.microsoft.com/office/drawing/2014/main" id="{9C12F7E6-78E2-1B31-A375-5B45AD7315A5}"/>
                </a:ext>
              </a:extLst>
            </p:cNvPr>
            <p:cNvSpPr/>
            <p:nvPr userDrawn="1"/>
          </p:nvSpPr>
          <p:spPr>
            <a:xfrm rot="5400000">
              <a:off x="1467713" y="3268366"/>
              <a:ext cx="1378542" cy="1378542"/>
            </a:xfrm>
            <a:custGeom>
              <a:avLst/>
              <a:gdLst>
                <a:gd name="connsiteX0" fmla="*/ 1459592 w 1459638"/>
                <a:gd name="connsiteY0" fmla="*/ 729658 h 1459637"/>
                <a:gd name="connsiteX1" fmla="*/ 729773 w 1459638"/>
                <a:gd name="connsiteY1" fmla="*/ 1459477 h 1459637"/>
                <a:gd name="connsiteX2" fmla="*/ -47 w 1459638"/>
                <a:gd name="connsiteY2" fmla="*/ 729658 h 1459637"/>
                <a:gd name="connsiteX3" fmla="*/ 729773 w 1459638"/>
                <a:gd name="connsiteY3" fmla="*/ -160 h 1459637"/>
                <a:gd name="connsiteX4" fmla="*/ 1459592 w 1459638"/>
                <a:gd name="connsiteY4" fmla="*/ 729658 h 145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638" h="1459637">
                  <a:moveTo>
                    <a:pt x="1459592" y="729658"/>
                  </a:moveTo>
                  <a:cubicBezTo>
                    <a:pt x="1459592" y="1132726"/>
                    <a:pt x="1132841" y="1459477"/>
                    <a:pt x="729773" y="1459477"/>
                  </a:cubicBezTo>
                  <a:cubicBezTo>
                    <a:pt x="326704" y="1459477"/>
                    <a:pt x="-47" y="1132726"/>
                    <a:pt x="-47" y="729658"/>
                  </a:cubicBezTo>
                  <a:cubicBezTo>
                    <a:pt x="-47" y="326591"/>
                    <a:pt x="326704" y="-160"/>
                    <a:pt x="729773" y="-160"/>
                  </a:cubicBezTo>
                  <a:cubicBezTo>
                    <a:pt x="1132841" y="-160"/>
                    <a:pt x="1459592" y="326591"/>
                    <a:pt x="1459592" y="729658"/>
                  </a:cubicBezTo>
                  <a:close/>
                </a:path>
              </a:pathLst>
            </a:cu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reeform: Shape 15">
              <a:extLst>
                <a:ext uri="{FF2B5EF4-FFF2-40B4-BE49-F238E27FC236}">
                  <a16:creationId xmlns:a16="http://schemas.microsoft.com/office/drawing/2014/main" id="{1DCBE537-0E71-4EE5-140D-F861AE6C0234}"/>
                </a:ext>
              </a:extLst>
            </p:cNvPr>
            <p:cNvSpPr/>
            <p:nvPr userDrawn="1"/>
          </p:nvSpPr>
          <p:spPr>
            <a:xfrm rot="5400000">
              <a:off x="1594265" y="3394724"/>
              <a:ext cx="1126049" cy="1126049"/>
            </a:xfrm>
            <a:custGeom>
              <a:avLst/>
              <a:gdLst>
                <a:gd name="connsiteX0" fmla="*/ 1192246 w 1192292"/>
                <a:gd name="connsiteY0" fmla="*/ 595985 h 1192291"/>
                <a:gd name="connsiteX1" fmla="*/ 596099 w 1192292"/>
                <a:gd name="connsiteY1" fmla="*/ 1192131 h 1192291"/>
                <a:gd name="connsiteX2" fmla="*/ -47 w 1192292"/>
                <a:gd name="connsiteY2" fmla="*/ 595985 h 1192291"/>
                <a:gd name="connsiteX3" fmla="*/ 596099 w 1192292"/>
                <a:gd name="connsiteY3" fmla="*/ -161 h 1192291"/>
                <a:gd name="connsiteX4" fmla="*/ 1192246 w 1192292"/>
                <a:gd name="connsiteY4" fmla="*/ 595985 h 119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292" h="1192291">
                  <a:moveTo>
                    <a:pt x="1192246" y="595985"/>
                  </a:moveTo>
                  <a:cubicBezTo>
                    <a:pt x="1192246" y="925227"/>
                    <a:pt x="925342" y="1192131"/>
                    <a:pt x="596099" y="1192131"/>
                  </a:cubicBezTo>
                  <a:cubicBezTo>
                    <a:pt x="266857" y="1192131"/>
                    <a:pt x="-47" y="925227"/>
                    <a:pt x="-47" y="595985"/>
                  </a:cubicBezTo>
                  <a:cubicBezTo>
                    <a:pt x="-47" y="266743"/>
                    <a:pt x="266857" y="-161"/>
                    <a:pt x="596099" y="-161"/>
                  </a:cubicBezTo>
                  <a:cubicBezTo>
                    <a:pt x="925342" y="-161"/>
                    <a:pt x="1192246" y="266743"/>
                    <a:pt x="1192246" y="595985"/>
                  </a:cubicBezTo>
                  <a:close/>
                </a:path>
              </a:pathLst>
            </a:custGeom>
            <a:solidFill>
              <a:schemeClr val="bg1"/>
            </a:solidFill>
            <a:ln>
              <a:noFill/>
            </a:ln>
            <a:effectLst>
              <a:outerShdw blurRad="584200" dist="127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prstClr val="white"/>
                </a:solidFill>
                <a:latin typeface="Calibri" panose="020F0502020204030204"/>
              </a:endParaRPr>
            </a:p>
          </p:txBody>
        </p:sp>
        <p:sp>
          <p:nvSpPr>
            <p:cNvPr id="55" name="TextBox 6">
              <a:extLst>
                <a:ext uri="{FF2B5EF4-FFF2-40B4-BE49-F238E27FC236}">
                  <a16:creationId xmlns:a16="http://schemas.microsoft.com/office/drawing/2014/main" id="{E4B00BA8-A8C3-276D-4AE7-299557A4DDEF}"/>
                </a:ext>
              </a:extLst>
            </p:cNvPr>
            <p:cNvSpPr txBox="1"/>
            <p:nvPr userDrawn="1"/>
          </p:nvSpPr>
          <p:spPr>
            <a:xfrm>
              <a:off x="1888413" y="3696138"/>
              <a:ext cx="537751" cy="523220"/>
            </a:xfrm>
            <a:prstGeom prst="rect">
              <a:avLst/>
            </a:prstGeom>
            <a:noFill/>
          </p:spPr>
          <p:txBody>
            <a:bodyPr wrap="square" anchor="ctr">
              <a:spAutoFit/>
            </a:bodyPr>
            <a:lstStyle/>
            <a:p>
              <a:pPr algn="ctr">
                <a:buClr>
                  <a:srgbClr val="FFFFFF"/>
                </a:buClr>
                <a:buSzPts val="1800"/>
                <a:defRPr/>
              </a:pPr>
              <a:r>
                <a:rPr lang="en-GB" sz="2800">
                  <a:solidFill>
                    <a:prstClr val="black"/>
                  </a:solidFill>
                  <a:latin typeface="+mj-lt"/>
                </a:rPr>
                <a:t>2</a:t>
              </a:r>
              <a:endParaRPr lang="de-DE" sz="2800">
                <a:solidFill>
                  <a:prstClr val="black"/>
                </a:solidFill>
                <a:latin typeface="+mj-lt"/>
              </a:endParaRPr>
            </a:p>
          </p:txBody>
        </p:sp>
      </p:grpSp>
      <p:grpSp>
        <p:nvGrpSpPr>
          <p:cNvPr id="14" name="Group 13">
            <a:extLst>
              <a:ext uri="{FF2B5EF4-FFF2-40B4-BE49-F238E27FC236}">
                <a16:creationId xmlns:a16="http://schemas.microsoft.com/office/drawing/2014/main" id="{1312BE26-2843-64DC-761F-A8D9BB3EF134}"/>
              </a:ext>
            </a:extLst>
          </p:cNvPr>
          <p:cNvGrpSpPr/>
          <p:nvPr userDrawn="1"/>
        </p:nvGrpSpPr>
        <p:grpSpPr>
          <a:xfrm>
            <a:off x="5964205" y="5153242"/>
            <a:ext cx="1149348" cy="1149348"/>
            <a:chOff x="1468163" y="5010739"/>
            <a:chExt cx="1378542" cy="1378542"/>
          </a:xfrm>
        </p:grpSpPr>
        <p:sp>
          <p:nvSpPr>
            <p:cNvPr id="17" name="Freeform: Shape 16">
              <a:extLst>
                <a:ext uri="{FF2B5EF4-FFF2-40B4-BE49-F238E27FC236}">
                  <a16:creationId xmlns:a16="http://schemas.microsoft.com/office/drawing/2014/main" id="{17FCC4EB-E7E7-94C7-5107-8AD6D1B2E486}"/>
                </a:ext>
              </a:extLst>
            </p:cNvPr>
            <p:cNvSpPr/>
            <p:nvPr userDrawn="1"/>
          </p:nvSpPr>
          <p:spPr>
            <a:xfrm rot="5400000">
              <a:off x="1468163" y="5010739"/>
              <a:ext cx="1378542" cy="1378542"/>
            </a:xfrm>
            <a:custGeom>
              <a:avLst/>
              <a:gdLst>
                <a:gd name="connsiteX0" fmla="*/ 729773 w 1459638"/>
                <a:gd name="connsiteY0" fmla="*/ 1459477 h 1459637"/>
                <a:gd name="connsiteX1" fmla="*/ -47 w 1459638"/>
                <a:gd name="connsiteY1" fmla="*/ 729658 h 1459637"/>
                <a:gd name="connsiteX2" fmla="*/ 729773 w 1459638"/>
                <a:gd name="connsiteY2" fmla="*/ -161 h 1459637"/>
                <a:gd name="connsiteX3" fmla="*/ 1459592 w 1459638"/>
                <a:gd name="connsiteY3" fmla="*/ 729658 h 1459637"/>
                <a:gd name="connsiteX4" fmla="*/ 1459592 w 1459638"/>
                <a:gd name="connsiteY4" fmla="*/ 729873 h 1459637"/>
                <a:gd name="connsiteX5" fmla="*/ 729773 w 1459638"/>
                <a:gd name="connsiteY5" fmla="*/ 1459477 h 145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638" h="1459637">
                  <a:moveTo>
                    <a:pt x="729773" y="1459477"/>
                  </a:moveTo>
                  <a:cubicBezTo>
                    <a:pt x="326709" y="1459477"/>
                    <a:pt x="-47" y="1132721"/>
                    <a:pt x="-47" y="729658"/>
                  </a:cubicBezTo>
                  <a:cubicBezTo>
                    <a:pt x="-47" y="326595"/>
                    <a:pt x="326709" y="-161"/>
                    <a:pt x="729773" y="-161"/>
                  </a:cubicBezTo>
                  <a:cubicBezTo>
                    <a:pt x="1132836" y="-161"/>
                    <a:pt x="1459592" y="326595"/>
                    <a:pt x="1459592" y="729658"/>
                  </a:cubicBezTo>
                  <a:cubicBezTo>
                    <a:pt x="1459592" y="729733"/>
                    <a:pt x="1459592" y="729798"/>
                    <a:pt x="1459592" y="729873"/>
                  </a:cubicBezTo>
                  <a:cubicBezTo>
                    <a:pt x="1458935" y="1132635"/>
                    <a:pt x="1132535" y="1458939"/>
                    <a:pt x="729773" y="1459477"/>
                  </a:cubicBezTo>
                  <a:close/>
                </a:path>
              </a:pathLst>
            </a:cu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Freeform: Shape 52">
              <a:extLst>
                <a:ext uri="{FF2B5EF4-FFF2-40B4-BE49-F238E27FC236}">
                  <a16:creationId xmlns:a16="http://schemas.microsoft.com/office/drawing/2014/main" id="{DCE2622C-1E12-828D-1447-C409B3727244}"/>
                </a:ext>
              </a:extLst>
            </p:cNvPr>
            <p:cNvSpPr/>
            <p:nvPr userDrawn="1"/>
          </p:nvSpPr>
          <p:spPr>
            <a:xfrm rot="5400000">
              <a:off x="1594410" y="5136986"/>
              <a:ext cx="1126050" cy="1126049"/>
            </a:xfrm>
            <a:custGeom>
              <a:avLst/>
              <a:gdLst>
                <a:gd name="connsiteX0" fmla="*/ 596100 w 1192293"/>
                <a:gd name="connsiteY0" fmla="*/ 1192131 h 1192291"/>
                <a:gd name="connsiteX1" fmla="*/ -47 w 1192293"/>
                <a:gd name="connsiteY1" fmla="*/ 595985 h 1192291"/>
                <a:gd name="connsiteX2" fmla="*/ 596100 w 1192293"/>
                <a:gd name="connsiteY2" fmla="*/ -161 h 1192291"/>
                <a:gd name="connsiteX3" fmla="*/ 1192247 w 1192293"/>
                <a:gd name="connsiteY3" fmla="*/ 595985 h 1192291"/>
                <a:gd name="connsiteX4" fmla="*/ 1192247 w 1192293"/>
                <a:gd name="connsiteY4" fmla="*/ 596201 h 1192291"/>
                <a:gd name="connsiteX5" fmla="*/ 596100 w 1192293"/>
                <a:gd name="connsiteY5" fmla="*/ 1192131 h 119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293" h="1192291">
                  <a:moveTo>
                    <a:pt x="596100" y="1192131"/>
                  </a:moveTo>
                  <a:cubicBezTo>
                    <a:pt x="266858" y="1192131"/>
                    <a:pt x="-47" y="925227"/>
                    <a:pt x="-47" y="595985"/>
                  </a:cubicBezTo>
                  <a:cubicBezTo>
                    <a:pt x="-47" y="266744"/>
                    <a:pt x="266858" y="-161"/>
                    <a:pt x="596100" y="-161"/>
                  </a:cubicBezTo>
                  <a:cubicBezTo>
                    <a:pt x="925342" y="-161"/>
                    <a:pt x="1192247" y="266744"/>
                    <a:pt x="1192247" y="595985"/>
                  </a:cubicBezTo>
                  <a:cubicBezTo>
                    <a:pt x="1192247" y="596061"/>
                    <a:pt x="1192247" y="596125"/>
                    <a:pt x="1192247" y="596201"/>
                  </a:cubicBezTo>
                  <a:cubicBezTo>
                    <a:pt x="1191708" y="925184"/>
                    <a:pt x="925084" y="1191712"/>
                    <a:pt x="596100" y="1192131"/>
                  </a:cubicBezTo>
                  <a:close/>
                </a:path>
              </a:pathLst>
            </a:custGeom>
            <a:solidFill>
              <a:schemeClr val="bg1"/>
            </a:solidFill>
            <a:ln>
              <a:noFill/>
            </a:ln>
            <a:effectLst>
              <a:outerShdw blurRad="584200" dist="127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prstClr val="white"/>
                </a:solidFill>
                <a:latin typeface="Calibri" panose="020F0502020204030204"/>
              </a:endParaRPr>
            </a:p>
          </p:txBody>
        </p:sp>
        <p:sp>
          <p:nvSpPr>
            <p:cNvPr id="56" name="TextBox 6">
              <a:extLst>
                <a:ext uri="{FF2B5EF4-FFF2-40B4-BE49-F238E27FC236}">
                  <a16:creationId xmlns:a16="http://schemas.microsoft.com/office/drawing/2014/main" id="{C9F894FE-F088-1B8E-33E6-D58C857BBBF5}"/>
                </a:ext>
              </a:extLst>
            </p:cNvPr>
            <p:cNvSpPr txBox="1"/>
            <p:nvPr userDrawn="1"/>
          </p:nvSpPr>
          <p:spPr>
            <a:xfrm>
              <a:off x="1888558" y="5438399"/>
              <a:ext cx="537751" cy="523220"/>
            </a:xfrm>
            <a:prstGeom prst="rect">
              <a:avLst/>
            </a:prstGeom>
            <a:noFill/>
          </p:spPr>
          <p:txBody>
            <a:bodyPr wrap="square" anchor="ctr">
              <a:spAutoFit/>
            </a:bodyPr>
            <a:lstStyle/>
            <a:p>
              <a:pPr algn="ctr">
                <a:buClr>
                  <a:srgbClr val="FFFFFF"/>
                </a:buClr>
                <a:buSzPts val="1800"/>
                <a:defRPr/>
              </a:pPr>
              <a:r>
                <a:rPr lang="en-GB" sz="2800">
                  <a:solidFill>
                    <a:prstClr val="black"/>
                  </a:solidFill>
                  <a:latin typeface="+mj-lt"/>
                </a:rPr>
                <a:t>3</a:t>
              </a:r>
              <a:endParaRPr lang="de-DE" sz="2800">
                <a:solidFill>
                  <a:prstClr val="black"/>
                </a:solidFill>
                <a:latin typeface="+mj-lt"/>
              </a:endParaRPr>
            </a:p>
          </p:txBody>
        </p:sp>
      </p:grpSp>
      <p:sp>
        <p:nvSpPr>
          <p:cNvPr id="5" name="Arc 4">
            <a:extLst>
              <a:ext uri="{FF2B5EF4-FFF2-40B4-BE49-F238E27FC236}">
                <a16:creationId xmlns:a16="http://schemas.microsoft.com/office/drawing/2014/main" id="{B7AA459A-72FA-B017-E667-5E4A2B9FB353}"/>
              </a:ext>
            </a:extLst>
          </p:cNvPr>
          <p:cNvSpPr/>
          <p:nvPr userDrawn="1"/>
        </p:nvSpPr>
        <p:spPr>
          <a:xfrm flipH="1">
            <a:off x="5697316" y="1526737"/>
            <a:ext cx="1683194" cy="1683188"/>
          </a:xfrm>
          <a:prstGeom prst="arc">
            <a:avLst>
              <a:gd name="adj1" fmla="val 16200000"/>
              <a:gd name="adj2" fmla="val 5440945"/>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18" name="Arc 17">
            <a:extLst>
              <a:ext uri="{FF2B5EF4-FFF2-40B4-BE49-F238E27FC236}">
                <a16:creationId xmlns:a16="http://schemas.microsoft.com/office/drawing/2014/main" id="{EA7C03B7-59DF-F2B4-6D2B-25AECA955EC5}"/>
              </a:ext>
            </a:extLst>
          </p:cNvPr>
          <p:cNvSpPr/>
          <p:nvPr userDrawn="1"/>
        </p:nvSpPr>
        <p:spPr>
          <a:xfrm>
            <a:off x="5700711" y="3209925"/>
            <a:ext cx="1676404" cy="1676398"/>
          </a:xfrm>
          <a:prstGeom prst="arc">
            <a:avLst>
              <a:gd name="adj1" fmla="val 16200000"/>
              <a:gd name="adj2" fmla="val 5493727"/>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21" name="Arc 20">
            <a:extLst>
              <a:ext uri="{FF2B5EF4-FFF2-40B4-BE49-F238E27FC236}">
                <a16:creationId xmlns:a16="http://schemas.microsoft.com/office/drawing/2014/main" id="{5D028808-38B1-2694-24AA-4BC35462EB28}"/>
              </a:ext>
            </a:extLst>
          </p:cNvPr>
          <p:cNvSpPr/>
          <p:nvPr userDrawn="1"/>
        </p:nvSpPr>
        <p:spPr>
          <a:xfrm flipH="1">
            <a:off x="5697316" y="4886321"/>
            <a:ext cx="1683194" cy="1683188"/>
          </a:xfrm>
          <a:prstGeom prst="arc">
            <a:avLst>
              <a:gd name="adj1" fmla="val 16200000"/>
              <a:gd name="adj2" fmla="val 5440945"/>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28" name="Text Placeholder 9">
            <a:extLst>
              <a:ext uri="{FF2B5EF4-FFF2-40B4-BE49-F238E27FC236}">
                <a16:creationId xmlns:a16="http://schemas.microsoft.com/office/drawing/2014/main" id="{873487E0-551D-D2D9-1FBA-FAA46CED0600}"/>
              </a:ext>
            </a:extLst>
          </p:cNvPr>
          <p:cNvSpPr>
            <a:spLocks noGrp="1"/>
          </p:cNvSpPr>
          <p:nvPr>
            <p:ph type="body" sz="quarter" idx="20"/>
          </p:nvPr>
        </p:nvSpPr>
        <p:spPr>
          <a:xfrm>
            <a:off x="1256814" y="3455333"/>
            <a:ext cx="4518027" cy="1185581"/>
          </a:xfrm>
        </p:spPr>
        <p:txBody>
          <a:bodyPr lIns="90000" tIns="46800" rIns="90000" bIns="46800" anchor="ctr">
            <a:normAutofit/>
          </a:bodyPr>
          <a:lstStyle>
            <a:lvl1pPr marL="0" indent="0" algn="r">
              <a:lnSpc>
                <a:spcPct val="100000"/>
              </a:lnSpc>
              <a:spcBef>
                <a:spcPts val="0"/>
              </a:spcBef>
              <a:buNone/>
              <a:defRPr sz="1200">
                <a:latin typeface="+mn-lt"/>
              </a:defRPr>
            </a:lvl1pPr>
          </a:lstStyle>
          <a:p>
            <a:pPr lvl="0"/>
            <a:endParaRPr lang="de-AT"/>
          </a:p>
        </p:txBody>
      </p:sp>
      <p:sp>
        <p:nvSpPr>
          <p:cNvPr id="29" name="Text Placeholder 9">
            <a:extLst>
              <a:ext uri="{FF2B5EF4-FFF2-40B4-BE49-F238E27FC236}">
                <a16:creationId xmlns:a16="http://schemas.microsoft.com/office/drawing/2014/main" id="{289B8064-28D7-4108-9A7E-5078CBD053D7}"/>
              </a:ext>
            </a:extLst>
          </p:cNvPr>
          <p:cNvSpPr>
            <a:spLocks noGrp="1"/>
          </p:cNvSpPr>
          <p:nvPr>
            <p:ph type="body" sz="quarter" idx="21"/>
          </p:nvPr>
        </p:nvSpPr>
        <p:spPr>
          <a:xfrm>
            <a:off x="7302499" y="5135125"/>
            <a:ext cx="4518027" cy="1185581"/>
          </a:xfrm>
        </p:spPr>
        <p:txBody>
          <a:bodyPr lIns="90000" tIns="46800" rIns="90000" bIns="46800" anchor="ctr">
            <a:normAutofit/>
          </a:bodyPr>
          <a:lstStyle>
            <a:lvl1pPr marL="0" indent="0" algn="l">
              <a:lnSpc>
                <a:spcPct val="100000"/>
              </a:lnSpc>
              <a:spcBef>
                <a:spcPts val="0"/>
              </a:spcBef>
              <a:buNone/>
              <a:defRPr sz="1200">
                <a:latin typeface="+mn-lt"/>
              </a:defRPr>
            </a:lvl1pPr>
          </a:lstStyle>
          <a:p>
            <a:pPr lvl="0"/>
            <a:endParaRPr lang="de-AT"/>
          </a:p>
        </p:txBody>
      </p:sp>
      <p:cxnSp>
        <p:nvCxnSpPr>
          <p:cNvPr id="33" name="Straight Connector 32">
            <a:extLst>
              <a:ext uri="{FF2B5EF4-FFF2-40B4-BE49-F238E27FC236}">
                <a16:creationId xmlns:a16="http://schemas.microsoft.com/office/drawing/2014/main" id="{34FB0F6E-B1E4-A67B-809A-78ABEFA5C706}"/>
              </a:ext>
            </a:extLst>
          </p:cNvPr>
          <p:cNvCxnSpPr>
            <a:cxnSpLocks/>
          </p:cNvCxnSpPr>
          <p:nvPr userDrawn="1"/>
        </p:nvCxnSpPr>
        <p:spPr>
          <a:xfrm>
            <a:off x="5092479" y="2368331"/>
            <a:ext cx="604837"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D16D80-F74C-63DB-5859-987EAB80CA87}"/>
              </a:ext>
            </a:extLst>
          </p:cNvPr>
          <p:cNvCxnSpPr>
            <a:cxnSpLocks/>
          </p:cNvCxnSpPr>
          <p:nvPr userDrawn="1"/>
        </p:nvCxnSpPr>
        <p:spPr>
          <a:xfrm>
            <a:off x="7377115" y="4048124"/>
            <a:ext cx="604837"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22D83F9-E8B5-9346-061B-161DFFE21DBB}"/>
              </a:ext>
            </a:extLst>
          </p:cNvPr>
          <p:cNvCxnSpPr>
            <a:cxnSpLocks/>
          </p:cNvCxnSpPr>
          <p:nvPr userDrawn="1"/>
        </p:nvCxnSpPr>
        <p:spPr>
          <a:xfrm>
            <a:off x="5092479" y="5727915"/>
            <a:ext cx="604837"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59" name="Oval 258">
            <a:extLst>
              <a:ext uri="{FF2B5EF4-FFF2-40B4-BE49-F238E27FC236}">
                <a16:creationId xmlns:a16="http://schemas.microsoft.com/office/drawing/2014/main" id="{A142F953-E33E-0DD1-7940-9B6CFF31B1BE}"/>
              </a:ext>
            </a:extLst>
          </p:cNvPr>
          <p:cNvSpPr/>
          <p:nvPr userDrawn="1"/>
        </p:nvSpPr>
        <p:spPr>
          <a:xfrm>
            <a:off x="4658687" y="1953066"/>
            <a:ext cx="830534" cy="8305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60" name="Oval 259">
            <a:extLst>
              <a:ext uri="{FF2B5EF4-FFF2-40B4-BE49-F238E27FC236}">
                <a16:creationId xmlns:a16="http://schemas.microsoft.com/office/drawing/2014/main" id="{218EB4F4-9577-8D1F-8BB0-5A7D59E26C78}"/>
              </a:ext>
            </a:extLst>
          </p:cNvPr>
          <p:cNvSpPr/>
          <p:nvPr userDrawn="1"/>
        </p:nvSpPr>
        <p:spPr>
          <a:xfrm>
            <a:off x="7588120" y="3632859"/>
            <a:ext cx="830534" cy="8305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61" name="Oval 260">
            <a:extLst>
              <a:ext uri="{FF2B5EF4-FFF2-40B4-BE49-F238E27FC236}">
                <a16:creationId xmlns:a16="http://schemas.microsoft.com/office/drawing/2014/main" id="{259AC8C6-E216-33D7-2E41-3D78B51CCA0B}"/>
              </a:ext>
            </a:extLst>
          </p:cNvPr>
          <p:cNvSpPr/>
          <p:nvPr userDrawn="1"/>
        </p:nvSpPr>
        <p:spPr>
          <a:xfrm>
            <a:off x="4658687" y="5312650"/>
            <a:ext cx="830534" cy="8305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7" name="Freeform: Shape 25">
            <a:extLst>
              <a:ext uri="{FF2B5EF4-FFF2-40B4-BE49-F238E27FC236}">
                <a16:creationId xmlns:a16="http://schemas.microsoft.com/office/drawing/2014/main" id="{10E19FA5-BAFD-8A16-A800-9B32224A28D7}"/>
              </a:ext>
            </a:extLst>
          </p:cNvPr>
          <p:cNvSpPr>
            <a:spLocks noGrp="1"/>
          </p:cNvSpPr>
          <p:nvPr>
            <p:ph type="pic" sz="quarter" idx="27"/>
          </p:nvPr>
        </p:nvSpPr>
        <p:spPr>
          <a:xfrm>
            <a:off x="4795637" y="2091680"/>
            <a:ext cx="556631" cy="556628"/>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rgbClr val="1E003B"/>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19" name="Freeform: Shape 25">
            <a:extLst>
              <a:ext uri="{FF2B5EF4-FFF2-40B4-BE49-F238E27FC236}">
                <a16:creationId xmlns:a16="http://schemas.microsoft.com/office/drawing/2014/main" id="{06E9CE0C-9F30-32E3-C566-5E378156B478}"/>
              </a:ext>
            </a:extLst>
          </p:cNvPr>
          <p:cNvSpPr>
            <a:spLocks noGrp="1"/>
          </p:cNvSpPr>
          <p:nvPr>
            <p:ph type="pic" sz="quarter" idx="28"/>
          </p:nvPr>
        </p:nvSpPr>
        <p:spPr>
          <a:xfrm>
            <a:off x="7725071" y="3769809"/>
            <a:ext cx="556631" cy="556628"/>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rgbClr val="1E003B"/>
          </a:solidFill>
        </p:spPr>
        <p:txBody>
          <a:bodyPr vert="horz" wrap="square" lIns="91440" tIns="45720" rIns="91440" bIns="45720" rtlCol="0" anchor="ctr">
            <a:noAutofit/>
          </a:bodyPr>
          <a:lstStyle>
            <a:lvl1pPr marL="0" indent="0" algn="ctr">
              <a:buNone/>
              <a:defRPr lang="de-AT" sz="1400"/>
            </a:lvl1pPr>
          </a:lstStyle>
          <a:p>
            <a:pPr lvl="0"/>
            <a:endParaRPr lang="de-AT"/>
          </a:p>
        </p:txBody>
      </p:sp>
      <p:sp>
        <p:nvSpPr>
          <p:cNvPr id="20" name="Freeform: Shape 25">
            <a:extLst>
              <a:ext uri="{FF2B5EF4-FFF2-40B4-BE49-F238E27FC236}">
                <a16:creationId xmlns:a16="http://schemas.microsoft.com/office/drawing/2014/main" id="{3A708267-DC40-B91F-D4E3-1E8809B9DAAC}"/>
              </a:ext>
            </a:extLst>
          </p:cNvPr>
          <p:cNvSpPr>
            <a:spLocks noGrp="1"/>
          </p:cNvSpPr>
          <p:nvPr>
            <p:ph type="pic" sz="quarter" idx="29"/>
          </p:nvPr>
        </p:nvSpPr>
        <p:spPr>
          <a:xfrm>
            <a:off x="4795638" y="5449601"/>
            <a:ext cx="556631" cy="556628"/>
          </a:xfrm>
          <a:custGeom>
            <a:avLst/>
            <a:gdLst>
              <a:gd name="connsiteX0" fmla="*/ 838591 w 1677182"/>
              <a:gd name="connsiteY0" fmla="*/ 0 h 1677176"/>
              <a:gd name="connsiteX1" fmla="*/ 1677182 w 1677182"/>
              <a:gd name="connsiteY1" fmla="*/ 838588 h 1677176"/>
              <a:gd name="connsiteX2" fmla="*/ 838591 w 1677182"/>
              <a:gd name="connsiteY2" fmla="*/ 1677176 h 1677176"/>
              <a:gd name="connsiteX3" fmla="*/ 0 w 1677182"/>
              <a:gd name="connsiteY3" fmla="*/ 838588 h 1677176"/>
              <a:gd name="connsiteX4" fmla="*/ 838591 w 1677182"/>
              <a:gd name="connsiteY4" fmla="*/ 0 h 167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82" h="1677176">
                <a:moveTo>
                  <a:pt x="838591" y="0"/>
                </a:moveTo>
                <a:cubicBezTo>
                  <a:pt x="1301732" y="0"/>
                  <a:pt x="1677182" y="375449"/>
                  <a:pt x="1677182" y="838588"/>
                </a:cubicBezTo>
                <a:cubicBezTo>
                  <a:pt x="1677182" y="1301727"/>
                  <a:pt x="1301732" y="1677176"/>
                  <a:pt x="838591" y="1677176"/>
                </a:cubicBezTo>
                <a:cubicBezTo>
                  <a:pt x="375450" y="1677176"/>
                  <a:pt x="0" y="1301727"/>
                  <a:pt x="0" y="838588"/>
                </a:cubicBezTo>
                <a:cubicBezTo>
                  <a:pt x="0" y="375449"/>
                  <a:pt x="375450" y="0"/>
                  <a:pt x="838591" y="0"/>
                </a:cubicBezTo>
                <a:close/>
              </a:path>
            </a:pathLst>
          </a:custGeom>
          <a:solidFill>
            <a:srgbClr val="1E003B"/>
          </a:solidFill>
        </p:spPr>
        <p:txBody>
          <a:bodyPr vert="horz" wrap="square" lIns="91440" tIns="45720" rIns="91440" bIns="45720" rtlCol="0" anchor="ctr">
            <a:noAutofit/>
          </a:bodyPr>
          <a:lstStyle>
            <a:lvl1pPr marL="0" indent="0" algn="ctr">
              <a:buNone/>
              <a:defRPr lang="de-AT" sz="1400"/>
            </a:lvl1pPr>
          </a:lstStyle>
          <a:p>
            <a:pPr lvl="0"/>
            <a:endParaRPr lang="de-AT"/>
          </a:p>
        </p:txBody>
      </p:sp>
    </p:spTree>
    <p:extLst>
      <p:ext uri="{BB962C8B-B14F-4D97-AF65-F5344CB8AC3E}">
        <p14:creationId xmlns:p14="http://schemas.microsoft.com/office/powerpoint/2010/main" val="4022030005"/>
      </p:ext>
    </p:extLst>
  </p:cSld>
  <p:clrMapOvr>
    <a:masterClrMapping/>
  </p:clrMapOvr>
  <p:extLst>
    <p:ext uri="{DCECCB84-F9BA-43D5-87BE-67443E8EF086}">
      <p15:sldGuideLst xmlns:p15="http://schemas.microsoft.com/office/powerpoint/2012/main"/>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2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19234869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Rectangle 28">
            <a:extLst>
              <a:ext uri="{FF2B5EF4-FFF2-40B4-BE49-F238E27FC236}">
                <a16:creationId xmlns:a16="http://schemas.microsoft.com/office/drawing/2014/main" id="{3FA32F94-E619-3CF2-0D65-839294BAA534}"/>
              </a:ext>
            </a:extLst>
          </p:cNvPr>
          <p:cNvSpPr/>
          <p:nvPr userDrawn="1"/>
        </p:nvSpPr>
        <p:spPr>
          <a:xfrm>
            <a:off x="9219726" y="1619250"/>
            <a:ext cx="2600799" cy="1382784"/>
          </a:xfrm>
          <a:prstGeom prst="rect">
            <a:avLst/>
          </a:prstGeom>
          <a:solidFill>
            <a:srgbClr val="FF0063"/>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30" name="Rectangle 29">
            <a:extLst>
              <a:ext uri="{FF2B5EF4-FFF2-40B4-BE49-F238E27FC236}">
                <a16:creationId xmlns:a16="http://schemas.microsoft.com/office/drawing/2014/main" id="{62E5588C-0856-EE03-73D1-52BFDEAB8B3D}"/>
              </a:ext>
            </a:extLst>
          </p:cNvPr>
          <p:cNvSpPr/>
          <p:nvPr userDrawn="1"/>
        </p:nvSpPr>
        <p:spPr>
          <a:xfrm>
            <a:off x="9219726" y="1619250"/>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 name="Titel 1">
            <a:extLst>
              <a:ext uri="{FF2B5EF4-FFF2-40B4-BE49-F238E27FC236}">
                <a16:creationId xmlns:a16="http://schemas.microsoft.com/office/drawing/2014/main" id="{BF48F3D0-9907-420B-9AAC-7BB225948C6B}"/>
              </a:ext>
            </a:extLst>
          </p:cNvPr>
          <p:cNvSpPr>
            <a:spLocks noGrp="1"/>
          </p:cNvSpPr>
          <p:nvPr userDrawn="1">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userDrawn="1">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userDrawn="1">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userDrawn="1">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35" name="Text Placeholder 9">
            <a:extLst>
              <a:ext uri="{FF2B5EF4-FFF2-40B4-BE49-F238E27FC236}">
                <a16:creationId xmlns:a16="http://schemas.microsoft.com/office/drawing/2014/main" id="{ADC1AEB7-2CD7-BC15-F190-29278B6FADE2}"/>
              </a:ext>
            </a:extLst>
          </p:cNvPr>
          <p:cNvSpPr>
            <a:spLocks noGrp="1"/>
          </p:cNvSpPr>
          <p:nvPr userDrawn="1">
            <p:ph type="body" sz="quarter" idx="18"/>
          </p:nvPr>
        </p:nvSpPr>
        <p:spPr>
          <a:xfrm>
            <a:off x="9326042" y="1742303"/>
            <a:ext cx="2388164" cy="1075730"/>
          </a:xfrm>
        </p:spPr>
        <p:txBody>
          <a:bodyPr lIns="90000" tIns="46800" rIns="90000" bIns="46800" anchor="ctr">
            <a:normAutofit/>
          </a:bodyPr>
          <a:lstStyle>
            <a:lvl1pPr marL="0" indent="0">
              <a:lnSpc>
                <a:spcPct val="100000"/>
              </a:lnSpc>
              <a:spcBef>
                <a:spcPts val="0"/>
              </a:spcBef>
              <a:buNone/>
              <a:defRPr sz="1200"/>
            </a:lvl1pPr>
          </a:lstStyle>
          <a:p>
            <a:pPr lvl="0"/>
            <a:endParaRPr lang="de-AT"/>
          </a:p>
        </p:txBody>
      </p:sp>
      <p:sp>
        <p:nvSpPr>
          <p:cNvPr id="9" name="Freeform: Shape 8">
            <a:extLst>
              <a:ext uri="{FF2B5EF4-FFF2-40B4-BE49-F238E27FC236}">
                <a16:creationId xmlns:a16="http://schemas.microsoft.com/office/drawing/2014/main" id="{79E9A0A1-EAD2-C7D2-1F6D-08DD1D7283FB}"/>
              </a:ext>
            </a:extLst>
          </p:cNvPr>
          <p:cNvSpPr/>
          <p:nvPr userDrawn="1"/>
        </p:nvSpPr>
        <p:spPr>
          <a:xfrm>
            <a:off x="5595748" y="1619250"/>
            <a:ext cx="1886330" cy="1633557"/>
          </a:xfrm>
          <a:custGeom>
            <a:avLst/>
            <a:gdLst>
              <a:gd name="connsiteX0" fmla="*/ 978281 w 1956562"/>
              <a:gd name="connsiteY0" fmla="*/ 0 h 1694378"/>
              <a:gd name="connsiteX1" fmla="*/ 0 w 1956562"/>
              <a:gd name="connsiteY1" fmla="*/ 1694378 h 1694378"/>
              <a:gd name="connsiteX2" fmla="*/ 1956562 w 1956562"/>
              <a:gd name="connsiteY2" fmla="*/ 1694378 h 1694378"/>
              <a:gd name="connsiteX3" fmla="*/ 978281 w 1956562"/>
              <a:gd name="connsiteY3" fmla="*/ 0 h 1694378"/>
            </a:gdLst>
            <a:ahLst/>
            <a:cxnLst>
              <a:cxn ang="0">
                <a:pos x="connsiteX0" y="connsiteY0"/>
              </a:cxn>
              <a:cxn ang="0">
                <a:pos x="connsiteX1" y="connsiteY1"/>
              </a:cxn>
              <a:cxn ang="0">
                <a:pos x="connsiteX2" y="connsiteY2"/>
              </a:cxn>
              <a:cxn ang="0">
                <a:pos x="connsiteX3" y="connsiteY3"/>
              </a:cxn>
            </a:cxnLst>
            <a:rect l="l" t="t" r="r" b="b"/>
            <a:pathLst>
              <a:path w="1956562" h="1694378">
                <a:moveTo>
                  <a:pt x="978281" y="0"/>
                </a:moveTo>
                <a:lnTo>
                  <a:pt x="0" y="1694378"/>
                </a:lnTo>
                <a:lnTo>
                  <a:pt x="1956562" y="1694378"/>
                </a:lnTo>
                <a:lnTo>
                  <a:pt x="978281" y="0"/>
                </a:lnTo>
                <a:close/>
              </a:path>
            </a:pathLst>
          </a:custGeom>
          <a:solidFill>
            <a:srgbClr val="FF0063"/>
          </a:solidFill>
          <a:ln w="21318" cap="flat">
            <a:noFill/>
            <a:prstDash val="solid"/>
            <a:miter/>
          </a:ln>
        </p:spPr>
        <p:txBody>
          <a:bodyPr rtlCol="0" anchor="ctr"/>
          <a:lstStyle/>
          <a:p>
            <a:endParaRPr lang="de-AT"/>
          </a:p>
        </p:txBody>
      </p:sp>
      <p:sp>
        <p:nvSpPr>
          <p:cNvPr id="12" name="Freeform: Shape 11">
            <a:extLst>
              <a:ext uri="{FF2B5EF4-FFF2-40B4-BE49-F238E27FC236}">
                <a16:creationId xmlns:a16="http://schemas.microsoft.com/office/drawing/2014/main" id="{2561415B-C84B-81EC-6103-B2C06102B158}"/>
              </a:ext>
            </a:extLst>
          </p:cNvPr>
          <p:cNvSpPr/>
          <p:nvPr userDrawn="1"/>
        </p:nvSpPr>
        <p:spPr>
          <a:xfrm>
            <a:off x="3946547" y="5051654"/>
            <a:ext cx="5184732" cy="1428333"/>
          </a:xfrm>
          <a:custGeom>
            <a:avLst/>
            <a:gdLst>
              <a:gd name="connsiteX0" fmla="*/ 855302 w 5377771"/>
              <a:gd name="connsiteY0" fmla="*/ 0 h 1481513"/>
              <a:gd name="connsiteX1" fmla="*/ 0 w 5377771"/>
              <a:gd name="connsiteY1" fmla="*/ 1481513 h 1481513"/>
              <a:gd name="connsiteX2" fmla="*/ 5377771 w 5377771"/>
              <a:gd name="connsiteY2" fmla="*/ 1481513 h 1481513"/>
              <a:gd name="connsiteX3" fmla="*/ 4522469 w 5377771"/>
              <a:gd name="connsiteY3" fmla="*/ 0 h 1481513"/>
              <a:gd name="connsiteX4" fmla="*/ 855302 w 5377771"/>
              <a:gd name="connsiteY4" fmla="*/ 0 h 1481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771" h="1481513">
                <a:moveTo>
                  <a:pt x="855302" y="0"/>
                </a:moveTo>
                <a:lnTo>
                  <a:pt x="0" y="1481513"/>
                </a:lnTo>
                <a:lnTo>
                  <a:pt x="5377771" y="1481513"/>
                </a:lnTo>
                <a:lnTo>
                  <a:pt x="4522469" y="0"/>
                </a:lnTo>
                <a:lnTo>
                  <a:pt x="855302" y="0"/>
                </a:lnTo>
                <a:close/>
              </a:path>
            </a:pathLst>
          </a:custGeom>
          <a:solidFill>
            <a:srgbClr val="1E003B"/>
          </a:solidFill>
          <a:ln w="21318" cap="flat">
            <a:noFill/>
            <a:prstDash val="solid"/>
            <a:miter/>
          </a:ln>
        </p:spPr>
        <p:txBody>
          <a:bodyPr rtlCol="0" anchor="ctr"/>
          <a:lstStyle/>
          <a:p>
            <a:endParaRPr lang="de-AT"/>
          </a:p>
        </p:txBody>
      </p:sp>
      <p:sp>
        <p:nvSpPr>
          <p:cNvPr id="18" name="Freeform: Shape 17">
            <a:extLst>
              <a:ext uri="{FF2B5EF4-FFF2-40B4-BE49-F238E27FC236}">
                <a16:creationId xmlns:a16="http://schemas.microsoft.com/office/drawing/2014/main" id="{C0DE13FC-FCA9-02E1-D15B-097B5DAFD824}"/>
              </a:ext>
            </a:extLst>
          </p:cNvPr>
          <p:cNvSpPr/>
          <p:nvPr userDrawn="1"/>
        </p:nvSpPr>
        <p:spPr>
          <a:xfrm>
            <a:off x="4771147" y="3438064"/>
            <a:ext cx="1744906" cy="1428333"/>
          </a:xfrm>
          <a:custGeom>
            <a:avLst/>
            <a:gdLst>
              <a:gd name="connsiteX0" fmla="*/ 824600 w 1744906"/>
              <a:gd name="connsiteY0" fmla="*/ 0 h 1428333"/>
              <a:gd name="connsiteX1" fmla="*/ 1744906 w 1744906"/>
              <a:gd name="connsiteY1" fmla="*/ 0 h 1428333"/>
              <a:gd name="connsiteX2" fmla="*/ 1744906 w 1744906"/>
              <a:gd name="connsiteY2" fmla="*/ 1428333 h 1428333"/>
              <a:gd name="connsiteX3" fmla="*/ 0 w 1744906"/>
              <a:gd name="connsiteY3" fmla="*/ 1428333 h 1428333"/>
              <a:gd name="connsiteX4" fmla="*/ 824600 w 1744906"/>
              <a:gd name="connsiteY4" fmla="*/ 0 h 1428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06" h="1428333">
                <a:moveTo>
                  <a:pt x="824600" y="0"/>
                </a:moveTo>
                <a:lnTo>
                  <a:pt x="1744906" y="0"/>
                </a:lnTo>
                <a:lnTo>
                  <a:pt x="1744906" y="1428333"/>
                </a:lnTo>
                <a:lnTo>
                  <a:pt x="0" y="1428333"/>
                </a:lnTo>
                <a:lnTo>
                  <a:pt x="824600" y="0"/>
                </a:lnTo>
                <a:close/>
              </a:path>
            </a:pathLst>
          </a:custGeom>
          <a:solidFill>
            <a:srgbClr val="3100FF"/>
          </a:solidFill>
          <a:ln w="21318" cap="flat">
            <a:noFill/>
            <a:prstDash val="solid"/>
            <a:miter/>
          </a:ln>
        </p:spPr>
        <p:txBody>
          <a:bodyPr wrap="square" rtlCol="0" anchor="ctr">
            <a:noAutofit/>
          </a:bodyPr>
          <a:lstStyle/>
          <a:p>
            <a:endParaRPr lang="de-AT"/>
          </a:p>
        </p:txBody>
      </p:sp>
      <p:sp>
        <p:nvSpPr>
          <p:cNvPr id="14" name="Freeform: Shape 13">
            <a:extLst>
              <a:ext uri="{FF2B5EF4-FFF2-40B4-BE49-F238E27FC236}">
                <a16:creationId xmlns:a16="http://schemas.microsoft.com/office/drawing/2014/main" id="{FE36463C-6AE7-C385-4C37-D4A94A84F92B}"/>
              </a:ext>
            </a:extLst>
          </p:cNvPr>
          <p:cNvSpPr/>
          <p:nvPr userDrawn="1"/>
        </p:nvSpPr>
        <p:spPr>
          <a:xfrm>
            <a:off x="6561772" y="3438064"/>
            <a:ext cx="1744906" cy="1428333"/>
          </a:xfrm>
          <a:custGeom>
            <a:avLst/>
            <a:gdLst>
              <a:gd name="connsiteX0" fmla="*/ 0 w 1744906"/>
              <a:gd name="connsiteY0" fmla="*/ 0 h 1428333"/>
              <a:gd name="connsiteX1" fmla="*/ 920305 w 1744906"/>
              <a:gd name="connsiteY1" fmla="*/ 0 h 1428333"/>
              <a:gd name="connsiteX2" fmla="*/ 1744906 w 1744906"/>
              <a:gd name="connsiteY2" fmla="*/ 1428333 h 1428333"/>
              <a:gd name="connsiteX3" fmla="*/ 0 w 1744906"/>
              <a:gd name="connsiteY3" fmla="*/ 1428333 h 1428333"/>
              <a:gd name="connsiteX4" fmla="*/ 0 w 1744906"/>
              <a:gd name="connsiteY4" fmla="*/ 0 h 1428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06" h="1428333">
                <a:moveTo>
                  <a:pt x="0" y="0"/>
                </a:moveTo>
                <a:lnTo>
                  <a:pt x="920305" y="0"/>
                </a:lnTo>
                <a:lnTo>
                  <a:pt x="1744906" y="1428333"/>
                </a:lnTo>
                <a:lnTo>
                  <a:pt x="0" y="1428333"/>
                </a:lnTo>
                <a:lnTo>
                  <a:pt x="0" y="0"/>
                </a:lnTo>
                <a:close/>
              </a:path>
            </a:pathLst>
          </a:custGeom>
          <a:solidFill>
            <a:schemeClr val="accent6">
              <a:lumMod val="75000"/>
            </a:schemeClr>
          </a:solidFill>
          <a:ln w="21318" cap="flat">
            <a:noFill/>
            <a:prstDash val="solid"/>
            <a:miter/>
          </a:ln>
        </p:spPr>
        <p:txBody>
          <a:bodyPr wrap="square" rtlCol="0" anchor="ctr">
            <a:noAutofit/>
          </a:bodyPr>
          <a:lstStyle/>
          <a:p>
            <a:endParaRPr lang="de-AT"/>
          </a:p>
        </p:txBody>
      </p:sp>
      <p:sp>
        <p:nvSpPr>
          <p:cNvPr id="16" name="Freeform: Shape 15">
            <a:extLst>
              <a:ext uri="{FF2B5EF4-FFF2-40B4-BE49-F238E27FC236}">
                <a16:creationId xmlns:a16="http://schemas.microsoft.com/office/drawing/2014/main" id="{99EFBB84-4F7F-778F-2C43-9FB453376B1F}"/>
              </a:ext>
            </a:extLst>
          </p:cNvPr>
          <p:cNvSpPr/>
          <p:nvPr userDrawn="1"/>
        </p:nvSpPr>
        <p:spPr>
          <a:xfrm>
            <a:off x="4771147" y="4866398"/>
            <a:ext cx="3535530" cy="185256"/>
          </a:xfrm>
          <a:custGeom>
            <a:avLst/>
            <a:gdLst>
              <a:gd name="connsiteX0" fmla="*/ 3667167 w 3667166"/>
              <a:gd name="connsiteY0" fmla="*/ 192155 h 192154"/>
              <a:gd name="connsiteX1" fmla="*/ 344811 w 3667166"/>
              <a:gd name="connsiteY1" fmla="*/ 192155 h 192154"/>
              <a:gd name="connsiteX2" fmla="*/ 0 w 3667166"/>
              <a:gd name="connsiteY2" fmla="*/ 0 h 192154"/>
              <a:gd name="connsiteX3" fmla="*/ 3322356 w 3667166"/>
              <a:gd name="connsiteY3" fmla="*/ 0 h 192154"/>
              <a:gd name="connsiteX4" fmla="*/ 3667167 w 3667166"/>
              <a:gd name="connsiteY4" fmla="*/ 192155 h 192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7166" h="192154">
                <a:moveTo>
                  <a:pt x="3667167" y="192155"/>
                </a:moveTo>
                <a:lnTo>
                  <a:pt x="344811" y="192155"/>
                </a:lnTo>
                <a:lnTo>
                  <a:pt x="0" y="0"/>
                </a:lnTo>
                <a:lnTo>
                  <a:pt x="3322356" y="0"/>
                </a:lnTo>
                <a:lnTo>
                  <a:pt x="3667167" y="192155"/>
                </a:lnTo>
                <a:close/>
              </a:path>
            </a:pathLst>
          </a:custGeom>
          <a:solidFill>
            <a:srgbClr val="3100FF">
              <a:alpha val="50000"/>
            </a:srgbClr>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p>
        </p:txBody>
      </p:sp>
      <p:sp>
        <p:nvSpPr>
          <p:cNvPr id="17" name="Freeform: Shape 16">
            <a:extLst>
              <a:ext uri="{FF2B5EF4-FFF2-40B4-BE49-F238E27FC236}">
                <a16:creationId xmlns:a16="http://schemas.microsoft.com/office/drawing/2014/main" id="{B8F6EDAB-8CA7-52DC-95B2-1FD82B8044BC}"/>
              </a:ext>
            </a:extLst>
          </p:cNvPr>
          <p:cNvSpPr/>
          <p:nvPr userDrawn="1"/>
        </p:nvSpPr>
        <p:spPr>
          <a:xfrm>
            <a:off x="5595748" y="3252807"/>
            <a:ext cx="1881183" cy="185256"/>
          </a:xfrm>
          <a:custGeom>
            <a:avLst/>
            <a:gdLst>
              <a:gd name="connsiteX0" fmla="*/ 1951225 w 1951224"/>
              <a:gd name="connsiteY0" fmla="*/ 192155 h 192154"/>
              <a:gd name="connsiteX1" fmla="*/ 183401 w 1951224"/>
              <a:gd name="connsiteY1" fmla="*/ 192155 h 192154"/>
              <a:gd name="connsiteX2" fmla="*/ 0 w 1951224"/>
              <a:gd name="connsiteY2" fmla="*/ 0 h 192154"/>
              <a:gd name="connsiteX3" fmla="*/ 1767824 w 1951224"/>
              <a:gd name="connsiteY3" fmla="*/ 0 h 192154"/>
              <a:gd name="connsiteX4" fmla="*/ 1951225 w 1951224"/>
              <a:gd name="connsiteY4" fmla="*/ 192155 h 192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1224" h="192154">
                <a:moveTo>
                  <a:pt x="1951225" y="192155"/>
                </a:moveTo>
                <a:lnTo>
                  <a:pt x="183401" y="192155"/>
                </a:lnTo>
                <a:lnTo>
                  <a:pt x="0" y="0"/>
                </a:lnTo>
                <a:lnTo>
                  <a:pt x="1767824" y="0"/>
                </a:lnTo>
                <a:lnTo>
                  <a:pt x="1951225" y="192155"/>
                </a:lnTo>
                <a:close/>
              </a:path>
            </a:pathLst>
          </a:custGeom>
          <a:solidFill>
            <a:srgbClr val="FF0063">
              <a:alpha val="50000"/>
            </a:srgbClr>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p>
        </p:txBody>
      </p:sp>
      <p:cxnSp>
        <p:nvCxnSpPr>
          <p:cNvPr id="68" name="Straight Connector 67">
            <a:extLst>
              <a:ext uri="{FF2B5EF4-FFF2-40B4-BE49-F238E27FC236}">
                <a16:creationId xmlns:a16="http://schemas.microsoft.com/office/drawing/2014/main" id="{7E197560-CBAA-EB99-6B52-13B530B7FC82}"/>
              </a:ext>
            </a:extLst>
          </p:cNvPr>
          <p:cNvCxnSpPr>
            <a:cxnSpLocks/>
          </p:cNvCxnSpPr>
          <p:nvPr userDrawn="1"/>
        </p:nvCxnSpPr>
        <p:spPr>
          <a:xfrm>
            <a:off x="6956854" y="2280169"/>
            <a:ext cx="2262872"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06C1755-A8A8-01FF-5411-DEFF3725F663}"/>
              </a:ext>
            </a:extLst>
          </p:cNvPr>
          <p:cNvSpPr/>
          <p:nvPr userDrawn="1"/>
        </p:nvSpPr>
        <p:spPr>
          <a:xfrm>
            <a:off x="1257300" y="3356733"/>
            <a:ext cx="2600799" cy="1382784"/>
          </a:xfrm>
          <a:prstGeom prst="rect">
            <a:avLst/>
          </a:prstGeom>
          <a:solidFill>
            <a:srgbClr val="3100FF"/>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solidFill>
                <a:schemeClr val="tx1"/>
              </a:solidFill>
            </a:endParaRPr>
          </a:p>
        </p:txBody>
      </p:sp>
      <p:sp>
        <p:nvSpPr>
          <p:cNvPr id="25" name="Rectangle 24">
            <a:extLst>
              <a:ext uri="{FF2B5EF4-FFF2-40B4-BE49-F238E27FC236}">
                <a16:creationId xmlns:a16="http://schemas.microsoft.com/office/drawing/2014/main" id="{F46B3105-3C3C-956A-6C08-EDD9E1BD4F69}"/>
              </a:ext>
            </a:extLst>
          </p:cNvPr>
          <p:cNvSpPr/>
          <p:nvPr userDrawn="1"/>
        </p:nvSpPr>
        <p:spPr>
          <a:xfrm>
            <a:off x="1257300" y="3356733"/>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6" name="Text Placeholder 9">
            <a:extLst>
              <a:ext uri="{FF2B5EF4-FFF2-40B4-BE49-F238E27FC236}">
                <a16:creationId xmlns:a16="http://schemas.microsoft.com/office/drawing/2014/main" id="{1CB384B7-96BC-007D-8377-48C9474B6ADA}"/>
              </a:ext>
            </a:extLst>
          </p:cNvPr>
          <p:cNvSpPr>
            <a:spLocks noGrp="1"/>
          </p:cNvSpPr>
          <p:nvPr userDrawn="1">
            <p:ph type="body" sz="quarter" idx="21"/>
          </p:nvPr>
        </p:nvSpPr>
        <p:spPr>
          <a:xfrm>
            <a:off x="1363618" y="3479786"/>
            <a:ext cx="2388164" cy="1075730"/>
          </a:xfrm>
        </p:spPr>
        <p:txBody>
          <a:bodyPr lIns="90000" tIns="46800" rIns="90000" bIns="46800" anchor="ctr">
            <a:normAutofit/>
          </a:bodyPr>
          <a:lstStyle>
            <a:lvl1pPr marL="0" indent="0">
              <a:lnSpc>
                <a:spcPct val="100000"/>
              </a:lnSpc>
              <a:spcBef>
                <a:spcPts val="0"/>
              </a:spcBef>
              <a:buNone/>
              <a:defRPr sz="1200"/>
            </a:lvl1pPr>
          </a:lstStyle>
          <a:p>
            <a:pPr lvl="0"/>
            <a:endParaRPr lang="de-AT"/>
          </a:p>
        </p:txBody>
      </p:sp>
      <p:grpSp>
        <p:nvGrpSpPr>
          <p:cNvPr id="51" name="Group 50">
            <a:extLst>
              <a:ext uri="{FF2B5EF4-FFF2-40B4-BE49-F238E27FC236}">
                <a16:creationId xmlns:a16="http://schemas.microsoft.com/office/drawing/2014/main" id="{EA027FE6-6D68-A1B7-8B34-F27F10B622D9}"/>
              </a:ext>
            </a:extLst>
          </p:cNvPr>
          <p:cNvGrpSpPr/>
          <p:nvPr userDrawn="1"/>
        </p:nvGrpSpPr>
        <p:grpSpPr>
          <a:xfrm>
            <a:off x="6824262" y="2172075"/>
            <a:ext cx="216186" cy="216186"/>
            <a:chOff x="5196114" y="2015722"/>
            <a:chExt cx="216186" cy="216186"/>
          </a:xfrm>
        </p:grpSpPr>
        <p:sp>
          <p:nvSpPr>
            <p:cNvPr id="49" name="Oval 48">
              <a:extLst>
                <a:ext uri="{FF2B5EF4-FFF2-40B4-BE49-F238E27FC236}">
                  <a16:creationId xmlns:a16="http://schemas.microsoft.com/office/drawing/2014/main" id="{0E6EBD16-1BF0-7AD2-5B5D-809D0619E3E1}"/>
                </a:ext>
              </a:extLst>
            </p:cNvPr>
            <p:cNvSpPr/>
            <p:nvPr/>
          </p:nvSpPr>
          <p:spPr>
            <a:xfrm>
              <a:off x="5196114" y="2015722"/>
              <a:ext cx="216186" cy="216186"/>
            </a:xfrm>
            <a:prstGeom prst="ellipse">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AT">
                <a:solidFill>
                  <a:srgbClr val="140028"/>
                </a:solidFill>
                <a:latin typeface="Trenda-Regular"/>
              </a:endParaRPr>
            </a:p>
          </p:txBody>
        </p:sp>
        <p:sp>
          <p:nvSpPr>
            <p:cNvPr id="50" name="Oval 49">
              <a:extLst>
                <a:ext uri="{FF2B5EF4-FFF2-40B4-BE49-F238E27FC236}">
                  <a16:creationId xmlns:a16="http://schemas.microsoft.com/office/drawing/2014/main" id="{544627E4-8BC9-93CD-38E6-18B2A9915A77}"/>
                </a:ext>
              </a:extLst>
            </p:cNvPr>
            <p:cNvSpPr/>
            <p:nvPr/>
          </p:nvSpPr>
          <p:spPr>
            <a:xfrm>
              <a:off x="5226789" y="2046397"/>
              <a:ext cx="154836" cy="154836"/>
            </a:xfrm>
            <a:prstGeom prst="ellipse">
              <a:avLst/>
            </a:prstGeom>
            <a:solidFill>
              <a:srgbClr val="FF0063"/>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p>
          </p:txBody>
        </p:sp>
      </p:grpSp>
      <p:cxnSp>
        <p:nvCxnSpPr>
          <p:cNvPr id="39" name="Straight Connector 38">
            <a:extLst>
              <a:ext uri="{FF2B5EF4-FFF2-40B4-BE49-F238E27FC236}">
                <a16:creationId xmlns:a16="http://schemas.microsoft.com/office/drawing/2014/main" id="{F9761970-3FC7-F92E-38EA-D7B16CF7B267}"/>
              </a:ext>
            </a:extLst>
          </p:cNvPr>
          <p:cNvCxnSpPr>
            <a:cxnSpLocks/>
          </p:cNvCxnSpPr>
          <p:nvPr userDrawn="1"/>
        </p:nvCxnSpPr>
        <p:spPr>
          <a:xfrm flipH="1">
            <a:off x="3858099" y="4017652"/>
            <a:ext cx="1348472"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6BC1309-9490-C633-D33E-E64247E7DFAF}"/>
              </a:ext>
            </a:extLst>
          </p:cNvPr>
          <p:cNvGrpSpPr/>
          <p:nvPr userDrawn="1"/>
        </p:nvGrpSpPr>
        <p:grpSpPr>
          <a:xfrm>
            <a:off x="5146575" y="3909558"/>
            <a:ext cx="216186" cy="216186"/>
            <a:chOff x="5196114" y="2015722"/>
            <a:chExt cx="216186" cy="216186"/>
          </a:xfrm>
        </p:grpSpPr>
        <p:sp>
          <p:nvSpPr>
            <p:cNvPr id="28" name="Oval 27">
              <a:extLst>
                <a:ext uri="{FF2B5EF4-FFF2-40B4-BE49-F238E27FC236}">
                  <a16:creationId xmlns:a16="http://schemas.microsoft.com/office/drawing/2014/main" id="{BDBFB4E1-89C1-9EE2-3151-9BEF7D4A3E3C}"/>
                </a:ext>
              </a:extLst>
            </p:cNvPr>
            <p:cNvSpPr/>
            <p:nvPr/>
          </p:nvSpPr>
          <p:spPr>
            <a:xfrm>
              <a:off x="5196114" y="2015722"/>
              <a:ext cx="216186" cy="216186"/>
            </a:xfrm>
            <a:prstGeom prst="ellipse">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AT">
                <a:solidFill>
                  <a:srgbClr val="140028"/>
                </a:solidFill>
                <a:latin typeface="Trenda-Regular"/>
              </a:endParaRPr>
            </a:p>
          </p:txBody>
        </p:sp>
        <p:sp>
          <p:nvSpPr>
            <p:cNvPr id="31" name="Oval 30">
              <a:extLst>
                <a:ext uri="{FF2B5EF4-FFF2-40B4-BE49-F238E27FC236}">
                  <a16:creationId xmlns:a16="http://schemas.microsoft.com/office/drawing/2014/main" id="{20C335AB-4DEB-D0AC-55E5-C7D55659DAF9}"/>
                </a:ext>
              </a:extLst>
            </p:cNvPr>
            <p:cNvSpPr/>
            <p:nvPr/>
          </p:nvSpPr>
          <p:spPr>
            <a:xfrm>
              <a:off x="5226789" y="2046397"/>
              <a:ext cx="154836" cy="154836"/>
            </a:xfrm>
            <a:prstGeom prst="ellipse">
              <a:avLst/>
            </a:prstGeom>
            <a:solidFill>
              <a:srgbClr val="3100FF"/>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p>
          </p:txBody>
        </p:sp>
      </p:grpSp>
      <p:sp>
        <p:nvSpPr>
          <p:cNvPr id="45" name="Rectangle 44">
            <a:extLst>
              <a:ext uri="{FF2B5EF4-FFF2-40B4-BE49-F238E27FC236}">
                <a16:creationId xmlns:a16="http://schemas.microsoft.com/office/drawing/2014/main" id="{6BB49312-1DCC-B778-0334-324BAA24261B}"/>
              </a:ext>
            </a:extLst>
          </p:cNvPr>
          <p:cNvSpPr/>
          <p:nvPr userDrawn="1"/>
        </p:nvSpPr>
        <p:spPr>
          <a:xfrm>
            <a:off x="1257301" y="5094216"/>
            <a:ext cx="2600799" cy="1382784"/>
          </a:xfrm>
          <a:prstGeom prst="rect">
            <a:avLst/>
          </a:prstGeom>
          <a:solidFill>
            <a:srgbClr val="1E003B"/>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solidFill>
                <a:schemeClr val="tx1"/>
              </a:solidFill>
            </a:endParaRPr>
          </a:p>
        </p:txBody>
      </p:sp>
      <p:sp>
        <p:nvSpPr>
          <p:cNvPr id="46" name="Rectangle 45">
            <a:extLst>
              <a:ext uri="{FF2B5EF4-FFF2-40B4-BE49-F238E27FC236}">
                <a16:creationId xmlns:a16="http://schemas.microsoft.com/office/drawing/2014/main" id="{5374EF83-4BEC-5C52-3788-733EC7DF1E2E}"/>
              </a:ext>
            </a:extLst>
          </p:cNvPr>
          <p:cNvSpPr/>
          <p:nvPr userDrawn="1"/>
        </p:nvSpPr>
        <p:spPr>
          <a:xfrm>
            <a:off x="1257301" y="5094216"/>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7" name="Text Placeholder 9">
            <a:extLst>
              <a:ext uri="{FF2B5EF4-FFF2-40B4-BE49-F238E27FC236}">
                <a16:creationId xmlns:a16="http://schemas.microsoft.com/office/drawing/2014/main" id="{C3BCE2C9-E03F-5CF2-E030-EB8A262908CA}"/>
              </a:ext>
            </a:extLst>
          </p:cNvPr>
          <p:cNvSpPr>
            <a:spLocks noGrp="1"/>
          </p:cNvSpPr>
          <p:nvPr userDrawn="1">
            <p:ph type="body" sz="quarter" idx="20"/>
          </p:nvPr>
        </p:nvSpPr>
        <p:spPr>
          <a:xfrm>
            <a:off x="1363617" y="5217269"/>
            <a:ext cx="2388164" cy="1075730"/>
          </a:xfrm>
        </p:spPr>
        <p:txBody>
          <a:bodyPr lIns="90000" tIns="46800" rIns="90000" bIns="46800" anchor="ctr">
            <a:normAutofit/>
          </a:bodyPr>
          <a:lstStyle>
            <a:lvl1pPr marL="0" indent="0">
              <a:lnSpc>
                <a:spcPct val="100000"/>
              </a:lnSpc>
              <a:spcBef>
                <a:spcPts val="0"/>
              </a:spcBef>
              <a:buNone/>
              <a:defRPr sz="1200"/>
            </a:lvl1pPr>
          </a:lstStyle>
          <a:p>
            <a:pPr lvl="0"/>
            <a:endParaRPr lang="de-AT"/>
          </a:p>
        </p:txBody>
      </p:sp>
      <p:sp>
        <p:nvSpPr>
          <p:cNvPr id="32" name="Rectangle 31">
            <a:extLst>
              <a:ext uri="{FF2B5EF4-FFF2-40B4-BE49-F238E27FC236}">
                <a16:creationId xmlns:a16="http://schemas.microsoft.com/office/drawing/2014/main" id="{D8A48555-0668-E426-7925-3D2BB907B3B7}"/>
              </a:ext>
            </a:extLst>
          </p:cNvPr>
          <p:cNvSpPr/>
          <p:nvPr userDrawn="1"/>
        </p:nvSpPr>
        <p:spPr>
          <a:xfrm>
            <a:off x="9219726" y="3356733"/>
            <a:ext cx="2600799" cy="1382784"/>
          </a:xfrm>
          <a:prstGeom prst="rect">
            <a:avLst/>
          </a:prstGeom>
          <a:solidFill>
            <a:schemeClr val="accent6">
              <a:lumMod val="75000"/>
            </a:schemeClr>
          </a:solidFill>
          <a:ln w="21318" cap="flat">
            <a:noFill/>
            <a:prstDash val="solid"/>
            <a:miter/>
          </a:ln>
        </p:spPr>
        <p:txBody>
          <a:bodyPr wrap="square" rtlCol="0" anchor="ctr">
            <a:noAutofit/>
          </a:bodyPr>
          <a:lstStyle/>
          <a:p>
            <a:pPr lvl="0"/>
            <a:endParaRPr lang="en-GB"/>
          </a:p>
        </p:txBody>
      </p:sp>
      <p:sp>
        <p:nvSpPr>
          <p:cNvPr id="33" name="Rectangle 32">
            <a:extLst>
              <a:ext uri="{FF2B5EF4-FFF2-40B4-BE49-F238E27FC236}">
                <a16:creationId xmlns:a16="http://schemas.microsoft.com/office/drawing/2014/main" id="{4037705A-98F8-B83C-C911-F8455BA1986D}"/>
              </a:ext>
            </a:extLst>
          </p:cNvPr>
          <p:cNvSpPr/>
          <p:nvPr userDrawn="1"/>
        </p:nvSpPr>
        <p:spPr>
          <a:xfrm>
            <a:off x="9219726" y="3356733"/>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6" name="Text Placeholder 9">
            <a:extLst>
              <a:ext uri="{FF2B5EF4-FFF2-40B4-BE49-F238E27FC236}">
                <a16:creationId xmlns:a16="http://schemas.microsoft.com/office/drawing/2014/main" id="{1692FB77-9D07-8E32-32D2-BA5F1D1C7F7E}"/>
              </a:ext>
            </a:extLst>
          </p:cNvPr>
          <p:cNvSpPr>
            <a:spLocks noGrp="1"/>
          </p:cNvSpPr>
          <p:nvPr userDrawn="1">
            <p:ph type="body" sz="quarter" idx="19"/>
          </p:nvPr>
        </p:nvSpPr>
        <p:spPr>
          <a:xfrm>
            <a:off x="9326042" y="3479786"/>
            <a:ext cx="2388164" cy="1075730"/>
          </a:xfrm>
        </p:spPr>
        <p:txBody>
          <a:bodyPr lIns="90000" tIns="46800" rIns="90000" bIns="46800" anchor="ctr">
            <a:normAutofit/>
          </a:bodyPr>
          <a:lstStyle>
            <a:lvl1pPr marL="0" indent="0">
              <a:lnSpc>
                <a:spcPct val="100000"/>
              </a:lnSpc>
              <a:spcBef>
                <a:spcPts val="0"/>
              </a:spcBef>
              <a:buNone/>
              <a:defRPr sz="1200"/>
            </a:lvl1pPr>
          </a:lstStyle>
          <a:p>
            <a:pPr lvl="0"/>
            <a:endParaRPr lang="de-AT"/>
          </a:p>
        </p:txBody>
      </p:sp>
      <p:cxnSp>
        <p:nvCxnSpPr>
          <p:cNvPr id="69" name="Straight Connector 68">
            <a:extLst>
              <a:ext uri="{FF2B5EF4-FFF2-40B4-BE49-F238E27FC236}">
                <a16:creationId xmlns:a16="http://schemas.microsoft.com/office/drawing/2014/main" id="{68DE0CD3-D995-1A61-D4A2-41707AA223FA}"/>
              </a:ext>
            </a:extLst>
          </p:cNvPr>
          <p:cNvCxnSpPr>
            <a:cxnSpLocks/>
          </p:cNvCxnSpPr>
          <p:nvPr userDrawn="1"/>
        </p:nvCxnSpPr>
        <p:spPr>
          <a:xfrm>
            <a:off x="7871254" y="4017652"/>
            <a:ext cx="1348472"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7AFE47-922E-50CD-1624-D78B78D9B91C}"/>
              </a:ext>
            </a:extLst>
          </p:cNvPr>
          <p:cNvCxnSpPr>
            <a:cxnSpLocks/>
          </p:cNvCxnSpPr>
          <p:nvPr userDrawn="1"/>
        </p:nvCxnSpPr>
        <p:spPr>
          <a:xfrm flipH="1">
            <a:off x="3858100" y="5755134"/>
            <a:ext cx="482125"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44ABC13-60CC-B798-60AB-253AECAE4B8E}"/>
              </a:ext>
            </a:extLst>
          </p:cNvPr>
          <p:cNvGrpSpPr/>
          <p:nvPr userDrawn="1"/>
        </p:nvGrpSpPr>
        <p:grpSpPr>
          <a:xfrm>
            <a:off x="7738662" y="3909558"/>
            <a:ext cx="216186" cy="216186"/>
            <a:chOff x="7738662" y="3909558"/>
            <a:chExt cx="216186" cy="216186"/>
          </a:xfrm>
        </p:grpSpPr>
        <p:sp>
          <p:nvSpPr>
            <p:cNvPr id="34" name="Oval 33">
              <a:extLst>
                <a:ext uri="{FF2B5EF4-FFF2-40B4-BE49-F238E27FC236}">
                  <a16:creationId xmlns:a16="http://schemas.microsoft.com/office/drawing/2014/main" id="{7CEC1113-6CA8-C58D-D6F5-A88B79C52048}"/>
                </a:ext>
              </a:extLst>
            </p:cNvPr>
            <p:cNvSpPr/>
            <p:nvPr/>
          </p:nvSpPr>
          <p:spPr>
            <a:xfrm>
              <a:off x="7738662" y="3909558"/>
              <a:ext cx="216186" cy="216186"/>
            </a:xfrm>
            <a:prstGeom prst="ellipse">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AT">
                <a:solidFill>
                  <a:srgbClr val="140028"/>
                </a:solidFill>
                <a:latin typeface="Trenda-Regular"/>
              </a:endParaRPr>
            </a:p>
          </p:txBody>
        </p:sp>
        <p:sp>
          <p:nvSpPr>
            <p:cNvPr id="63" name="Oval 62">
              <a:extLst>
                <a:ext uri="{FF2B5EF4-FFF2-40B4-BE49-F238E27FC236}">
                  <a16:creationId xmlns:a16="http://schemas.microsoft.com/office/drawing/2014/main" id="{0E96AF8A-3EB6-F93D-153F-EEA0FB942DE3}"/>
                </a:ext>
              </a:extLst>
            </p:cNvPr>
            <p:cNvSpPr/>
            <p:nvPr/>
          </p:nvSpPr>
          <p:spPr>
            <a:xfrm>
              <a:off x="7769337" y="3940233"/>
              <a:ext cx="154836" cy="154836"/>
            </a:xfrm>
            <a:prstGeom prst="ellipse">
              <a:avLst/>
            </a:prstGeom>
            <a:solidFill>
              <a:srgbClr val="1C008F"/>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p>
          </p:txBody>
        </p:sp>
      </p:grpSp>
      <p:grpSp>
        <p:nvGrpSpPr>
          <p:cNvPr id="64" name="Group 63">
            <a:extLst>
              <a:ext uri="{FF2B5EF4-FFF2-40B4-BE49-F238E27FC236}">
                <a16:creationId xmlns:a16="http://schemas.microsoft.com/office/drawing/2014/main" id="{B8732CA2-1BED-A4B6-7257-241ADA98C15C}"/>
              </a:ext>
            </a:extLst>
          </p:cNvPr>
          <p:cNvGrpSpPr/>
          <p:nvPr userDrawn="1"/>
        </p:nvGrpSpPr>
        <p:grpSpPr>
          <a:xfrm>
            <a:off x="4239812" y="5647041"/>
            <a:ext cx="216186" cy="216186"/>
            <a:chOff x="5196114" y="2015722"/>
            <a:chExt cx="216186" cy="216186"/>
          </a:xfrm>
        </p:grpSpPr>
        <p:sp>
          <p:nvSpPr>
            <p:cNvPr id="65" name="Oval 64">
              <a:extLst>
                <a:ext uri="{FF2B5EF4-FFF2-40B4-BE49-F238E27FC236}">
                  <a16:creationId xmlns:a16="http://schemas.microsoft.com/office/drawing/2014/main" id="{59727A86-1C09-F93B-7911-92F10B22D6B6}"/>
                </a:ext>
              </a:extLst>
            </p:cNvPr>
            <p:cNvSpPr/>
            <p:nvPr/>
          </p:nvSpPr>
          <p:spPr>
            <a:xfrm>
              <a:off x="5196114" y="2015722"/>
              <a:ext cx="216186" cy="216186"/>
            </a:xfrm>
            <a:prstGeom prst="ellipse">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AT">
                <a:solidFill>
                  <a:srgbClr val="140028"/>
                </a:solidFill>
                <a:latin typeface="Trenda-Regular"/>
              </a:endParaRPr>
            </a:p>
          </p:txBody>
        </p:sp>
        <p:sp>
          <p:nvSpPr>
            <p:cNvPr id="66" name="Oval 65">
              <a:extLst>
                <a:ext uri="{FF2B5EF4-FFF2-40B4-BE49-F238E27FC236}">
                  <a16:creationId xmlns:a16="http://schemas.microsoft.com/office/drawing/2014/main" id="{D1779989-F237-8936-FD2A-14AEEAADAB64}"/>
                </a:ext>
              </a:extLst>
            </p:cNvPr>
            <p:cNvSpPr/>
            <p:nvPr/>
          </p:nvSpPr>
          <p:spPr>
            <a:xfrm>
              <a:off x="5226789" y="2046397"/>
              <a:ext cx="154836" cy="154836"/>
            </a:xfrm>
            <a:prstGeom prst="ellipse">
              <a:avLst/>
            </a:prstGeom>
            <a:solidFill>
              <a:schemeClr val="tx1"/>
            </a:solidFill>
            <a:ln w="9278" cap="flat">
              <a:noFill/>
              <a:prstDash val="solid"/>
              <a:miter/>
            </a:ln>
          </p:spPr>
          <p:txBody>
            <a:bodyPr rtlCol="0" anchor="ctr"/>
            <a:lstStyle/>
            <a:p>
              <a:endParaRPr lang="de-AT"/>
            </a:p>
          </p:txBody>
        </p:sp>
      </p:grpSp>
    </p:spTree>
    <p:extLst>
      <p:ext uri="{BB962C8B-B14F-4D97-AF65-F5344CB8AC3E}">
        <p14:creationId xmlns:p14="http://schemas.microsoft.com/office/powerpoint/2010/main" val="2412321091"/>
      </p:ext>
    </p:extLst>
  </p:cSld>
  <p:clrMapOvr>
    <a:masterClrMapping/>
  </p:clrMapOvr>
  <p:extLst>
    <p:ext uri="{DCECCB84-F9BA-43D5-87BE-67443E8EF086}">
      <p15:sldGuideLst xmlns:p15="http://schemas.microsoft.com/office/powerpoint/2012/main"/>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3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2370005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7">
            <a:extLst>
              <a:ext uri="{FF2B5EF4-FFF2-40B4-BE49-F238E27FC236}">
                <a16:creationId xmlns:a16="http://schemas.microsoft.com/office/drawing/2014/main" id="{7888F376-9B76-7672-AD0F-BCAF37C84258}"/>
              </a:ext>
            </a:extLst>
          </p:cNvPr>
          <p:cNvSpPr>
            <a:spLocks noGrp="1"/>
          </p:cNvSpPr>
          <p:nvPr>
            <p:ph type="pic" sz="quarter" idx="13"/>
          </p:nvPr>
        </p:nvSpPr>
        <p:spPr>
          <a:xfrm>
            <a:off x="1260002" y="1619250"/>
            <a:ext cx="10931998" cy="4857748"/>
          </a:xfr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Tree>
    <p:extLst>
      <p:ext uri="{BB962C8B-B14F-4D97-AF65-F5344CB8AC3E}">
        <p14:creationId xmlns:p14="http://schemas.microsoft.com/office/powerpoint/2010/main" val="404124891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12/1/2025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29762647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4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006893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14" name="Rectangle 13">
            <a:extLst>
              <a:ext uri="{FF2B5EF4-FFF2-40B4-BE49-F238E27FC236}">
                <a16:creationId xmlns:a16="http://schemas.microsoft.com/office/drawing/2014/main" id="{DDD794A2-FB38-C9CC-21CC-AD02BA3AF26F}"/>
              </a:ext>
            </a:extLst>
          </p:cNvPr>
          <p:cNvSpPr/>
          <p:nvPr userDrawn="1"/>
        </p:nvSpPr>
        <p:spPr>
          <a:xfrm rot="10800000" flipV="1">
            <a:off x="1259993" y="2019251"/>
            <a:ext cx="5567521" cy="4457749"/>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AT">
              <a:solidFill>
                <a:srgbClr val="140028"/>
              </a:solidFill>
              <a:latin typeface="Trenda-Regular"/>
            </a:endParaRPr>
          </a:p>
        </p:txBody>
      </p:sp>
      <p:sp>
        <p:nvSpPr>
          <p:cNvPr id="9" name="Rectangle 8">
            <a:extLst>
              <a:ext uri="{FF2B5EF4-FFF2-40B4-BE49-F238E27FC236}">
                <a16:creationId xmlns:a16="http://schemas.microsoft.com/office/drawing/2014/main" id="{C61F0D0B-841B-A149-C12C-7EEFC8096F7B}"/>
              </a:ext>
            </a:extLst>
          </p:cNvPr>
          <p:cNvSpPr/>
          <p:nvPr userDrawn="1"/>
        </p:nvSpPr>
        <p:spPr>
          <a:xfrm>
            <a:off x="1258646" y="1619250"/>
            <a:ext cx="5568870"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11" name="Text Placeholder 9">
            <a:extLst>
              <a:ext uri="{FF2B5EF4-FFF2-40B4-BE49-F238E27FC236}">
                <a16:creationId xmlns:a16="http://schemas.microsoft.com/office/drawing/2014/main" id="{C489E719-95CC-C6FF-0018-629EDD150C34}"/>
              </a:ext>
            </a:extLst>
          </p:cNvPr>
          <p:cNvSpPr>
            <a:spLocks noGrp="1"/>
          </p:cNvSpPr>
          <p:nvPr>
            <p:ph type="body" sz="quarter" idx="14" hasCustomPrompt="1"/>
          </p:nvPr>
        </p:nvSpPr>
        <p:spPr>
          <a:xfrm>
            <a:off x="1415115" y="1670400"/>
            <a:ext cx="5254626"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13" name="Text Placeholder 9">
            <a:extLst>
              <a:ext uri="{FF2B5EF4-FFF2-40B4-BE49-F238E27FC236}">
                <a16:creationId xmlns:a16="http://schemas.microsoft.com/office/drawing/2014/main" id="{445A4CAE-AA88-25A3-4A74-0072DA295F5A}"/>
              </a:ext>
            </a:extLst>
          </p:cNvPr>
          <p:cNvSpPr>
            <a:spLocks noGrp="1"/>
          </p:cNvSpPr>
          <p:nvPr>
            <p:ph type="body" sz="quarter" idx="15"/>
          </p:nvPr>
        </p:nvSpPr>
        <p:spPr>
          <a:xfrm>
            <a:off x="1416440" y="2175580"/>
            <a:ext cx="5254626" cy="4145093"/>
          </a:xfrm>
        </p:spPr>
        <p:txBody>
          <a:bodyPr lIns="90000" tIns="46800" rIns="90000" bIns="46800">
            <a:normAutofit/>
          </a:bodyPr>
          <a:lstStyle>
            <a:lvl1pPr marL="0" indent="0">
              <a:lnSpc>
                <a:spcPct val="100000"/>
              </a:lnSpc>
              <a:spcBef>
                <a:spcPts val="0"/>
              </a:spcBef>
              <a:buNone/>
              <a:defRPr sz="1400"/>
            </a:lvl1pPr>
          </a:lstStyle>
          <a:p>
            <a:pPr lvl="0"/>
            <a:endParaRPr lang="de-AT"/>
          </a:p>
        </p:txBody>
      </p:sp>
      <p:sp>
        <p:nvSpPr>
          <p:cNvPr id="17" name="Picture Placeholder 7">
            <a:extLst>
              <a:ext uri="{FF2B5EF4-FFF2-40B4-BE49-F238E27FC236}">
                <a16:creationId xmlns:a16="http://schemas.microsoft.com/office/drawing/2014/main" id="{6E51EC5E-9FFA-2E3C-F4FB-143293EA0795}"/>
              </a:ext>
            </a:extLst>
          </p:cNvPr>
          <p:cNvSpPr>
            <a:spLocks noGrp="1"/>
          </p:cNvSpPr>
          <p:nvPr>
            <p:ph type="pic" sz="quarter" idx="13"/>
          </p:nvPr>
        </p:nvSpPr>
        <p:spPr>
          <a:xfrm>
            <a:off x="7004525" y="1619250"/>
            <a:ext cx="4816000" cy="4857749"/>
          </a:xfr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Tree>
    <p:extLst>
      <p:ext uri="{BB962C8B-B14F-4D97-AF65-F5344CB8AC3E}">
        <p14:creationId xmlns:p14="http://schemas.microsoft.com/office/powerpoint/2010/main" val="4223410286"/>
      </p:ext>
    </p:extLst>
  </p:cSld>
  <p:clrMapOvr>
    <a:masterClrMapping/>
  </p:clrMapOvr>
  <p:extLst>
    <p:ext uri="{DCECCB84-F9BA-43D5-87BE-67443E8EF086}">
      <p15:sldGuideLst xmlns:p15="http://schemas.microsoft.com/office/powerpoint/2012/main"/>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5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2760090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7" name="Oval 6">
            <a:extLst>
              <a:ext uri="{FF2B5EF4-FFF2-40B4-BE49-F238E27FC236}">
                <a16:creationId xmlns:a16="http://schemas.microsoft.com/office/drawing/2014/main" id="{5ED932A2-7B17-0559-30F2-9CD5965C18F5}"/>
              </a:ext>
            </a:extLst>
          </p:cNvPr>
          <p:cNvSpPr/>
          <p:nvPr userDrawn="1"/>
        </p:nvSpPr>
        <p:spPr>
          <a:xfrm>
            <a:off x="2021649" y="1619250"/>
            <a:ext cx="1869265" cy="18692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2" name="Oval 21">
            <a:extLst>
              <a:ext uri="{FF2B5EF4-FFF2-40B4-BE49-F238E27FC236}">
                <a16:creationId xmlns:a16="http://schemas.microsoft.com/office/drawing/2014/main" id="{038ABA25-653A-8184-4A2D-729724685568}"/>
              </a:ext>
            </a:extLst>
          </p:cNvPr>
          <p:cNvSpPr/>
          <p:nvPr userDrawn="1"/>
        </p:nvSpPr>
        <p:spPr>
          <a:xfrm>
            <a:off x="5611292" y="1619250"/>
            <a:ext cx="1869265" cy="18692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9" name="Oval 28">
            <a:extLst>
              <a:ext uri="{FF2B5EF4-FFF2-40B4-BE49-F238E27FC236}">
                <a16:creationId xmlns:a16="http://schemas.microsoft.com/office/drawing/2014/main" id="{D0CCCFFB-B846-2948-B264-D2574CABC18B}"/>
              </a:ext>
            </a:extLst>
          </p:cNvPr>
          <p:cNvSpPr/>
          <p:nvPr userDrawn="1"/>
        </p:nvSpPr>
        <p:spPr>
          <a:xfrm>
            <a:off x="9200934" y="1619250"/>
            <a:ext cx="1869265" cy="18692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7" name="Picture Placeholder 26">
            <a:extLst>
              <a:ext uri="{FF2B5EF4-FFF2-40B4-BE49-F238E27FC236}">
                <a16:creationId xmlns:a16="http://schemas.microsoft.com/office/drawing/2014/main" id="{4D60FBA9-5A4C-A5B3-3188-942346741E71}"/>
              </a:ext>
            </a:extLst>
          </p:cNvPr>
          <p:cNvSpPr>
            <a:spLocks noGrp="1"/>
          </p:cNvSpPr>
          <p:nvPr>
            <p:ph type="pic" sz="quarter" idx="13"/>
          </p:nvPr>
        </p:nvSpPr>
        <p:spPr>
          <a:xfrm>
            <a:off x="2112698" y="1710299"/>
            <a:ext cx="1687168" cy="1687162"/>
          </a:xfrm>
          <a:custGeom>
            <a:avLst/>
            <a:gdLst>
              <a:gd name="connsiteX0" fmla="*/ 790219 w 1580438"/>
              <a:gd name="connsiteY0" fmla="*/ 0 h 1580432"/>
              <a:gd name="connsiteX1" fmla="*/ 1580438 w 1580438"/>
              <a:gd name="connsiteY1" fmla="*/ 790216 h 1580432"/>
              <a:gd name="connsiteX2" fmla="*/ 790219 w 1580438"/>
              <a:gd name="connsiteY2" fmla="*/ 1580432 h 1580432"/>
              <a:gd name="connsiteX3" fmla="*/ 0 w 1580438"/>
              <a:gd name="connsiteY3" fmla="*/ 790216 h 1580432"/>
              <a:gd name="connsiteX4" fmla="*/ 790219 w 1580438"/>
              <a:gd name="connsiteY4" fmla="*/ 0 h 1580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38" h="1580432">
                <a:moveTo>
                  <a:pt x="790219" y="0"/>
                </a:moveTo>
                <a:cubicBezTo>
                  <a:pt x="1226645" y="0"/>
                  <a:pt x="1580438" y="353792"/>
                  <a:pt x="1580438" y="790216"/>
                </a:cubicBezTo>
                <a:cubicBezTo>
                  <a:pt x="1580438" y="1226640"/>
                  <a:pt x="1226645" y="1580432"/>
                  <a:pt x="790219" y="1580432"/>
                </a:cubicBezTo>
                <a:cubicBezTo>
                  <a:pt x="353793" y="1580432"/>
                  <a:pt x="0" y="1226640"/>
                  <a:pt x="0" y="790216"/>
                </a:cubicBezTo>
                <a:cubicBezTo>
                  <a:pt x="0" y="353792"/>
                  <a:pt x="353793" y="0"/>
                  <a:pt x="790219" y="0"/>
                </a:cubicBezTo>
                <a:close/>
              </a:path>
            </a:pathLst>
          </a:custGeo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
        <p:nvSpPr>
          <p:cNvPr id="34" name="Picture Placeholder 33">
            <a:extLst>
              <a:ext uri="{FF2B5EF4-FFF2-40B4-BE49-F238E27FC236}">
                <a16:creationId xmlns:a16="http://schemas.microsoft.com/office/drawing/2014/main" id="{014178EA-3195-E4C2-07C9-F0B0906031A3}"/>
              </a:ext>
            </a:extLst>
          </p:cNvPr>
          <p:cNvSpPr>
            <a:spLocks noGrp="1"/>
          </p:cNvSpPr>
          <p:nvPr>
            <p:ph type="pic" sz="quarter" idx="14"/>
          </p:nvPr>
        </p:nvSpPr>
        <p:spPr>
          <a:xfrm>
            <a:off x="5702340" y="1710299"/>
            <a:ext cx="1687168" cy="1687162"/>
          </a:xfrm>
          <a:custGeom>
            <a:avLst/>
            <a:gdLst>
              <a:gd name="connsiteX0" fmla="*/ 790219 w 1580438"/>
              <a:gd name="connsiteY0" fmla="*/ 0 h 1580432"/>
              <a:gd name="connsiteX1" fmla="*/ 1580438 w 1580438"/>
              <a:gd name="connsiteY1" fmla="*/ 790216 h 1580432"/>
              <a:gd name="connsiteX2" fmla="*/ 790219 w 1580438"/>
              <a:gd name="connsiteY2" fmla="*/ 1580432 h 1580432"/>
              <a:gd name="connsiteX3" fmla="*/ 0 w 1580438"/>
              <a:gd name="connsiteY3" fmla="*/ 790216 h 1580432"/>
              <a:gd name="connsiteX4" fmla="*/ 790219 w 1580438"/>
              <a:gd name="connsiteY4" fmla="*/ 0 h 1580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38" h="1580432">
                <a:moveTo>
                  <a:pt x="790219" y="0"/>
                </a:moveTo>
                <a:cubicBezTo>
                  <a:pt x="1226645" y="0"/>
                  <a:pt x="1580438" y="353792"/>
                  <a:pt x="1580438" y="790216"/>
                </a:cubicBezTo>
                <a:cubicBezTo>
                  <a:pt x="1580438" y="1226640"/>
                  <a:pt x="1226645" y="1580432"/>
                  <a:pt x="790219" y="1580432"/>
                </a:cubicBezTo>
                <a:cubicBezTo>
                  <a:pt x="353793" y="1580432"/>
                  <a:pt x="0" y="1226640"/>
                  <a:pt x="0" y="790216"/>
                </a:cubicBezTo>
                <a:cubicBezTo>
                  <a:pt x="0" y="353792"/>
                  <a:pt x="353793" y="0"/>
                  <a:pt x="790219" y="0"/>
                </a:cubicBezTo>
                <a:close/>
              </a:path>
            </a:pathLst>
          </a:custGeo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
        <p:nvSpPr>
          <p:cNvPr id="35" name="Picture Placeholder 34">
            <a:extLst>
              <a:ext uri="{FF2B5EF4-FFF2-40B4-BE49-F238E27FC236}">
                <a16:creationId xmlns:a16="http://schemas.microsoft.com/office/drawing/2014/main" id="{CE40922B-2E07-DE55-A15D-F9879BB13089}"/>
              </a:ext>
            </a:extLst>
          </p:cNvPr>
          <p:cNvSpPr>
            <a:spLocks noGrp="1"/>
          </p:cNvSpPr>
          <p:nvPr>
            <p:ph type="pic" sz="quarter" idx="15"/>
          </p:nvPr>
        </p:nvSpPr>
        <p:spPr>
          <a:xfrm>
            <a:off x="9291982" y="1710299"/>
            <a:ext cx="1687168" cy="1687162"/>
          </a:xfrm>
          <a:custGeom>
            <a:avLst/>
            <a:gdLst>
              <a:gd name="connsiteX0" fmla="*/ 790219 w 1580438"/>
              <a:gd name="connsiteY0" fmla="*/ 0 h 1580432"/>
              <a:gd name="connsiteX1" fmla="*/ 1580438 w 1580438"/>
              <a:gd name="connsiteY1" fmla="*/ 790216 h 1580432"/>
              <a:gd name="connsiteX2" fmla="*/ 790219 w 1580438"/>
              <a:gd name="connsiteY2" fmla="*/ 1580432 h 1580432"/>
              <a:gd name="connsiteX3" fmla="*/ 0 w 1580438"/>
              <a:gd name="connsiteY3" fmla="*/ 790216 h 1580432"/>
              <a:gd name="connsiteX4" fmla="*/ 790219 w 1580438"/>
              <a:gd name="connsiteY4" fmla="*/ 0 h 1580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38" h="1580432">
                <a:moveTo>
                  <a:pt x="790219" y="0"/>
                </a:moveTo>
                <a:cubicBezTo>
                  <a:pt x="1226645" y="0"/>
                  <a:pt x="1580438" y="353792"/>
                  <a:pt x="1580438" y="790216"/>
                </a:cubicBezTo>
                <a:cubicBezTo>
                  <a:pt x="1580438" y="1226640"/>
                  <a:pt x="1226645" y="1580432"/>
                  <a:pt x="790219" y="1580432"/>
                </a:cubicBezTo>
                <a:cubicBezTo>
                  <a:pt x="353793" y="1580432"/>
                  <a:pt x="0" y="1226640"/>
                  <a:pt x="0" y="790216"/>
                </a:cubicBezTo>
                <a:cubicBezTo>
                  <a:pt x="0" y="353792"/>
                  <a:pt x="353793" y="0"/>
                  <a:pt x="790219" y="0"/>
                </a:cubicBezTo>
                <a:close/>
              </a:path>
            </a:pathLst>
          </a:custGeo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
        <p:nvSpPr>
          <p:cNvPr id="36" name="Text Placeholder 9">
            <a:extLst>
              <a:ext uri="{FF2B5EF4-FFF2-40B4-BE49-F238E27FC236}">
                <a16:creationId xmlns:a16="http://schemas.microsoft.com/office/drawing/2014/main" id="{462F2BB4-C12E-96A0-CBDF-F232A3547588}"/>
              </a:ext>
            </a:extLst>
          </p:cNvPr>
          <p:cNvSpPr>
            <a:spLocks noGrp="1"/>
          </p:cNvSpPr>
          <p:nvPr>
            <p:ph type="body" sz="quarter" idx="18"/>
          </p:nvPr>
        </p:nvSpPr>
        <p:spPr>
          <a:xfrm>
            <a:off x="1415482" y="3726623"/>
            <a:ext cx="3082337" cy="366319"/>
          </a:xfrm>
        </p:spPr>
        <p:txBody>
          <a:bodyPr lIns="144000" tIns="46800" rIns="144000" bIns="46800" anchor="ctr">
            <a:normAutofit/>
          </a:bodyPr>
          <a:lstStyle>
            <a:lvl1pPr marL="0" indent="0" algn="ctr">
              <a:lnSpc>
                <a:spcPct val="100000"/>
              </a:lnSpc>
              <a:spcBef>
                <a:spcPts val="0"/>
              </a:spcBef>
              <a:buNone/>
              <a:defRPr sz="1600">
                <a:latin typeface="+mj-lt"/>
              </a:defRPr>
            </a:lvl1pPr>
          </a:lstStyle>
          <a:p>
            <a:pPr lvl="0"/>
            <a:endParaRPr lang="de-AT"/>
          </a:p>
        </p:txBody>
      </p:sp>
      <p:sp>
        <p:nvSpPr>
          <p:cNvPr id="37" name="Text Placeholder 9">
            <a:extLst>
              <a:ext uri="{FF2B5EF4-FFF2-40B4-BE49-F238E27FC236}">
                <a16:creationId xmlns:a16="http://schemas.microsoft.com/office/drawing/2014/main" id="{EE0D844D-AA31-4A56-BFEA-49772A308CE7}"/>
              </a:ext>
            </a:extLst>
          </p:cNvPr>
          <p:cNvSpPr>
            <a:spLocks noGrp="1"/>
          </p:cNvSpPr>
          <p:nvPr>
            <p:ph type="body" sz="quarter" idx="19"/>
          </p:nvPr>
        </p:nvSpPr>
        <p:spPr>
          <a:xfrm>
            <a:off x="5004753" y="3726623"/>
            <a:ext cx="3082337" cy="366319"/>
          </a:xfrm>
        </p:spPr>
        <p:txBody>
          <a:bodyPr lIns="144000" tIns="46800" rIns="144000" bIns="46800" anchor="ctr">
            <a:normAutofit/>
          </a:bodyPr>
          <a:lstStyle>
            <a:lvl1pPr marL="0" indent="0" algn="ctr">
              <a:lnSpc>
                <a:spcPct val="100000"/>
              </a:lnSpc>
              <a:spcBef>
                <a:spcPts val="0"/>
              </a:spcBef>
              <a:buNone/>
              <a:defRPr sz="1600">
                <a:latin typeface="+mj-lt"/>
              </a:defRPr>
            </a:lvl1pPr>
          </a:lstStyle>
          <a:p>
            <a:pPr lvl="0"/>
            <a:endParaRPr lang="de-AT"/>
          </a:p>
        </p:txBody>
      </p:sp>
      <p:sp>
        <p:nvSpPr>
          <p:cNvPr id="38" name="Text Placeholder 9">
            <a:extLst>
              <a:ext uri="{FF2B5EF4-FFF2-40B4-BE49-F238E27FC236}">
                <a16:creationId xmlns:a16="http://schemas.microsoft.com/office/drawing/2014/main" id="{B5FEBEA5-F12F-F06A-CCAB-54B494C56636}"/>
              </a:ext>
            </a:extLst>
          </p:cNvPr>
          <p:cNvSpPr>
            <a:spLocks noGrp="1"/>
          </p:cNvSpPr>
          <p:nvPr>
            <p:ph type="body" sz="quarter" idx="20"/>
          </p:nvPr>
        </p:nvSpPr>
        <p:spPr>
          <a:xfrm>
            <a:off x="8594396" y="3726623"/>
            <a:ext cx="3082337" cy="366319"/>
          </a:xfrm>
        </p:spPr>
        <p:txBody>
          <a:bodyPr lIns="144000" tIns="46800" rIns="144000" bIns="46800" anchor="ctr">
            <a:normAutofit/>
          </a:bodyPr>
          <a:lstStyle>
            <a:lvl1pPr marL="0" indent="0" algn="ctr">
              <a:lnSpc>
                <a:spcPct val="100000"/>
              </a:lnSpc>
              <a:spcBef>
                <a:spcPts val="0"/>
              </a:spcBef>
              <a:buNone/>
              <a:defRPr sz="1600">
                <a:latin typeface="+mj-lt"/>
              </a:defRPr>
            </a:lvl1pPr>
          </a:lstStyle>
          <a:p>
            <a:pPr lvl="0"/>
            <a:endParaRPr lang="de-AT"/>
          </a:p>
        </p:txBody>
      </p:sp>
      <p:sp>
        <p:nvSpPr>
          <p:cNvPr id="39" name="Text Placeholder 9">
            <a:extLst>
              <a:ext uri="{FF2B5EF4-FFF2-40B4-BE49-F238E27FC236}">
                <a16:creationId xmlns:a16="http://schemas.microsoft.com/office/drawing/2014/main" id="{F999177F-0047-139C-37EC-A2B92398C0A6}"/>
              </a:ext>
            </a:extLst>
          </p:cNvPr>
          <p:cNvSpPr>
            <a:spLocks noGrp="1"/>
          </p:cNvSpPr>
          <p:nvPr>
            <p:ph type="body" sz="quarter" idx="21"/>
          </p:nvPr>
        </p:nvSpPr>
        <p:spPr>
          <a:xfrm>
            <a:off x="1415482" y="4087569"/>
            <a:ext cx="3082337" cy="299184"/>
          </a:xfrm>
        </p:spPr>
        <p:txBody>
          <a:bodyPr lIns="144000" tIns="46800" rIns="144000" bIns="46800" anchor="ctr">
            <a:noAutofit/>
          </a:bodyPr>
          <a:lstStyle>
            <a:lvl1pPr marL="0" indent="0" algn="ctr">
              <a:lnSpc>
                <a:spcPct val="100000"/>
              </a:lnSpc>
              <a:spcBef>
                <a:spcPts val="0"/>
              </a:spcBef>
              <a:buNone/>
              <a:defRPr sz="1200">
                <a:latin typeface="+mn-lt"/>
              </a:defRPr>
            </a:lvl1pPr>
          </a:lstStyle>
          <a:p>
            <a:pPr lvl="0"/>
            <a:endParaRPr lang="de-AT"/>
          </a:p>
        </p:txBody>
      </p:sp>
      <p:sp>
        <p:nvSpPr>
          <p:cNvPr id="40" name="Text Placeholder 9">
            <a:extLst>
              <a:ext uri="{FF2B5EF4-FFF2-40B4-BE49-F238E27FC236}">
                <a16:creationId xmlns:a16="http://schemas.microsoft.com/office/drawing/2014/main" id="{7B0E7F33-5E62-E9B0-BA90-C7B8970A7CD7}"/>
              </a:ext>
            </a:extLst>
          </p:cNvPr>
          <p:cNvSpPr>
            <a:spLocks noGrp="1"/>
          </p:cNvSpPr>
          <p:nvPr>
            <p:ph type="body" sz="quarter" idx="22"/>
          </p:nvPr>
        </p:nvSpPr>
        <p:spPr>
          <a:xfrm>
            <a:off x="1415482" y="4535222"/>
            <a:ext cx="3082337" cy="1914099"/>
          </a:xfrm>
        </p:spPr>
        <p:txBody>
          <a:bodyPr lIns="144000" tIns="46800" rIns="144000" bIns="46800" anchor="t">
            <a:noAutofit/>
          </a:bodyPr>
          <a:lstStyle>
            <a:lvl1pPr marL="0" indent="0" algn="ctr">
              <a:lnSpc>
                <a:spcPct val="100000"/>
              </a:lnSpc>
              <a:spcBef>
                <a:spcPts val="0"/>
              </a:spcBef>
              <a:buNone/>
              <a:defRPr sz="1200">
                <a:latin typeface="+mn-lt"/>
              </a:defRPr>
            </a:lvl1pPr>
          </a:lstStyle>
          <a:p>
            <a:pPr lvl="0"/>
            <a:endParaRPr lang="de-AT"/>
          </a:p>
        </p:txBody>
      </p:sp>
      <p:sp>
        <p:nvSpPr>
          <p:cNvPr id="42" name="Text Placeholder 9">
            <a:extLst>
              <a:ext uri="{FF2B5EF4-FFF2-40B4-BE49-F238E27FC236}">
                <a16:creationId xmlns:a16="http://schemas.microsoft.com/office/drawing/2014/main" id="{F3056903-3BF5-C3C5-E069-D7DF2BB7C295}"/>
              </a:ext>
            </a:extLst>
          </p:cNvPr>
          <p:cNvSpPr>
            <a:spLocks noGrp="1"/>
          </p:cNvSpPr>
          <p:nvPr>
            <p:ph type="body" sz="quarter" idx="23"/>
          </p:nvPr>
        </p:nvSpPr>
        <p:spPr>
          <a:xfrm>
            <a:off x="5004753" y="4087569"/>
            <a:ext cx="3082337" cy="299184"/>
          </a:xfrm>
        </p:spPr>
        <p:txBody>
          <a:bodyPr lIns="144000" tIns="46800" rIns="144000" bIns="46800" anchor="ctr">
            <a:noAutofit/>
          </a:bodyPr>
          <a:lstStyle>
            <a:lvl1pPr marL="0" indent="0" algn="ctr">
              <a:lnSpc>
                <a:spcPct val="100000"/>
              </a:lnSpc>
              <a:spcBef>
                <a:spcPts val="0"/>
              </a:spcBef>
              <a:buNone/>
              <a:defRPr sz="1200">
                <a:latin typeface="+mn-lt"/>
              </a:defRPr>
            </a:lvl1pPr>
          </a:lstStyle>
          <a:p>
            <a:pPr lvl="0"/>
            <a:endParaRPr lang="de-AT"/>
          </a:p>
        </p:txBody>
      </p:sp>
      <p:sp>
        <p:nvSpPr>
          <p:cNvPr id="43" name="Text Placeholder 9">
            <a:extLst>
              <a:ext uri="{FF2B5EF4-FFF2-40B4-BE49-F238E27FC236}">
                <a16:creationId xmlns:a16="http://schemas.microsoft.com/office/drawing/2014/main" id="{3646C54A-B8E2-C5FB-020D-3D1899DCCB69}"/>
              </a:ext>
            </a:extLst>
          </p:cNvPr>
          <p:cNvSpPr>
            <a:spLocks noGrp="1"/>
          </p:cNvSpPr>
          <p:nvPr>
            <p:ph type="body" sz="quarter" idx="24"/>
          </p:nvPr>
        </p:nvSpPr>
        <p:spPr>
          <a:xfrm>
            <a:off x="5004753" y="4535222"/>
            <a:ext cx="3082337" cy="1914099"/>
          </a:xfrm>
        </p:spPr>
        <p:txBody>
          <a:bodyPr lIns="144000" tIns="46800" rIns="144000" bIns="46800" anchor="t">
            <a:noAutofit/>
          </a:bodyPr>
          <a:lstStyle>
            <a:lvl1pPr marL="0" indent="0" algn="ctr">
              <a:lnSpc>
                <a:spcPct val="100000"/>
              </a:lnSpc>
              <a:spcBef>
                <a:spcPts val="0"/>
              </a:spcBef>
              <a:buNone/>
              <a:defRPr sz="1200">
                <a:latin typeface="+mn-lt"/>
              </a:defRPr>
            </a:lvl1pPr>
          </a:lstStyle>
          <a:p>
            <a:pPr lvl="0"/>
            <a:endParaRPr lang="de-AT"/>
          </a:p>
        </p:txBody>
      </p:sp>
      <p:sp>
        <p:nvSpPr>
          <p:cNvPr id="44" name="Text Placeholder 9">
            <a:extLst>
              <a:ext uri="{FF2B5EF4-FFF2-40B4-BE49-F238E27FC236}">
                <a16:creationId xmlns:a16="http://schemas.microsoft.com/office/drawing/2014/main" id="{0D61B337-6A04-F1C4-74EC-301A516A537B}"/>
              </a:ext>
            </a:extLst>
          </p:cNvPr>
          <p:cNvSpPr>
            <a:spLocks noGrp="1"/>
          </p:cNvSpPr>
          <p:nvPr>
            <p:ph type="body" sz="quarter" idx="25"/>
          </p:nvPr>
        </p:nvSpPr>
        <p:spPr>
          <a:xfrm>
            <a:off x="8594396" y="4087569"/>
            <a:ext cx="3082337" cy="299184"/>
          </a:xfrm>
        </p:spPr>
        <p:txBody>
          <a:bodyPr lIns="144000" tIns="46800" rIns="144000" bIns="46800" anchor="ctr">
            <a:noAutofit/>
          </a:bodyPr>
          <a:lstStyle>
            <a:lvl1pPr marL="0" indent="0" algn="ctr">
              <a:lnSpc>
                <a:spcPct val="100000"/>
              </a:lnSpc>
              <a:spcBef>
                <a:spcPts val="0"/>
              </a:spcBef>
              <a:buNone/>
              <a:defRPr sz="1200">
                <a:latin typeface="+mn-lt"/>
              </a:defRPr>
            </a:lvl1pPr>
          </a:lstStyle>
          <a:p>
            <a:pPr lvl="0"/>
            <a:endParaRPr lang="de-AT"/>
          </a:p>
        </p:txBody>
      </p:sp>
      <p:sp>
        <p:nvSpPr>
          <p:cNvPr id="45" name="Text Placeholder 9">
            <a:extLst>
              <a:ext uri="{FF2B5EF4-FFF2-40B4-BE49-F238E27FC236}">
                <a16:creationId xmlns:a16="http://schemas.microsoft.com/office/drawing/2014/main" id="{3F214D1C-CB89-8714-03EE-8488692B3DD8}"/>
              </a:ext>
            </a:extLst>
          </p:cNvPr>
          <p:cNvSpPr>
            <a:spLocks noGrp="1"/>
          </p:cNvSpPr>
          <p:nvPr>
            <p:ph type="body" sz="quarter" idx="26"/>
          </p:nvPr>
        </p:nvSpPr>
        <p:spPr>
          <a:xfrm>
            <a:off x="8594396" y="4535222"/>
            <a:ext cx="3082337" cy="1914099"/>
          </a:xfrm>
        </p:spPr>
        <p:txBody>
          <a:bodyPr lIns="144000" tIns="46800" rIns="144000" bIns="46800" anchor="t">
            <a:noAutofit/>
          </a:bodyPr>
          <a:lstStyle>
            <a:lvl1pPr marL="0" indent="0" algn="ctr">
              <a:lnSpc>
                <a:spcPct val="100000"/>
              </a:lnSpc>
              <a:spcBef>
                <a:spcPts val="0"/>
              </a:spcBef>
              <a:buNone/>
              <a:defRPr sz="1200">
                <a:latin typeface="+mn-lt"/>
              </a:defRPr>
            </a:lvl1pPr>
          </a:lstStyle>
          <a:p>
            <a:pPr lvl="0"/>
            <a:endParaRPr lang="de-AT"/>
          </a:p>
        </p:txBody>
      </p:sp>
      <p:cxnSp>
        <p:nvCxnSpPr>
          <p:cNvPr id="8" name="Gerader Verbinder 8">
            <a:extLst>
              <a:ext uri="{FF2B5EF4-FFF2-40B4-BE49-F238E27FC236}">
                <a16:creationId xmlns:a16="http://schemas.microsoft.com/office/drawing/2014/main" id="{071B3DB8-458E-1A76-FB43-78337542E4AB}"/>
              </a:ext>
            </a:extLst>
          </p:cNvPr>
          <p:cNvCxnSpPr>
            <a:cxnSpLocks/>
          </p:cNvCxnSpPr>
          <p:nvPr userDrawn="1"/>
        </p:nvCxnSpPr>
        <p:spPr>
          <a:xfrm>
            <a:off x="4758783" y="3270544"/>
            <a:ext cx="0" cy="3254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r Verbinder 10">
            <a:extLst>
              <a:ext uri="{FF2B5EF4-FFF2-40B4-BE49-F238E27FC236}">
                <a16:creationId xmlns:a16="http://schemas.microsoft.com/office/drawing/2014/main" id="{65D4357E-08A1-4737-2DC1-1A40B2DEB0E8}"/>
              </a:ext>
            </a:extLst>
          </p:cNvPr>
          <p:cNvCxnSpPr>
            <a:cxnSpLocks/>
          </p:cNvCxnSpPr>
          <p:nvPr userDrawn="1"/>
        </p:nvCxnSpPr>
        <p:spPr>
          <a:xfrm>
            <a:off x="8338478" y="3270544"/>
            <a:ext cx="0" cy="32549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676491"/>
      </p:ext>
    </p:extLst>
  </p:cSld>
  <p:clrMapOvr>
    <a:masterClrMapping/>
  </p:clrMapOvr>
  <p:extLst>
    <p:ext uri="{DCECCB84-F9BA-43D5-87BE-67443E8EF086}">
      <p15:sldGuideLst xmlns:p15="http://schemas.microsoft.com/office/powerpoint/2012/main"/>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Title Dark">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5221F36-F0D4-3D95-6F24-28C0DF40DF21}"/>
              </a:ext>
            </a:extLst>
          </p:cNvPr>
          <p:cNvGraphicFramePr>
            <a:graphicFrameLocks noChangeAspect="1"/>
          </p:cNvGraphicFramePr>
          <p:nvPr userDrawn="1">
            <p:custDataLst>
              <p:tags r:id="rId1"/>
            </p:custDataLst>
            <p:extLst>
              <p:ext uri="{D42A27DB-BD31-4B8C-83A1-F6EECF244321}">
                <p14:modId xmlns:p14="http://schemas.microsoft.com/office/powerpoint/2010/main" val="1589142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2" name="think-cell data - do not delete" hidden="1">
                        <a:extLst>
                          <a:ext uri="{FF2B5EF4-FFF2-40B4-BE49-F238E27FC236}">
                            <a16:creationId xmlns:a16="http://schemas.microsoft.com/office/drawing/2014/main" id="{35221F36-F0D4-3D95-6F24-28C0DF40DF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liennummernplatzhalter 5">
            <a:extLst>
              <a:ext uri="{FF2B5EF4-FFF2-40B4-BE49-F238E27FC236}">
                <a16:creationId xmlns:a16="http://schemas.microsoft.com/office/drawing/2014/main" id="{789D595A-71D0-43A0-8C3E-64D97EF81431}"/>
              </a:ext>
            </a:extLst>
          </p:cNvPr>
          <p:cNvSpPr>
            <a:spLocks noGrp="1"/>
          </p:cNvSpPr>
          <p:nvPr>
            <p:ph type="sldNum" sz="quarter" idx="12"/>
          </p:nvPr>
        </p:nvSpPr>
        <p:spPr>
          <a:xfrm>
            <a:off x="179999" y="1439999"/>
            <a:ext cx="540000" cy="360000"/>
          </a:xfrm>
        </p:spPr>
        <p:txBody>
          <a:bodyPr/>
          <a:lstStyle/>
          <a:p>
            <a:fld id="{91A045D3-C80F-45BE-BE36-D574865BBB98}" type="slidenum">
              <a:rPr lang="de-DE" smtClean="0"/>
              <a:t>‹Nr.›</a:t>
            </a:fld>
            <a:endParaRPr lang="de-DE"/>
          </a:p>
        </p:txBody>
      </p:sp>
      <p:sp>
        <p:nvSpPr>
          <p:cNvPr id="8" name="Fußzeilenplatzhalter 19">
            <a:extLst>
              <a:ext uri="{FF2B5EF4-FFF2-40B4-BE49-F238E27FC236}">
                <a16:creationId xmlns:a16="http://schemas.microsoft.com/office/drawing/2014/main" id="{50979C14-8CE4-45FC-9E3D-78E6EF5EC032}"/>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32" name="Datumsplatzhalter 6">
            <a:extLst>
              <a:ext uri="{FF2B5EF4-FFF2-40B4-BE49-F238E27FC236}">
                <a16:creationId xmlns:a16="http://schemas.microsoft.com/office/drawing/2014/main" id="{CD41410A-85F4-40A0-B01C-C2F794D67E05}"/>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4" name="Title 4">
            <a:extLst>
              <a:ext uri="{FF2B5EF4-FFF2-40B4-BE49-F238E27FC236}">
                <a16:creationId xmlns:a16="http://schemas.microsoft.com/office/drawing/2014/main" id="{A586FFA0-014F-928F-ADCC-0A60AEF05966}"/>
              </a:ext>
            </a:extLst>
          </p:cNvPr>
          <p:cNvSpPr>
            <a:spLocks noGrp="1"/>
          </p:cNvSpPr>
          <p:nvPr>
            <p:ph type="ctrTitle"/>
          </p:nvPr>
        </p:nvSpPr>
        <p:spPr>
          <a:xfrm>
            <a:off x="1400953" y="3461683"/>
            <a:ext cx="9190037" cy="1938992"/>
          </a:xfrm>
        </p:spPr>
        <p:txBody>
          <a:bodyPr vert="horz" wrap="square" anchor="t">
            <a:spAutoFit/>
          </a:bodyPr>
          <a:lstStyle/>
          <a:p>
            <a:endParaRPr lang="de-AT" sz="4000"/>
          </a:p>
        </p:txBody>
      </p:sp>
      <p:sp>
        <p:nvSpPr>
          <p:cNvPr id="7" name="Textplatzhalter 4">
            <a:extLst>
              <a:ext uri="{FF2B5EF4-FFF2-40B4-BE49-F238E27FC236}">
                <a16:creationId xmlns:a16="http://schemas.microsoft.com/office/drawing/2014/main" id="{034AE438-0602-6FDD-8F9B-908BEFBFA29A}"/>
              </a:ext>
            </a:extLst>
          </p:cNvPr>
          <p:cNvSpPr>
            <a:spLocks noGrp="1"/>
          </p:cNvSpPr>
          <p:nvPr>
            <p:ph type="body" sz="quarter" idx="13"/>
          </p:nvPr>
        </p:nvSpPr>
        <p:spPr>
          <a:xfrm>
            <a:off x="1439863" y="5622596"/>
            <a:ext cx="3600000" cy="341632"/>
          </a:xfrm>
        </p:spPr>
        <p:txBody>
          <a:bodyPr anchor="ctr">
            <a:spAutoFit/>
          </a:bodyPr>
          <a:lstStyle>
            <a:lvl1pPr marL="0" indent="0">
              <a:buNone/>
              <a:defRPr/>
            </a:lvl1pPr>
          </a:lstStyle>
          <a:p>
            <a:pPr marR="5080">
              <a:buSzPts val="1800"/>
              <a:defRPr/>
            </a:pPr>
            <a:r>
              <a:rPr lang="en-GB"/>
              <a:t>Lorem Ipsum </a:t>
            </a:r>
            <a:r>
              <a:rPr lang="en-GB" err="1"/>
              <a:t>Dolor</a:t>
            </a:r>
            <a:endParaRPr lang="de-DE"/>
          </a:p>
        </p:txBody>
      </p:sp>
      <p:pic>
        <p:nvPicPr>
          <p:cNvPr id="9" name="Graphic 8" descr="Open quotation mark with solid fill">
            <a:extLst>
              <a:ext uri="{FF2B5EF4-FFF2-40B4-BE49-F238E27FC236}">
                <a16:creationId xmlns:a16="http://schemas.microsoft.com/office/drawing/2014/main" id="{2659A073-B227-3220-23D2-D5228123FA6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81879" y="2264888"/>
            <a:ext cx="1440180" cy="1440180"/>
          </a:xfrm>
          <a:prstGeom prst="rect">
            <a:avLst/>
          </a:prstGeom>
        </p:spPr>
      </p:pic>
    </p:spTree>
    <p:extLst>
      <p:ext uri="{BB962C8B-B14F-4D97-AF65-F5344CB8AC3E}">
        <p14:creationId xmlns:p14="http://schemas.microsoft.com/office/powerpoint/2010/main" val="2400057414"/>
      </p:ext>
    </p:extLst>
  </p:cSld>
  <p:clrMapOvr>
    <a:overrideClrMapping bg1="dk1" tx1="lt1" bg2="dk2" tx2="lt2" accent1="accent1" accent2="accent2" accent3="accent3" accent4="accent4" accent5="accent5" accent6="accent6" hlink="hlink" folHlink="folHlink"/>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6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2760090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hasCustomPrompt="1"/>
          </p:nvPr>
        </p:nvSpPr>
        <p:spPr>
          <a:xfrm>
            <a:off x="1198908" y="1644263"/>
            <a:ext cx="10573200" cy="720000"/>
          </a:xfrm>
        </p:spPr>
        <p:txBody>
          <a:bodyPr vert="horz"/>
          <a:lstStyle>
            <a:lvl1pPr>
              <a:defRPr/>
            </a:lvl1pPr>
          </a:lstStyle>
          <a:p>
            <a:r>
              <a:rPr lang="de-DE"/>
              <a:t>Kontakt</a:t>
            </a:r>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198908" y="2364263"/>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8" name="Oval 7">
            <a:extLst>
              <a:ext uri="{FF2B5EF4-FFF2-40B4-BE49-F238E27FC236}">
                <a16:creationId xmlns:a16="http://schemas.microsoft.com/office/drawing/2014/main" id="{58A4BF87-1D75-CCB3-43D2-395D570C944B}"/>
              </a:ext>
            </a:extLst>
          </p:cNvPr>
          <p:cNvSpPr/>
          <p:nvPr userDrawn="1"/>
        </p:nvSpPr>
        <p:spPr>
          <a:xfrm>
            <a:off x="1900848" y="3055921"/>
            <a:ext cx="2068837" cy="2068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20" name="Picture Placeholder 26">
            <a:extLst>
              <a:ext uri="{FF2B5EF4-FFF2-40B4-BE49-F238E27FC236}">
                <a16:creationId xmlns:a16="http://schemas.microsoft.com/office/drawing/2014/main" id="{78C4E618-E5B2-C5A9-121A-B561C8B43C98}"/>
              </a:ext>
            </a:extLst>
          </p:cNvPr>
          <p:cNvSpPr>
            <a:spLocks noGrp="1"/>
          </p:cNvSpPr>
          <p:nvPr>
            <p:ph type="pic" sz="quarter" idx="13"/>
          </p:nvPr>
        </p:nvSpPr>
        <p:spPr>
          <a:xfrm>
            <a:off x="1964882" y="3119955"/>
            <a:ext cx="1940767" cy="1940761"/>
          </a:xfrm>
          <a:custGeom>
            <a:avLst/>
            <a:gdLst>
              <a:gd name="connsiteX0" fmla="*/ 790219 w 1580438"/>
              <a:gd name="connsiteY0" fmla="*/ 0 h 1580432"/>
              <a:gd name="connsiteX1" fmla="*/ 1580438 w 1580438"/>
              <a:gd name="connsiteY1" fmla="*/ 790216 h 1580432"/>
              <a:gd name="connsiteX2" fmla="*/ 790219 w 1580438"/>
              <a:gd name="connsiteY2" fmla="*/ 1580432 h 1580432"/>
              <a:gd name="connsiteX3" fmla="*/ 0 w 1580438"/>
              <a:gd name="connsiteY3" fmla="*/ 790216 h 1580432"/>
              <a:gd name="connsiteX4" fmla="*/ 790219 w 1580438"/>
              <a:gd name="connsiteY4" fmla="*/ 0 h 1580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38" h="1580432">
                <a:moveTo>
                  <a:pt x="790219" y="0"/>
                </a:moveTo>
                <a:cubicBezTo>
                  <a:pt x="1226645" y="0"/>
                  <a:pt x="1580438" y="353792"/>
                  <a:pt x="1580438" y="790216"/>
                </a:cubicBezTo>
                <a:cubicBezTo>
                  <a:pt x="1580438" y="1226640"/>
                  <a:pt x="1226645" y="1580432"/>
                  <a:pt x="790219" y="1580432"/>
                </a:cubicBezTo>
                <a:cubicBezTo>
                  <a:pt x="353793" y="1580432"/>
                  <a:pt x="0" y="1226640"/>
                  <a:pt x="0" y="790216"/>
                </a:cubicBezTo>
                <a:cubicBezTo>
                  <a:pt x="0" y="353792"/>
                  <a:pt x="353793" y="0"/>
                  <a:pt x="790219" y="0"/>
                </a:cubicBezTo>
                <a:close/>
              </a:path>
            </a:pathLst>
          </a:custGeo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
        <p:nvSpPr>
          <p:cNvPr id="23" name="Text Placeholder 9">
            <a:extLst>
              <a:ext uri="{FF2B5EF4-FFF2-40B4-BE49-F238E27FC236}">
                <a16:creationId xmlns:a16="http://schemas.microsoft.com/office/drawing/2014/main" id="{D0F872BC-87A4-28DD-100D-961DDE5D94F2}"/>
              </a:ext>
            </a:extLst>
          </p:cNvPr>
          <p:cNvSpPr>
            <a:spLocks noGrp="1"/>
          </p:cNvSpPr>
          <p:nvPr>
            <p:ph type="body" sz="quarter" idx="14" hasCustomPrompt="1"/>
          </p:nvPr>
        </p:nvSpPr>
        <p:spPr>
          <a:xfrm>
            <a:off x="5341706" y="3303272"/>
            <a:ext cx="1850392" cy="301136"/>
          </a:xfrm>
        </p:spPr>
        <p:txBody>
          <a:bodyPr lIns="144000" tIns="46800" rIns="144000" bIns="46800" anchor="ctr">
            <a:noAutofit/>
          </a:bodyPr>
          <a:lstStyle>
            <a:lvl1pPr marL="0" indent="0" algn="l">
              <a:lnSpc>
                <a:spcPct val="100000"/>
              </a:lnSpc>
              <a:spcBef>
                <a:spcPts val="0"/>
              </a:spcBef>
              <a:buNone/>
              <a:defRPr sz="2000">
                <a:solidFill>
                  <a:schemeClr val="tx2"/>
                </a:solidFill>
                <a:latin typeface="+mj-lt"/>
              </a:defRPr>
            </a:lvl1pPr>
          </a:lstStyle>
          <a:p>
            <a:pPr lvl="0"/>
            <a:r>
              <a:rPr lang="de-AT"/>
              <a:t>Name</a:t>
            </a:r>
          </a:p>
        </p:txBody>
      </p:sp>
      <p:sp>
        <p:nvSpPr>
          <p:cNvPr id="24" name="Text Placeholder 9">
            <a:extLst>
              <a:ext uri="{FF2B5EF4-FFF2-40B4-BE49-F238E27FC236}">
                <a16:creationId xmlns:a16="http://schemas.microsoft.com/office/drawing/2014/main" id="{B55724F0-9FCA-FA9A-F5FB-C181FBF9B085}"/>
              </a:ext>
            </a:extLst>
          </p:cNvPr>
          <p:cNvSpPr>
            <a:spLocks noGrp="1"/>
          </p:cNvSpPr>
          <p:nvPr>
            <p:ph type="body" sz="quarter" idx="22"/>
          </p:nvPr>
        </p:nvSpPr>
        <p:spPr>
          <a:xfrm>
            <a:off x="5947421" y="4249904"/>
            <a:ext cx="4496297" cy="333681"/>
          </a:xfrm>
        </p:spPr>
        <p:txBody>
          <a:bodyPr lIns="0" tIns="46800" rIns="0" bIns="46800" anchor="t">
            <a:noAutofit/>
          </a:bodyPr>
          <a:lstStyle>
            <a:lvl1pPr marL="0" indent="0" algn="l">
              <a:lnSpc>
                <a:spcPct val="100000"/>
              </a:lnSpc>
              <a:spcBef>
                <a:spcPts val="0"/>
              </a:spcBef>
              <a:buNone/>
              <a:defRPr sz="1400">
                <a:latin typeface="+mn-lt"/>
              </a:defRPr>
            </a:lvl1pPr>
          </a:lstStyle>
          <a:p>
            <a:pPr lvl="0"/>
            <a:endParaRPr lang="de-AT"/>
          </a:p>
        </p:txBody>
      </p:sp>
      <p:sp>
        <p:nvSpPr>
          <p:cNvPr id="25" name="Text Placeholder 9">
            <a:extLst>
              <a:ext uri="{FF2B5EF4-FFF2-40B4-BE49-F238E27FC236}">
                <a16:creationId xmlns:a16="http://schemas.microsoft.com/office/drawing/2014/main" id="{370E78FA-6FE4-C78E-4761-E5D3AA813378}"/>
              </a:ext>
            </a:extLst>
          </p:cNvPr>
          <p:cNvSpPr>
            <a:spLocks noGrp="1"/>
          </p:cNvSpPr>
          <p:nvPr>
            <p:ph type="body" sz="quarter" idx="23"/>
          </p:nvPr>
        </p:nvSpPr>
        <p:spPr>
          <a:xfrm>
            <a:off x="5947422" y="4757498"/>
            <a:ext cx="4496297" cy="333681"/>
          </a:xfrm>
        </p:spPr>
        <p:txBody>
          <a:bodyPr lIns="0" tIns="46800" rIns="0" bIns="46800" anchor="t">
            <a:noAutofit/>
          </a:bodyPr>
          <a:lstStyle>
            <a:lvl1pPr marL="0" indent="0" algn="l">
              <a:lnSpc>
                <a:spcPct val="100000"/>
              </a:lnSpc>
              <a:spcBef>
                <a:spcPts val="0"/>
              </a:spcBef>
              <a:buNone/>
              <a:defRPr sz="1400">
                <a:latin typeface="+mn-lt"/>
              </a:defRPr>
            </a:lvl1pPr>
          </a:lstStyle>
          <a:p>
            <a:pPr lvl="0"/>
            <a:endParaRPr lang="de-AT"/>
          </a:p>
        </p:txBody>
      </p:sp>
      <p:sp>
        <p:nvSpPr>
          <p:cNvPr id="26" name="Text Placeholder 9">
            <a:extLst>
              <a:ext uri="{FF2B5EF4-FFF2-40B4-BE49-F238E27FC236}">
                <a16:creationId xmlns:a16="http://schemas.microsoft.com/office/drawing/2014/main" id="{B6B1CA45-B75A-0399-1076-6F23437B175A}"/>
              </a:ext>
            </a:extLst>
          </p:cNvPr>
          <p:cNvSpPr>
            <a:spLocks noGrp="1"/>
          </p:cNvSpPr>
          <p:nvPr>
            <p:ph type="body" sz="quarter" idx="24"/>
          </p:nvPr>
        </p:nvSpPr>
        <p:spPr>
          <a:xfrm>
            <a:off x="5947422" y="5247206"/>
            <a:ext cx="4496297" cy="333681"/>
          </a:xfrm>
        </p:spPr>
        <p:txBody>
          <a:bodyPr lIns="0" tIns="46800" rIns="0" bIns="46800" anchor="t">
            <a:noAutofit/>
          </a:bodyPr>
          <a:lstStyle>
            <a:lvl1pPr marL="0" indent="0" algn="l">
              <a:lnSpc>
                <a:spcPct val="100000"/>
              </a:lnSpc>
              <a:spcBef>
                <a:spcPts val="0"/>
              </a:spcBef>
              <a:buNone/>
              <a:defRPr sz="1400">
                <a:latin typeface="+mn-lt"/>
              </a:defRPr>
            </a:lvl1pPr>
          </a:lstStyle>
          <a:p>
            <a:pPr lvl="0"/>
            <a:endParaRPr lang="de-AT"/>
          </a:p>
        </p:txBody>
      </p:sp>
      <p:cxnSp>
        <p:nvCxnSpPr>
          <p:cNvPr id="13" name="Gerader Verbinder 8">
            <a:extLst>
              <a:ext uri="{FF2B5EF4-FFF2-40B4-BE49-F238E27FC236}">
                <a16:creationId xmlns:a16="http://schemas.microsoft.com/office/drawing/2014/main" id="{5CB52B46-3E83-B103-7F35-CF261309AF2A}"/>
              </a:ext>
            </a:extLst>
          </p:cNvPr>
          <p:cNvCxnSpPr>
            <a:cxnSpLocks/>
          </p:cNvCxnSpPr>
          <p:nvPr userDrawn="1"/>
        </p:nvCxnSpPr>
        <p:spPr>
          <a:xfrm>
            <a:off x="5151111" y="4104895"/>
            <a:ext cx="0" cy="161184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CFFD3A15-003A-EA2F-6377-358CE5047965}"/>
              </a:ext>
            </a:extLst>
          </p:cNvPr>
          <p:cNvSpPr>
            <a:spLocks noGrp="1"/>
          </p:cNvSpPr>
          <p:nvPr>
            <p:ph type="body" sz="quarter" idx="25" hasCustomPrompt="1"/>
          </p:nvPr>
        </p:nvSpPr>
        <p:spPr>
          <a:xfrm>
            <a:off x="5330773" y="3585876"/>
            <a:ext cx="4496297" cy="333681"/>
          </a:xfrm>
        </p:spPr>
        <p:txBody>
          <a:bodyPr lIns="144000" tIns="46800" rIns="0" bIns="46800" anchor="t">
            <a:noAutofit/>
          </a:bodyPr>
          <a:lstStyle>
            <a:lvl1pPr marL="0" indent="0" algn="l">
              <a:lnSpc>
                <a:spcPct val="100000"/>
              </a:lnSpc>
              <a:spcBef>
                <a:spcPts val="0"/>
              </a:spcBef>
              <a:buNone/>
              <a:defRPr sz="1400" i="1">
                <a:latin typeface="+mn-lt"/>
              </a:defRPr>
            </a:lvl1pPr>
          </a:lstStyle>
          <a:p>
            <a:pPr lvl="0"/>
            <a:r>
              <a:rPr lang="de-AT"/>
              <a:t>Position</a:t>
            </a:r>
          </a:p>
        </p:txBody>
      </p:sp>
      <p:cxnSp>
        <p:nvCxnSpPr>
          <p:cNvPr id="16" name="Gerader Verbinder 8">
            <a:extLst>
              <a:ext uri="{FF2B5EF4-FFF2-40B4-BE49-F238E27FC236}">
                <a16:creationId xmlns:a16="http://schemas.microsoft.com/office/drawing/2014/main" id="{055B2947-7A7F-79D4-F59C-5212A892D2E5}"/>
              </a:ext>
            </a:extLst>
          </p:cNvPr>
          <p:cNvCxnSpPr>
            <a:cxnSpLocks/>
          </p:cNvCxnSpPr>
          <p:nvPr userDrawn="1"/>
        </p:nvCxnSpPr>
        <p:spPr>
          <a:xfrm>
            <a:off x="5151111" y="3187773"/>
            <a:ext cx="0" cy="811295"/>
          </a:xfrm>
          <a:prstGeom prst="line">
            <a:avLst/>
          </a:prstGeom>
          <a:ln w="28575">
            <a:solidFill>
              <a:srgbClr val="1E003B"/>
            </a:solidFill>
          </a:ln>
        </p:spPr>
        <p:style>
          <a:lnRef idx="1">
            <a:schemeClr val="accent1"/>
          </a:lnRef>
          <a:fillRef idx="0">
            <a:schemeClr val="accent1"/>
          </a:fillRef>
          <a:effectRef idx="0">
            <a:schemeClr val="accent1"/>
          </a:effectRef>
          <a:fontRef idx="minor">
            <a:schemeClr val="tx1"/>
          </a:fontRef>
        </p:style>
      </p:cxnSp>
      <p:pic>
        <p:nvPicPr>
          <p:cNvPr id="21" name="Grafik 20">
            <a:extLst>
              <a:ext uri="{FF2B5EF4-FFF2-40B4-BE49-F238E27FC236}">
                <a16:creationId xmlns:a16="http://schemas.microsoft.com/office/drawing/2014/main" id="{F6817D5A-08CA-61FE-3C21-4CB7607D080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70592" y="4261489"/>
            <a:ext cx="301136" cy="301136"/>
          </a:xfrm>
          <a:prstGeom prst="rect">
            <a:avLst/>
          </a:prstGeom>
        </p:spPr>
      </p:pic>
      <p:pic>
        <p:nvPicPr>
          <p:cNvPr id="27" name="Grafik 26">
            <a:extLst>
              <a:ext uri="{FF2B5EF4-FFF2-40B4-BE49-F238E27FC236}">
                <a16:creationId xmlns:a16="http://schemas.microsoft.com/office/drawing/2014/main" id="{8A4AB0FB-B840-012D-4E51-8D89F017D9A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485215" y="4774337"/>
            <a:ext cx="301136" cy="301136"/>
          </a:xfrm>
          <a:prstGeom prst="rect">
            <a:avLst/>
          </a:prstGeom>
        </p:spPr>
      </p:pic>
      <p:pic>
        <p:nvPicPr>
          <p:cNvPr id="29" name="Grafik 28">
            <a:extLst>
              <a:ext uri="{FF2B5EF4-FFF2-40B4-BE49-F238E27FC236}">
                <a16:creationId xmlns:a16="http://schemas.microsoft.com/office/drawing/2014/main" id="{88C5066A-3D77-4401-8A1A-A0080F7C9D0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506860" y="5285701"/>
            <a:ext cx="228600" cy="228600"/>
          </a:xfrm>
          <a:prstGeom prst="rect">
            <a:avLst/>
          </a:prstGeom>
        </p:spPr>
      </p:pic>
    </p:spTree>
    <p:extLst>
      <p:ext uri="{BB962C8B-B14F-4D97-AF65-F5344CB8AC3E}">
        <p14:creationId xmlns:p14="http://schemas.microsoft.com/office/powerpoint/2010/main" val="3145265215"/>
      </p:ext>
    </p:extLst>
  </p:cSld>
  <p:clrMapOvr>
    <a:masterClrMapping/>
  </p:clrMapOvr>
  <p:extLst>
    <p:ext uri="{DCECCB84-F9BA-43D5-87BE-67443E8EF086}">
      <p15:sldGuideLst xmlns:p15="http://schemas.microsoft.com/office/powerpoint/2012/main"/>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7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2760090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5" name="Oval 4">
            <a:extLst>
              <a:ext uri="{FF2B5EF4-FFF2-40B4-BE49-F238E27FC236}">
                <a16:creationId xmlns:a16="http://schemas.microsoft.com/office/drawing/2014/main" id="{70917DEB-C207-55D9-C3F7-F98B6F28EA19}"/>
              </a:ext>
            </a:extLst>
          </p:cNvPr>
          <p:cNvSpPr/>
          <p:nvPr userDrawn="1"/>
        </p:nvSpPr>
        <p:spPr>
          <a:xfrm>
            <a:off x="1260198" y="1619250"/>
            <a:ext cx="1798536" cy="17985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12" name="Oval 11">
            <a:extLst>
              <a:ext uri="{FF2B5EF4-FFF2-40B4-BE49-F238E27FC236}">
                <a16:creationId xmlns:a16="http://schemas.microsoft.com/office/drawing/2014/main" id="{182B2D7A-D65D-ADEE-0B8F-AF0B8677347A}"/>
              </a:ext>
            </a:extLst>
          </p:cNvPr>
          <p:cNvSpPr/>
          <p:nvPr userDrawn="1"/>
        </p:nvSpPr>
        <p:spPr>
          <a:xfrm>
            <a:off x="6618843" y="1619250"/>
            <a:ext cx="1798536" cy="17985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CFAFD"/>
              </a:solidFill>
              <a:effectLst/>
              <a:uLnTx/>
              <a:uFillTx/>
              <a:latin typeface="Trenda-Regular"/>
              <a:ea typeface="+mn-ea"/>
              <a:cs typeface="+mn-cs"/>
            </a:endParaRPr>
          </a:p>
        </p:txBody>
      </p:sp>
      <p:sp>
        <p:nvSpPr>
          <p:cNvPr id="38" name="Picture Placeholder 26">
            <a:extLst>
              <a:ext uri="{FF2B5EF4-FFF2-40B4-BE49-F238E27FC236}">
                <a16:creationId xmlns:a16="http://schemas.microsoft.com/office/drawing/2014/main" id="{19AE7B1E-1BD1-70DF-7532-6C0BFD182E05}"/>
              </a:ext>
            </a:extLst>
          </p:cNvPr>
          <p:cNvSpPr>
            <a:spLocks noGrp="1"/>
          </p:cNvSpPr>
          <p:nvPr>
            <p:ph type="pic" sz="quarter" idx="13"/>
          </p:nvPr>
        </p:nvSpPr>
        <p:spPr>
          <a:xfrm>
            <a:off x="1343642" y="1702693"/>
            <a:ext cx="1631648" cy="1631642"/>
          </a:xfrm>
          <a:custGeom>
            <a:avLst/>
            <a:gdLst>
              <a:gd name="connsiteX0" fmla="*/ 790219 w 1580438"/>
              <a:gd name="connsiteY0" fmla="*/ 0 h 1580432"/>
              <a:gd name="connsiteX1" fmla="*/ 1580438 w 1580438"/>
              <a:gd name="connsiteY1" fmla="*/ 790216 h 1580432"/>
              <a:gd name="connsiteX2" fmla="*/ 790219 w 1580438"/>
              <a:gd name="connsiteY2" fmla="*/ 1580432 h 1580432"/>
              <a:gd name="connsiteX3" fmla="*/ 0 w 1580438"/>
              <a:gd name="connsiteY3" fmla="*/ 790216 h 1580432"/>
              <a:gd name="connsiteX4" fmla="*/ 790219 w 1580438"/>
              <a:gd name="connsiteY4" fmla="*/ 0 h 1580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38" h="1580432">
                <a:moveTo>
                  <a:pt x="790219" y="0"/>
                </a:moveTo>
                <a:cubicBezTo>
                  <a:pt x="1226645" y="0"/>
                  <a:pt x="1580438" y="353792"/>
                  <a:pt x="1580438" y="790216"/>
                </a:cubicBezTo>
                <a:cubicBezTo>
                  <a:pt x="1580438" y="1226640"/>
                  <a:pt x="1226645" y="1580432"/>
                  <a:pt x="790219" y="1580432"/>
                </a:cubicBezTo>
                <a:cubicBezTo>
                  <a:pt x="353793" y="1580432"/>
                  <a:pt x="0" y="1226640"/>
                  <a:pt x="0" y="790216"/>
                </a:cubicBezTo>
                <a:cubicBezTo>
                  <a:pt x="0" y="353792"/>
                  <a:pt x="353793" y="0"/>
                  <a:pt x="790219" y="0"/>
                </a:cubicBezTo>
                <a:close/>
              </a:path>
            </a:pathLst>
          </a:custGeo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sp>
        <p:nvSpPr>
          <p:cNvPr id="39" name="Picture Placeholder 26">
            <a:extLst>
              <a:ext uri="{FF2B5EF4-FFF2-40B4-BE49-F238E27FC236}">
                <a16:creationId xmlns:a16="http://schemas.microsoft.com/office/drawing/2014/main" id="{08907DC5-3DF3-C1F4-7F7E-4BF4FE728E97}"/>
              </a:ext>
            </a:extLst>
          </p:cNvPr>
          <p:cNvSpPr>
            <a:spLocks noGrp="1"/>
          </p:cNvSpPr>
          <p:nvPr>
            <p:ph type="pic" sz="quarter" idx="14"/>
          </p:nvPr>
        </p:nvSpPr>
        <p:spPr>
          <a:xfrm>
            <a:off x="6702287" y="1702693"/>
            <a:ext cx="1631648" cy="1631642"/>
          </a:xfrm>
          <a:custGeom>
            <a:avLst/>
            <a:gdLst>
              <a:gd name="connsiteX0" fmla="*/ 790219 w 1580438"/>
              <a:gd name="connsiteY0" fmla="*/ 0 h 1580432"/>
              <a:gd name="connsiteX1" fmla="*/ 1580438 w 1580438"/>
              <a:gd name="connsiteY1" fmla="*/ 790216 h 1580432"/>
              <a:gd name="connsiteX2" fmla="*/ 790219 w 1580438"/>
              <a:gd name="connsiteY2" fmla="*/ 1580432 h 1580432"/>
              <a:gd name="connsiteX3" fmla="*/ 0 w 1580438"/>
              <a:gd name="connsiteY3" fmla="*/ 790216 h 1580432"/>
              <a:gd name="connsiteX4" fmla="*/ 790219 w 1580438"/>
              <a:gd name="connsiteY4" fmla="*/ 0 h 1580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438" h="1580432">
                <a:moveTo>
                  <a:pt x="790219" y="0"/>
                </a:moveTo>
                <a:cubicBezTo>
                  <a:pt x="1226645" y="0"/>
                  <a:pt x="1580438" y="353792"/>
                  <a:pt x="1580438" y="790216"/>
                </a:cubicBezTo>
                <a:cubicBezTo>
                  <a:pt x="1580438" y="1226640"/>
                  <a:pt x="1226645" y="1580432"/>
                  <a:pt x="790219" y="1580432"/>
                </a:cubicBezTo>
                <a:cubicBezTo>
                  <a:pt x="353793" y="1580432"/>
                  <a:pt x="0" y="1226640"/>
                  <a:pt x="0" y="790216"/>
                </a:cubicBezTo>
                <a:cubicBezTo>
                  <a:pt x="0" y="353792"/>
                  <a:pt x="353793" y="0"/>
                  <a:pt x="790219" y="0"/>
                </a:cubicBezTo>
                <a:close/>
              </a:path>
            </a:pathLst>
          </a:custGeo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cxnSp>
        <p:nvCxnSpPr>
          <p:cNvPr id="23" name="Gerader Verbinder 8">
            <a:extLst>
              <a:ext uri="{FF2B5EF4-FFF2-40B4-BE49-F238E27FC236}">
                <a16:creationId xmlns:a16="http://schemas.microsoft.com/office/drawing/2014/main" id="{E41023D9-0F56-4E84-38CE-8EA02E138507}"/>
              </a:ext>
            </a:extLst>
          </p:cNvPr>
          <p:cNvCxnSpPr>
            <a:cxnSpLocks/>
          </p:cNvCxnSpPr>
          <p:nvPr userDrawn="1"/>
        </p:nvCxnSpPr>
        <p:spPr>
          <a:xfrm>
            <a:off x="1305352" y="4211424"/>
            <a:ext cx="0" cy="10786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Gerader Verbinder 8">
            <a:extLst>
              <a:ext uri="{FF2B5EF4-FFF2-40B4-BE49-F238E27FC236}">
                <a16:creationId xmlns:a16="http://schemas.microsoft.com/office/drawing/2014/main" id="{6A800876-1384-D1C9-2B9A-7753B0FD7864}"/>
              </a:ext>
            </a:extLst>
          </p:cNvPr>
          <p:cNvCxnSpPr>
            <a:cxnSpLocks/>
          </p:cNvCxnSpPr>
          <p:nvPr userDrawn="1"/>
        </p:nvCxnSpPr>
        <p:spPr>
          <a:xfrm>
            <a:off x="1305352" y="5400001"/>
            <a:ext cx="0" cy="1006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04F693DB-5A43-235F-23D4-FA1531C9CF7C}"/>
              </a:ext>
            </a:extLst>
          </p:cNvPr>
          <p:cNvSpPr>
            <a:spLocks noGrp="1"/>
          </p:cNvSpPr>
          <p:nvPr>
            <p:ph type="body" sz="quarter" idx="27" hasCustomPrompt="1"/>
          </p:nvPr>
        </p:nvSpPr>
        <p:spPr>
          <a:xfrm>
            <a:off x="1467833" y="3599894"/>
            <a:ext cx="4994047" cy="301136"/>
          </a:xfrm>
        </p:spPr>
        <p:txBody>
          <a:bodyPr lIns="0" tIns="46800" rIns="144000" bIns="46800" anchor="ctr">
            <a:noAutofit/>
          </a:bodyPr>
          <a:lstStyle>
            <a:lvl1pPr marL="0" indent="0" algn="l">
              <a:lnSpc>
                <a:spcPct val="100000"/>
              </a:lnSpc>
              <a:spcBef>
                <a:spcPts val="0"/>
              </a:spcBef>
              <a:buNone/>
              <a:defRPr sz="2000">
                <a:solidFill>
                  <a:schemeClr val="tx2"/>
                </a:solidFill>
                <a:latin typeface="+mj-lt"/>
              </a:defRPr>
            </a:lvl1pPr>
          </a:lstStyle>
          <a:p>
            <a:pPr lvl="0"/>
            <a:r>
              <a:rPr lang="de-AT"/>
              <a:t>Subheadline</a:t>
            </a:r>
          </a:p>
        </p:txBody>
      </p:sp>
      <p:sp>
        <p:nvSpPr>
          <p:cNvPr id="26" name="Text Placeholder 9">
            <a:extLst>
              <a:ext uri="{FF2B5EF4-FFF2-40B4-BE49-F238E27FC236}">
                <a16:creationId xmlns:a16="http://schemas.microsoft.com/office/drawing/2014/main" id="{012F655E-E8B5-AA8D-EEE8-9BA3D3415216}"/>
              </a:ext>
            </a:extLst>
          </p:cNvPr>
          <p:cNvSpPr>
            <a:spLocks noGrp="1"/>
          </p:cNvSpPr>
          <p:nvPr>
            <p:ph type="body" sz="quarter" idx="28"/>
          </p:nvPr>
        </p:nvSpPr>
        <p:spPr>
          <a:xfrm>
            <a:off x="1467834" y="4230389"/>
            <a:ext cx="4994046" cy="1059689"/>
          </a:xfrm>
        </p:spPr>
        <p:txBody>
          <a:bodyPr lIns="0" tIns="46800" rIns="0" bIns="46800" anchor="t">
            <a:noAutofit/>
          </a:bodyPr>
          <a:lstStyle>
            <a:lvl1pPr marL="0" indent="0" algn="l">
              <a:lnSpc>
                <a:spcPct val="100000"/>
              </a:lnSpc>
              <a:spcBef>
                <a:spcPts val="0"/>
              </a:spcBef>
              <a:buNone/>
              <a:defRPr sz="1400">
                <a:latin typeface="+mn-lt"/>
              </a:defRPr>
            </a:lvl1pPr>
          </a:lstStyle>
          <a:p>
            <a:pPr lvl="0"/>
            <a:endParaRPr lang="de-AT"/>
          </a:p>
        </p:txBody>
      </p:sp>
      <p:cxnSp>
        <p:nvCxnSpPr>
          <p:cNvPr id="31" name="Gerader Verbinder 8">
            <a:extLst>
              <a:ext uri="{FF2B5EF4-FFF2-40B4-BE49-F238E27FC236}">
                <a16:creationId xmlns:a16="http://schemas.microsoft.com/office/drawing/2014/main" id="{28296683-4F30-21E0-D2EF-C7FD26CB7734}"/>
              </a:ext>
            </a:extLst>
          </p:cNvPr>
          <p:cNvCxnSpPr>
            <a:cxnSpLocks/>
          </p:cNvCxnSpPr>
          <p:nvPr userDrawn="1"/>
        </p:nvCxnSpPr>
        <p:spPr>
          <a:xfrm>
            <a:off x="6663997" y="4211424"/>
            <a:ext cx="0" cy="10786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Gerader Verbinder 8">
            <a:extLst>
              <a:ext uri="{FF2B5EF4-FFF2-40B4-BE49-F238E27FC236}">
                <a16:creationId xmlns:a16="http://schemas.microsoft.com/office/drawing/2014/main" id="{23079D46-5B96-A706-9CE0-7958F5827A28}"/>
              </a:ext>
            </a:extLst>
          </p:cNvPr>
          <p:cNvCxnSpPr>
            <a:cxnSpLocks/>
          </p:cNvCxnSpPr>
          <p:nvPr userDrawn="1"/>
        </p:nvCxnSpPr>
        <p:spPr>
          <a:xfrm>
            <a:off x="6663997" y="5376600"/>
            <a:ext cx="0" cy="107865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ext Placeholder 9">
            <a:extLst>
              <a:ext uri="{FF2B5EF4-FFF2-40B4-BE49-F238E27FC236}">
                <a16:creationId xmlns:a16="http://schemas.microsoft.com/office/drawing/2014/main" id="{4218AD6B-D665-CF91-0D8A-AE8C2033A0B6}"/>
              </a:ext>
            </a:extLst>
          </p:cNvPr>
          <p:cNvSpPr>
            <a:spLocks noGrp="1"/>
          </p:cNvSpPr>
          <p:nvPr>
            <p:ph type="body" sz="quarter" idx="30" hasCustomPrompt="1"/>
          </p:nvPr>
        </p:nvSpPr>
        <p:spPr>
          <a:xfrm>
            <a:off x="6826478" y="3599894"/>
            <a:ext cx="4994047" cy="301136"/>
          </a:xfrm>
        </p:spPr>
        <p:txBody>
          <a:bodyPr lIns="0" tIns="46800" rIns="144000" bIns="46800" anchor="ctr">
            <a:noAutofit/>
          </a:bodyPr>
          <a:lstStyle>
            <a:lvl1pPr marL="0" indent="0" algn="l">
              <a:lnSpc>
                <a:spcPct val="100000"/>
              </a:lnSpc>
              <a:spcBef>
                <a:spcPts val="0"/>
              </a:spcBef>
              <a:buNone/>
              <a:defRPr sz="2000">
                <a:solidFill>
                  <a:schemeClr val="tx2"/>
                </a:solidFill>
                <a:latin typeface="+mj-lt"/>
              </a:defRPr>
            </a:lvl1pPr>
          </a:lstStyle>
          <a:p>
            <a:pPr lvl="0"/>
            <a:r>
              <a:rPr lang="de-AT"/>
              <a:t>Subheadline</a:t>
            </a:r>
          </a:p>
        </p:txBody>
      </p:sp>
      <p:sp>
        <p:nvSpPr>
          <p:cNvPr id="41" name="Text Placeholder 9">
            <a:extLst>
              <a:ext uri="{FF2B5EF4-FFF2-40B4-BE49-F238E27FC236}">
                <a16:creationId xmlns:a16="http://schemas.microsoft.com/office/drawing/2014/main" id="{AED4FDEE-08AB-DE0B-824A-66989CE87710}"/>
              </a:ext>
            </a:extLst>
          </p:cNvPr>
          <p:cNvSpPr>
            <a:spLocks noGrp="1"/>
          </p:cNvSpPr>
          <p:nvPr>
            <p:ph type="body" sz="quarter" idx="31"/>
          </p:nvPr>
        </p:nvSpPr>
        <p:spPr>
          <a:xfrm>
            <a:off x="6826479" y="4230389"/>
            <a:ext cx="4994046" cy="1059689"/>
          </a:xfrm>
        </p:spPr>
        <p:txBody>
          <a:bodyPr lIns="0" tIns="46800" rIns="0" bIns="46800" anchor="t">
            <a:noAutofit/>
          </a:bodyPr>
          <a:lstStyle>
            <a:lvl1pPr marL="0" indent="0" algn="l">
              <a:lnSpc>
                <a:spcPct val="100000"/>
              </a:lnSpc>
              <a:spcBef>
                <a:spcPts val="0"/>
              </a:spcBef>
              <a:buNone/>
              <a:defRPr sz="1400">
                <a:latin typeface="+mn-lt"/>
              </a:defRPr>
            </a:lvl1pPr>
          </a:lstStyle>
          <a:p>
            <a:pPr lvl="0"/>
            <a:endParaRPr lang="de-AT"/>
          </a:p>
        </p:txBody>
      </p:sp>
      <p:pic>
        <p:nvPicPr>
          <p:cNvPr id="7" name="Grafik 6">
            <a:extLst>
              <a:ext uri="{FF2B5EF4-FFF2-40B4-BE49-F238E27FC236}">
                <a16:creationId xmlns:a16="http://schemas.microsoft.com/office/drawing/2014/main" id="{1F97D1A7-A90C-6617-DCB6-4DD7C1FD864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62113" y="5474058"/>
            <a:ext cx="269116" cy="269116"/>
          </a:xfrm>
          <a:prstGeom prst="rect">
            <a:avLst/>
          </a:prstGeom>
        </p:spPr>
      </p:pic>
      <p:pic>
        <p:nvPicPr>
          <p:cNvPr id="8" name="Grafik 7">
            <a:extLst>
              <a:ext uri="{FF2B5EF4-FFF2-40B4-BE49-F238E27FC236}">
                <a16:creationId xmlns:a16="http://schemas.microsoft.com/office/drawing/2014/main" id="{56FDC276-6763-77B3-B608-297F2B56C6A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462113" y="5822752"/>
            <a:ext cx="269116" cy="269116"/>
          </a:xfrm>
          <a:prstGeom prst="rect">
            <a:avLst/>
          </a:prstGeom>
        </p:spPr>
      </p:pic>
      <p:pic>
        <p:nvPicPr>
          <p:cNvPr id="9" name="Grafik 8">
            <a:extLst>
              <a:ext uri="{FF2B5EF4-FFF2-40B4-BE49-F238E27FC236}">
                <a16:creationId xmlns:a16="http://schemas.microsoft.com/office/drawing/2014/main" id="{114BF400-79FB-E0C4-1E39-7F6386C09052}"/>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494524" y="6174228"/>
            <a:ext cx="204293" cy="204293"/>
          </a:xfrm>
          <a:prstGeom prst="rect">
            <a:avLst/>
          </a:prstGeom>
        </p:spPr>
      </p:pic>
      <p:pic>
        <p:nvPicPr>
          <p:cNvPr id="11" name="Grafik 10">
            <a:extLst>
              <a:ext uri="{FF2B5EF4-FFF2-40B4-BE49-F238E27FC236}">
                <a16:creationId xmlns:a16="http://schemas.microsoft.com/office/drawing/2014/main" id="{6F7A77A5-F6B5-8046-39C2-C900A7DDBA9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820757" y="5477831"/>
            <a:ext cx="269116" cy="269116"/>
          </a:xfrm>
          <a:prstGeom prst="rect">
            <a:avLst/>
          </a:prstGeom>
        </p:spPr>
      </p:pic>
      <p:pic>
        <p:nvPicPr>
          <p:cNvPr id="13" name="Grafik 12">
            <a:extLst>
              <a:ext uri="{FF2B5EF4-FFF2-40B4-BE49-F238E27FC236}">
                <a16:creationId xmlns:a16="http://schemas.microsoft.com/office/drawing/2014/main" id="{E8F74653-E8C0-908E-7480-AF8E894FB4C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820757" y="5826525"/>
            <a:ext cx="269116" cy="269116"/>
          </a:xfrm>
          <a:prstGeom prst="rect">
            <a:avLst/>
          </a:prstGeom>
        </p:spPr>
      </p:pic>
      <p:pic>
        <p:nvPicPr>
          <p:cNvPr id="14" name="Grafik 13">
            <a:extLst>
              <a:ext uri="{FF2B5EF4-FFF2-40B4-BE49-F238E27FC236}">
                <a16:creationId xmlns:a16="http://schemas.microsoft.com/office/drawing/2014/main" id="{F58AC602-373C-D83A-BE10-EAA210B57E3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853168" y="6178001"/>
            <a:ext cx="204293" cy="204293"/>
          </a:xfrm>
          <a:prstGeom prst="rect">
            <a:avLst/>
          </a:prstGeom>
        </p:spPr>
      </p:pic>
      <p:cxnSp>
        <p:nvCxnSpPr>
          <p:cNvPr id="18" name="Gerader Verbinder 8">
            <a:extLst>
              <a:ext uri="{FF2B5EF4-FFF2-40B4-BE49-F238E27FC236}">
                <a16:creationId xmlns:a16="http://schemas.microsoft.com/office/drawing/2014/main" id="{F4309F09-5236-E836-854B-847390875A87}"/>
              </a:ext>
            </a:extLst>
          </p:cNvPr>
          <p:cNvCxnSpPr>
            <a:cxnSpLocks/>
          </p:cNvCxnSpPr>
          <p:nvPr userDrawn="1"/>
        </p:nvCxnSpPr>
        <p:spPr>
          <a:xfrm>
            <a:off x="1305157" y="3570412"/>
            <a:ext cx="0" cy="528513"/>
          </a:xfrm>
          <a:prstGeom prst="line">
            <a:avLst/>
          </a:prstGeom>
          <a:ln w="19050">
            <a:solidFill>
              <a:srgbClr val="1E003B"/>
            </a:solidFill>
          </a:ln>
        </p:spPr>
        <p:style>
          <a:lnRef idx="1">
            <a:schemeClr val="accent1"/>
          </a:lnRef>
          <a:fillRef idx="0">
            <a:schemeClr val="accent1"/>
          </a:fillRef>
          <a:effectRef idx="0">
            <a:schemeClr val="accent1"/>
          </a:effectRef>
          <a:fontRef idx="minor">
            <a:schemeClr val="tx1"/>
          </a:fontRef>
        </p:style>
      </p:cxnSp>
      <p:cxnSp>
        <p:nvCxnSpPr>
          <p:cNvPr id="21" name="Gerader Verbinder 8">
            <a:extLst>
              <a:ext uri="{FF2B5EF4-FFF2-40B4-BE49-F238E27FC236}">
                <a16:creationId xmlns:a16="http://schemas.microsoft.com/office/drawing/2014/main" id="{79A090CE-F493-C2AD-070B-FA903D511F9C}"/>
              </a:ext>
            </a:extLst>
          </p:cNvPr>
          <p:cNvCxnSpPr>
            <a:cxnSpLocks/>
          </p:cNvCxnSpPr>
          <p:nvPr userDrawn="1"/>
        </p:nvCxnSpPr>
        <p:spPr>
          <a:xfrm>
            <a:off x="6663997" y="3570412"/>
            <a:ext cx="0" cy="528513"/>
          </a:xfrm>
          <a:prstGeom prst="line">
            <a:avLst/>
          </a:prstGeom>
          <a:ln w="19050">
            <a:solidFill>
              <a:srgbClr val="1E003B"/>
            </a:solidFill>
          </a:ln>
        </p:spPr>
        <p:style>
          <a:lnRef idx="1">
            <a:schemeClr val="accent1"/>
          </a:lnRef>
          <a:fillRef idx="0">
            <a:schemeClr val="accent1"/>
          </a:fillRef>
          <a:effectRef idx="0">
            <a:schemeClr val="accent1"/>
          </a:effectRef>
          <a:fontRef idx="minor">
            <a:schemeClr val="tx1"/>
          </a:fontRef>
        </p:style>
      </p:cxnSp>
      <p:sp>
        <p:nvSpPr>
          <p:cNvPr id="22" name="Text Placeholder 9">
            <a:extLst>
              <a:ext uri="{FF2B5EF4-FFF2-40B4-BE49-F238E27FC236}">
                <a16:creationId xmlns:a16="http://schemas.microsoft.com/office/drawing/2014/main" id="{8E6A8E96-B02C-4AFE-23BF-4FEEFC1B1E64}"/>
              </a:ext>
            </a:extLst>
          </p:cNvPr>
          <p:cNvSpPr>
            <a:spLocks noGrp="1"/>
          </p:cNvSpPr>
          <p:nvPr>
            <p:ph type="body" sz="quarter" idx="22"/>
          </p:nvPr>
        </p:nvSpPr>
        <p:spPr>
          <a:xfrm>
            <a:off x="1887984" y="5444319"/>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27" name="Text Placeholder 9">
            <a:extLst>
              <a:ext uri="{FF2B5EF4-FFF2-40B4-BE49-F238E27FC236}">
                <a16:creationId xmlns:a16="http://schemas.microsoft.com/office/drawing/2014/main" id="{E50EB312-A939-29E8-9994-D0565E66B41C}"/>
              </a:ext>
            </a:extLst>
          </p:cNvPr>
          <p:cNvSpPr>
            <a:spLocks noGrp="1"/>
          </p:cNvSpPr>
          <p:nvPr>
            <p:ph type="body" sz="quarter" idx="23"/>
          </p:nvPr>
        </p:nvSpPr>
        <p:spPr>
          <a:xfrm>
            <a:off x="1887983" y="5789417"/>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30" name="Text Placeholder 9">
            <a:extLst>
              <a:ext uri="{FF2B5EF4-FFF2-40B4-BE49-F238E27FC236}">
                <a16:creationId xmlns:a16="http://schemas.microsoft.com/office/drawing/2014/main" id="{F907304E-4FB2-9912-0B0F-3D8DE2BD710C}"/>
              </a:ext>
            </a:extLst>
          </p:cNvPr>
          <p:cNvSpPr>
            <a:spLocks noGrp="1"/>
          </p:cNvSpPr>
          <p:nvPr>
            <p:ph type="body" sz="quarter" idx="24"/>
          </p:nvPr>
        </p:nvSpPr>
        <p:spPr>
          <a:xfrm>
            <a:off x="1887983" y="6119788"/>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40" name="Text Placeholder 9">
            <a:extLst>
              <a:ext uri="{FF2B5EF4-FFF2-40B4-BE49-F238E27FC236}">
                <a16:creationId xmlns:a16="http://schemas.microsoft.com/office/drawing/2014/main" id="{A1A78628-AD1B-D563-C5E4-2E7ECD936801}"/>
              </a:ext>
            </a:extLst>
          </p:cNvPr>
          <p:cNvSpPr>
            <a:spLocks noGrp="1"/>
          </p:cNvSpPr>
          <p:nvPr>
            <p:ph type="body" sz="quarter" idx="36"/>
          </p:nvPr>
        </p:nvSpPr>
        <p:spPr>
          <a:xfrm>
            <a:off x="6820757" y="3901030"/>
            <a:ext cx="4496297" cy="227544"/>
          </a:xfrm>
        </p:spPr>
        <p:txBody>
          <a:bodyPr lIns="0" tIns="46800" rIns="0" bIns="46800" anchor="ctr">
            <a:noAutofit/>
          </a:bodyPr>
          <a:lstStyle>
            <a:lvl1pPr marL="0" indent="0" algn="l">
              <a:lnSpc>
                <a:spcPct val="100000"/>
              </a:lnSpc>
              <a:spcBef>
                <a:spcPts val="0"/>
              </a:spcBef>
              <a:buNone/>
              <a:defRPr sz="1200" i="1">
                <a:latin typeface="+mn-lt"/>
              </a:defRPr>
            </a:lvl1pPr>
          </a:lstStyle>
          <a:p>
            <a:pPr lvl="0"/>
            <a:endParaRPr lang="de-AT"/>
          </a:p>
        </p:txBody>
      </p:sp>
      <p:sp>
        <p:nvSpPr>
          <p:cNvPr id="42" name="Text Placeholder 9">
            <a:extLst>
              <a:ext uri="{FF2B5EF4-FFF2-40B4-BE49-F238E27FC236}">
                <a16:creationId xmlns:a16="http://schemas.microsoft.com/office/drawing/2014/main" id="{0BF1E3B2-14A7-3107-A9E3-03607417905F}"/>
              </a:ext>
            </a:extLst>
          </p:cNvPr>
          <p:cNvSpPr>
            <a:spLocks noGrp="1"/>
          </p:cNvSpPr>
          <p:nvPr>
            <p:ph type="body" sz="quarter" idx="37"/>
          </p:nvPr>
        </p:nvSpPr>
        <p:spPr>
          <a:xfrm>
            <a:off x="1461917" y="3901030"/>
            <a:ext cx="4496297" cy="227544"/>
          </a:xfrm>
        </p:spPr>
        <p:txBody>
          <a:bodyPr lIns="0" tIns="46800" rIns="0" bIns="46800" anchor="ctr">
            <a:noAutofit/>
          </a:bodyPr>
          <a:lstStyle>
            <a:lvl1pPr marL="0" indent="0" algn="l">
              <a:lnSpc>
                <a:spcPct val="100000"/>
              </a:lnSpc>
              <a:spcBef>
                <a:spcPts val="0"/>
              </a:spcBef>
              <a:buNone/>
              <a:defRPr sz="1200" i="1">
                <a:latin typeface="+mn-lt"/>
              </a:defRPr>
            </a:lvl1pPr>
          </a:lstStyle>
          <a:p>
            <a:pPr lvl="0"/>
            <a:endParaRPr lang="de-AT"/>
          </a:p>
        </p:txBody>
      </p:sp>
      <p:sp>
        <p:nvSpPr>
          <p:cNvPr id="43" name="Text Placeholder 9">
            <a:extLst>
              <a:ext uri="{FF2B5EF4-FFF2-40B4-BE49-F238E27FC236}">
                <a16:creationId xmlns:a16="http://schemas.microsoft.com/office/drawing/2014/main" id="{EDBE2D3E-6923-C782-2A85-8A76DFC0E942}"/>
              </a:ext>
            </a:extLst>
          </p:cNvPr>
          <p:cNvSpPr>
            <a:spLocks noGrp="1"/>
          </p:cNvSpPr>
          <p:nvPr>
            <p:ph type="body" sz="quarter" idx="38"/>
          </p:nvPr>
        </p:nvSpPr>
        <p:spPr>
          <a:xfrm>
            <a:off x="7246627" y="5444319"/>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44" name="Text Placeholder 9">
            <a:extLst>
              <a:ext uri="{FF2B5EF4-FFF2-40B4-BE49-F238E27FC236}">
                <a16:creationId xmlns:a16="http://schemas.microsoft.com/office/drawing/2014/main" id="{20A10773-A254-9A5F-71C9-35EF116763C0}"/>
              </a:ext>
            </a:extLst>
          </p:cNvPr>
          <p:cNvSpPr>
            <a:spLocks noGrp="1"/>
          </p:cNvSpPr>
          <p:nvPr>
            <p:ph type="body" sz="quarter" idx="39"/>
          </p:nvPr>
        </p:nvSpPr>
        <p:spPr>
          <a:xfrm>
            <a:off x="7246626" y="5789417"/>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45" name="Text Placeholder 9">
            <a:extLst>
              <a:ext uri="{FF2B5EF4-FFF2-40B4-BE49-F238E27FC236}">
                <a16:creationId xmlns:a16="http://schemas.microsoft.com/office/drawing/2014/main" id="{9DE4FB2F-4C2E-8AF0-7A56-36B4EBBC766A}"/>
              </a:ext>
            </a:extLst>
          </p:cNvPr>
          <p:cNvSpPr>
            <a:spLocks noGrp="1"/>
          </p:cNvSpPr>
          <p:nvPr>
            <p:ph type="body" sz="quarter" idx="40"/>
          </p:nvPr>
        </p:nvSpPr>
        <p:spPr>
          <a:xfrm>
            <a:off x="7246626" y="6119788"/>
            <a:ext cx="4496297" cy="333681"/>
          </a:xfrm>
        </p:spPr>
        <p:txBody>
          <a:bodyPr lIns="0" tIns="46800" rIns="0" bIns="46800" anchor="ctr">
            <a:noAutofit/>
          </a:bodyPr>
          <a:lstStyle>
            <a:lvl1pPr marL="0" indent="0" algn="l">
              <a:lnSpc>
                <a:spcPct val="100000"/>
              </a:lnSpc>
              <a:spcBef>
                <a:spcPts val="0"/>
              </a:spcBef>
              <a:buNone/>
              <a:defRPr sz="1200">
                <a:latin typeface="+mn-lt"/>
              </a:defRPr>
            </a:lvl1pPr>
          </a:lstStyle>
          <a:p>
            <a:pPr lvl="0"/>
            <a:endParaRPr lang="de-AT"/>
          </a:p>
        </p:txBody>
      </p:sp>
    </p:spTree>
    <p:extLst>
      <p:ext uri="{BB962C8B-B14F-4D97-AF65-F5344CB8AC3E}">
        <p14:creationId xmlns:p14="http://schemas.microsoft.com/office/powerpoint/2010/main" val="3667775642"/>
      </p:ext>
    </p:extLst>
  </p:cSld>
  <p:clrMapOvr>
    <a:masterClrMapping/>
  </p:clrMapOvr>
  <p:extLst>
    <p:ext uri="{DCECCB84-F9BA-43D5-87BE-67443E8EF086}">
      <p15:sldGuideLst xmlns:p15="http://schemas.microsoft.com/office/powerpoint/2012/main"/>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20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2760090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7" name="Picture Placeholder 7">
            <a:extLst>
              <a:ext uri="{FF2B5EF4-FFF2-40B4-BE49-F238E27FC236}">
                <a16:creationId xmlns:a16="http://schemas.microsoft.com/office/drawing/2014/main" id="{FD94CFDF-B3CE-8A47-3CE0-ED6FE651B248}"/>
              </a:ext>
            </a:extLst>
          </p:cNvPr>
          <p:cNvSpPr>
            <a:spLocks noGrp="1"/>
          </p:cNvSpPr>
          <p:nvPr>
            <p:ph type="pic" sz="quarter" idx="13"/>
          </p:nvPr>
        </p:nvSpPr>
        <p:spPr>
          <a:xfrm>
            <a:off x="5112776" y="1619250"/>
            <a:ext cx="7079224" cy="4103401"/>
          </a:xfrm>
          <a:pattFill prst="pct5">
            <a:fgClr>
              <a:schemeClr val="accent1"/>
            </a:fgClr>
            <a:bgClr>
              <a:schemeClr val="bg1"/>
            </a:bgClr>
          </a:pattFill>
        </p:spPr>
        <p:txBody>
          <a:bodyPr vert="horz" wrap="square" lIns="91440" tIns="45720" rIns="91440" bIns="45720" rtlCol="0">
            <a:noAutofit/>
          </a:bodyPr>
          <a:lstStyle>
            <a:lvl1pPr>
              <a:defRPr lang="de-AT"/>
            </a:lvl1pPr>
          </a:lstStyle>
          <a:p>
            <a:pPr lvl="0"/>
            <a:endParaRPr lang="de-AT"/>
          </a:p>
        </p:txBody>
      </p:sp>
      <p:cxnSp>
        <p:nvCxnSpPr>
          <p:cNvPr id="8" name="Gerader Verbinder 8">
            <a:extLst>
              <a:ext uri="{FF2B5EF4-FFF2-40B4-BE49-F238E27FC236}">
                <a16:creationId xmlns:a16="http://schemas.microsoft.com/office/drawing/2014/main" id="{6A2C7E47-1466-0E08-6248-2D8379212777}"/>
              </a:ext>
            </a:extLst>
          </p:cNvPr>
          <p:cNvCxnSpPr>
            <a:cxnSpLocks/>
          </p:cNvCxnSpPr>
          <p:nvPr userDrawn="1"/>
        </p:nvCxnSpPr>
        <p:spPr>
          <a:xfrm>
            <a:off x="1979422" y="1619249"/>
            <a:ext cx="0" cy="1115295"/>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98A66A57-B6EB-5900-D0AF-08B43DFDC26B}"/>
              </a:ext>
            </a:extLst>
          </p:cNvPr>
          <p:cNvCxnSpPr>
            <a:cxnSpLocks/>
          </p:cNvCxnSpPr>
          <p:nvPr userDrawn="1"/>
        </p:nvCxnSpPr>
        <p:spPr>
          <a:xfrm>
            <a:off x="1979422" y="2866733"/>
            <a:ext cx="0" cy="1115295"/>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1" name="Gerader Verbinder 8">
            <a:extLst>
              <a:ext uri="{FF2B5EF4-FFF2-40B4-BE49-F238E27FC236}">
                <a16:creationId xmlns:a16="http://schemas.microsoft.com/office/drawing/2014/main" id="{3D5A618F-5B80-8C5A-A090-352D9691117B}"/>
              </a:ext>
            </a:extLst>
          </p:cNvPr>
          <p:cNvCxnSpPr>
            <a:cxnSpLocks/>
          </p:cNvCxnSpPr>
          <p:nvPr userDrawn="1"/>
        </p:nvCxnSpPr>
        <p:spPr>
          <a:xfrm>
            <a:off x="1979422" y="4114217"/>
            <a:ext cx="0" cy="1115295"/>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3" name="Gerader Verbinder 8">
            <a:extLst>
              <a:ext uri="{FF2B5EF4-FFF2-40B4-BE49-F238E27FC236}">
                <a16:creationId xmlns:a16="http://schemas.microsoft.com/office/drawing/2014/main" id="{50EDB2D4-9243-65BB-6866-4FD0543CCAF4}"/>
              </a:ext>
            </a:extLst>
          </p:cNvPr>
          <p:cNvCxnSpPr>
            <a:cxnSpLocks/>
          </p:cNvCxnSpPr>
          <p:nvPr userDrawn="1"/>
        </p:nvCxnSpPr>
        <p:spPr>
          <a:xfrm>
            <a:off x="1979422" y="5361702"/>
            <a:ext cx="0" cy="1115295"/>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22FA3E1A-38E2-0562-A77A-6C712346C06C}"/>
              </a:ext>
            </a:extLst>
          </p:cNvPr>
          <p:cNvSpPr>
            <a:spLocks noGrp="1"/>
          </p:cNvSpPr>
          <p:nvPr>
            <p:ph type="body" sz="quarter" idx="18"/>
          </p:nvPr>
        </p:nvSpPr>
        <p:spPr>
          <a:xfrm>
            <a:off x="2078712" y="1619249"/>
            <a:ext cx="2761972" cy="366319"/>
          </a:xfrm>
        </p:spPr>
        <p:txBody>
          <a:bodyPr lIns="144000" tIns="46800" rIns="144000" bIns="46800" anchor="ctr">
            <a:normAutofit/>
          </a:bodyPr>
          <a:lstStyle>
            <a:lvl1pPr marL="0" indent="0" algn="l">
              <a:lnSpc>
                <a:spcPct val="100000"/>
              </a:lnSpc>
              <a:spcBef>
                <a:spcPts val="0"/>
              </a:spcBef>
              <a:buNone/>
              <a:defRPr sz="1600">
                <a:latin typeface="+mj-lt"/>
              </a:defRPr>
            </a:lvl1pPr>
          </a:lstStyle>
          <a:p>
            <a:pPr lvl="0"/>
            <a:endParaRPr lang="de-AT"/>
          </a:p>
        </p:txBody>
      </p:sp>
      <p:sp>
        <p:nvSpPr>
          <p:cNvPr id="17" name="Text Placeholder 9">
            <a:extLst>
              <a:ext uri="{FF2B5EF4-FFF2-40B4-BE49-F238E27FC236}">
                <a16:creationId xmlns:a16="http://schemas.microsoft.com/office/drawing/2014/main" id="{D0DE72FC-AF47-DBE0-E4C2-C6F546233D20}"/>
              </a:ext>
            </a:extLst>
          </p:cNvPr>
          <p:cNvSpPr>
            <a:spLocks noGrp="1"/>
          </p:cNvSpPr>
          <p:nvPr>
            <p:ph type="body" sz="quarter" idx="21"/>
          </p:nvPr>
        </p:nvSpPr>
        <p:spPr>
          <a:xfrm>
            <a:off x="2078712" y="1980195"/>
            <a:ext cx="2761972" cy="754349"/>
          </a:xfrm>
        </p:spPr>
        <p:txBody>
          <a:bodyPr lIns="144000" tIns="46800" rIns="14400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18" name="Text Placeholder 9">
            <a:extLst>
              <a:ext uri="{FF2B5EF4-FFF2-40B4-BE49-F238E27FC236}">
                <a16:creationId xmlns:a16="http://schemas.microsoft.com/office/drawing/2014/main" id="{DB45DEE8-3728-17E7-89A2-5108B7306061}"/>
              </a:ext>
            </a:extLst>
          </p:cNvPr>
          <p:cNvSpPr>
            <a:spLocks noGrp="1"/>
          </p:cNvSpPr>
          <p:nvPr>
            <p:ph type="body" sz="quarter" idx="22"/>
          </p:nvPr>
        </p:nvSpPr>
        <p:spPr>
          <a:xfrm>
            <a:off x="2078712" y="2866733"/>
            <a:ext cx="2761972" cy="366319"/>
          </a:xfrm>
        </p:spPr>
        <p:txBody>
          <a:bodyPr lIns="144000" tIns="46800" rIns="144000" bIns="46800" anchor="ctr">
            <a:normAutofit/>
          </a:bodyPr>
          <a:lstStyle>
            <a:lvl1pPr marL="0" indent="0" algn="l">
              <a:lnSpc>
                <a:spcPct val="100000"/>
              </a:lnSpc>
              <a:spcBef>
                <a:spcPts val="0"/>
              </a:spcBef>
              <a:buNone/>
              <a:defRPr sz="1600">
                <a:latin typeface="+mj-lt"/>
              </a:defRPr>
            </a:lvl1pPr>
          </a:lstStyle>
          <a:p>
            <a:pPr lvl="0"/>
            <a:endParaRPr lang="de-AT"/>
          </a:p>
        </p:txBody>
      </p:sp>
      <p:sp>
        <p:nvSpPr>
          <p:cNvPr id="19" name="Text Placeholder 9">
            <a:extLst>
              <a:ext uri="{FF2B5EF4-FFF2-40B4-BE49-F238E27FC236}">
                <a16:creationId xmlns:a16="http://schemas.microsoft.com/office/drawing/2014/main" id="{9EACCBCF-B3BD-ADC1-7C2C-469F8031BBF9}"/>
              </a:ext>
            </a:extLst>
          </p:cNvPr>
          <p:cNvSpPr>
            <a:spLocks noGrp="1"/>
          </p:cNvSpPr>
          <p:nvPr>
            <p:ph type="body" sz="quarter" idx="23"/>
          </p:nvPr>
        </p:nvSpPr>
        <p:spPr>
          <a:xfrm>
            <a:off x="2078712" y="3227679"/>
            <a:ext cx="2761972" cy="754349"/>
          </a:xfrm>
        </p:spPr>
        <p:txBody>
          <a:bodyPr lIns="144000" tIns="46800" rIns="14400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21" name="Text Placeholder 9">
            <a:extLst>
              <a:ext uri="{FF2B5EF4-FFF2-40B4-BE49-F238E27FC236}">
                <a16:creationId xmlns:a16="http://schemas.microsoft.com/office/drawing/2014/main" id="{2765BF0D-25D8-686A-4548-A1310F90C9C7}"/>
              </a:ext>
            </a:extLst>
          </p:cNvPr>
          <p:cNvSpPr>
            <a:spLocks noGrp="1"/>
          </p:cNvSpPr>
          <p:nvPr>
            <p:ph type="body" sz="quarter" idx="24"/>
          </p:nvPr>
        </p:nvSpPr>
        <p:spPr>
          <a:xfrm>
            <a:off x="2078712" y="4114217"/>
            <a:ext cx="2761972" cy="366319"/>
          </a:xfrm>
        </p:spPr>
        <p:txBody>
          <a:bodyPr lIns="144000" tIns="46800" rIns="144000" bIns="46800" anchor="ctr">
            <a:normAutofit/>
          </a:bodyPr>
          <a:lstStyle>
            <a:lvl1pPr marL="0" indent="0" algn="l">
              <a:lnSpc>
                <a:spcPct val="100000"/>
              </a:lnSpc>
              <a:spcBef>
                <a:spcPts val="0"/>
              </a:spcBef>
              <a:buNone/>
              <a:defRPr sz="1600">
                <a:latin typeface="+mj-lt"/>
              </a:defRPr>
            </a:lvl1pPr>
          </a:lstStyle>
          <a:p>
            <a:pPr lvl="0"/>
            <a:endParaRPr lang="de-AT"/>
          </a:p>
        </p:txBody>
      </p:sp>
      <p:sp>
        <p:nvSpPr>
          <p:cNvPr id="22" name="Text Placeholder 9">
            <a:extLst>
              <a:ext uri="{FF2B5EF4-FFF2-40B4-BE49-F238E27FC236}">
                <a16:creationId xmlns:a16="http://schemas.microsoft.com/office/drawing/2014/main" id="{3159A519-DE4A-FB3F-08C4-9AEFC84504C3}"/>
              </a:ext>
            </a:extLst>
          </p:cNvPr>
          <p:cNvSpPr>
            <a:spLocks noGrp="1"/>
          </p:cNvSpPr>
          <p:nvPr>
            <p:ph type="body" sz="quarter" idx="25"/>
          </p:nvPr>
        </p:nvSpPr>
        <p:spPr>
          <a:xfrm>
            <a:off x="2078712" y="4475163"/>
            <a:ext cx="2761972" cy="754349"/>
          </a:xfrm>
        </p:spPr>
        <p:txBody>
          <a:bodyPr lIns="144000" tIns="46800" rIns="14400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27" name="Text Placeholder 9">
            <a:extLst>
              <a:ext uri="{FF2B5EF4-FFF2-40B4-BE49-F238E27FC236}">
                <a16:creationId xmlns:a16="http://schemas.microsoft.com/office/drawing/2014/main" id="{E934450C-46FD-99C7-FDA6-23FB39E4E5F4}"/>
              </a:ext>
            </a:extLst>
          </p:cNvPr>
          <p:cNvSpPr>
            <a:spLocks noGrp="1"/>
          </p:cNvSpPr>
          <p:nvPr>
            <p:ph type="body" sz="quarter" idx="26"/>
          </p:nvPr>
        </p:nvSpPr>
        <p:spPr>
          <a:xfrm>
            <a:off x="2078712" y="5361704"/>
            <a:ext cx="2761972" cy="366319"/>
          </a:xfrm>
        </p:spPr>
        <p:txBody>
          <a:bodyPr lIns="144000" tIns="46800" rIns="144000" bIns="46800" anchor="ctr">
            <a:normAutofit/>
          </a:bodyPr>
          <a:lstStyle>
            <a:lvl1pPr marL="0" indent="0" algn="l">
              <a:lnSpc>
                <a:spcPct val="100000"/>
              </a:lnSpc>
              <a:spcBef>
                <a:spcPts val="0"/>
              </a:spcBef>
              <a:buNone/>
              <a:defRPr sz="1600">
                <a:latin typeface="+mj-lt"/>
              </a:defRPr>
            </a:lvl1pPr>
          </a:lstStyle>
          <a:p>
            <a:pPr lvl="0"/>
            <a:endParaRPr lang="de-AT"/>
          </a:p>
        </p:txBody>
      </p:sp>
      <p:sp>
        <p:nvSpPr>
          <p:cNvPr id="30" name="Text Placeholder 9">
            <a:extLst>
              <a:ext uri="{FF2B5EF4-FFF2-40B4-BE49-F238E27FC236}">
                <a16:creationId xmlns:a16="http://schemas.microsoft.com/office/drawing/2014/main" id="{362BD1F8-A921-FB48-13F2-463CFC98CB1E}"/>
              </a:ext>
            </a:extLst>
          </p:cNvPr>
          <p:cNvSpPr>
            <a:spLocks noGrp="1"/>
          </p:cNvSpPr>
          <p:nvPr>
            <p:ph type="body" sz="quarter" idx="27"/>
          </p:nvPr>
        </p:nvSpPr>
        <p:spPr>
          <a:xfrm>
            <a:off x="2078712" y="5722650"/>
            <a:ext cx="2761972" cy="754349"/>
          </a:xfrm>
        </p:spPr>
        <p:txBody>
          <a:bodyPr lIns="144000" tIns="46800" rIns="144000" bIns="46800" anchor="ctr">
            <a:noAutofit/>
          </a:bodyPr>
          <a:lstStyle>
            <a:lvl1pPr marL="0" indent="0" algn="l">
              <a:lnSpc>
                <a:spcPct val="100000"/>
              </a:lnSpc>
              <a:spcBef>
                <a:spcPts val="0"/>
              </a:spcBef>
              <a:buNone/>
              <a:defRPr sz="1200">
                <a:latin typeface="+mn-lt"/>
              </a:defRPr>
            </a:lvl1pPr>
          </a:lstStyle>
          <a:p>
            <a:pPr lvl="0"/>
            <a:endParaRPr lang="de-AT"/>
          </a:p>
        </p:txBody>
      </p:sp>
      <p:sp>
        <p:nvSpPr>
          <p:cNvPr id="12" name="Picture Placeholder 11">
            <a:extLst>
              <a:ext uri="{FF2B5EF4-FFF2-40B4-BE49-F238E27FC236}">
                <a16:creationId xmlns:a16="http://schemas.microsoft.com/office/drawing/2014/main" id="{50B76DE2-488C-7713-44A0-A42508690F87}"/>
              </a:ext>
            </a:extLst>
          </p:cNvPr>
          <p:cNvSpPr>
            <a:spLocks noGrp="1"/>
          </p:cNvSpPr>
          <p:nvPr>
            <p:ph type="pic" sz="quarter" idx="28"/>
          </p:nvPr>
        </p:nvSpPr>
        <p:spPr>
          <a:xfrm>
            <a:off x="1260001" y="1619248"/>
            <a:ext cx="613732" cy="561493"/>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14" name="Picture Placeholder 11">
            <a:extLst>
              <a:ext uri="{FF2B5EF4-FFF2-40B4-BE49-F238E27FC236}">
                <a16:creationId xmlns:a16="http://schemas.microsoft.com/office/drawing/2014/main" id="{98688320-63A9-83CD-B1ED-2801B296BFBB}"/>
              </a:ext>
            </a:extLst>
          </p:cNvPr>
          <p:cNvSpPr>
            <a:spLocks noGrp="1"/>
          </p:cNvSpPr>
          <p:nvPr>
            <p:ph type="pic" sz="quarter" idx="29"/>
          </p:nvPr>
        </p:nvSpPr>
        <p:spPr>
          <a:xfrm>
            <a:off x="1260001" y="2862553"/>
            <a:ext cx="613732" cy="561493"/>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0" name="Picture Placeholder 11">
            <a:extLst>
              <a:ext uri="{FF2B5EF4-FFF2-40B4-BE49-F238E27FC236}">
                <a16:creationId xmlns:a16="http://schemas.microsoft.com/office/drawing/2014/main" id="{7EADC24B-59F1-E3B0-51E1-5308C1EFE9F3}"/>
              </a:ext>
            </a:extLst>
          </p:cNvPr>
          <p:cNvSpPr>
            <a:spLocks noGrp="1"/>
          </p:cNvSpPr>
          <p:nvPr>
            <p:ph type="pic" sz="quarter" idx="30"/>
          </p:nvPr>
        </p:nvSpPr>
        <p:spPr>
          <a:xfrm>
            <a:off x="1260001" y="4110037"/>
            <a:ext cx="613732" cy="561493"/>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3" name="Picture Placeholder 11">
            <a:extLst>
              <a:ext uri="{FF2B5EF4-FFF2-40B4-BE49-F238E27FC236}">
                <a16:creationId xmlns:a16="http://schemas.microsoft.com/office/drawing/2014/main" id="{97EE9DFB-3104-2DFC-CF2B-08E3E5A0CACA}"/>
              </a:ext>
            </a:extLst>
          </p:cNvPr>
          <p:cNvSpPr>
            <a:spLocks noGrp="1"/>
          </p:cNvSpPr>
          <p:nvPr>
            <p:ph type="pic" sz="quarter" idx="31"/>
          </p:nvPr>
        </p:nvSpPr>
        <p:spPr>
          <a:xfrm>
            <a:off x="1260001" y="5357524"/>
            <a:ext cx="613732" cy="561493"/>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4" name="Picture Placeholder 11">
            <a:extLst>
              <a:ext uri="{FF2B5EF4-FFF2-40B4-BE49-F238E27FC236}">
                <a16:creationId xmlns:a16="http://schemas.microsoft.com/office/drawing/2014/main" id="{F0E0E831-67D3-246A-F27D-0B00CE456EDE}"/>
              </a:ext>
            </a:extLst>
          </p:cNvPr>
          <p:cNvSpPr>
            <a:spLocks noGrp="1"/>
          </p:cNvSpPr>
          <p:nvPr>
            <p:ph type="pic" sz="quarter" idx="32"/>
          </p:nvPr>
        </p:nvSpPr>
        <p:spPr>
          <a:xfrm>
            <a:off x="5112776" y="5823210"/>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5" name="Picture Placeholder 11">
            <a:extLst>
              <a:ext uri="{FF2B5EF4-FFF2-40B4-BE49-F238E27FC236}">
                <a16:creationId xmlns:a16="http://schemas.microsoft.com/office/drawing/2014/main" id="{F1835AAB-A349-891C-1DAE-C1E5002A611E}"/>
              </a:ext>
            </a:extLst>
          </p:cNvPr>
          <p:cNvSpPr>
            <a:spLocks noGrp="1"/>
          </p:cNvSpPr>
          <p:nvPr>
            <p:ph type="pic" sz="quarter" idx="33"/>
          </p:nvPr>
        </p:nvSpPr>
        <p:spPr>
          <a:xfrm>
            <a:off x="5932568" y="5823210"/>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6" name="Picture Placeholder 11">
            <a:extLst>
              <a:ext uri="{FF2B5EF4-FFF2-40B4-BE49-F238E27FC236}">
                <a16:creationId xmlns:a16="http://schemas.microsoft.com/office/drawing/2014/main" id="{E8775680-997E-DD54-D8DB-8E3AF2AD29E8}"/>
              </a:ext>
            </a:extLst>
          </p:cNvPr>
          <p:cNvSpPr>
            <a:spLocks noGrp="1"/>
          </p:cNvSpPr>
          <p:nvPr>
            <p:ph type="pic" sz="quarter" idx="34"/>
          </p:nvPr>
        </p:nvSpPr>
        <p:spPr>
          <a:xfrm>
            <a:off x="6752360" y="5823210"/>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8" name="Picture Placeholder 11">
            <a:extLst>
              <a:ext uri="{FF2B5EF4-FFF2-40B4-BE49-F238E27FC236}">
                <a16:creationId xmlns:a16="http://schemas.microsoft.com/office/drawing/2014/main" id="{33D274FD-8C58-A00B-1005-F3CC375917F5}"/>
              </a:ext>
            </a:extLst>
          </p:cNvPr>
          <p:cNvSpPr>
            <a:spLocks noGrp="1"/>
          </p:cNvSpPr>
          <p:nvPr>
            <p:ph type="pic" sz="quarter" idx="35"/>
          </p:nvPr>
        </p:nvSpPr>
        <p:spPr>
          <a:xfrm>
            <a:off x="7572152" y="5823210"/>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29" name="Picture Placeholder 11">
            <a:extLst>
              <a:ext uri="{FF2B5EF4-FFF2-40B4-BE49-F238E27FC236}">
                <a16:creationId xmlns:a16="http://schemas.microsoft.com/office/drawing/2014/main" id="{54EB74D5-0652-8CD8-F51B-3D83874831EF}"/>
              </a:ext>
            </a:extLst>
          </p:cNvPr>
          <p:cNvSpPr>
            <a:spLocks noGrp="1"/>
          </p:cNvSpPr>
          <p:nvPr>
            <p:ph type="pic" sz="quarter" idx="36"/>
          </p:nvPr>
        </p:nvSpPr>
        <p:spPr>
          <a:xfrm>
            <a:off x="8391944" y="5823210"/>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
        <p:nvSpPr>
          <p:cNvPr id="31" name="Picture Placeholder 11">
            <a:extLst>
              <a:ext uri="{FF2B5EF4-FFF2-40B4-BE49-F238E27FC236}">
                <a16:creationId xmlns:a16="http://schemas.microsoft.com/office/drawing/2014/main" id="{E3CBF168-8453-777E-8007-AF55EB59A7B6}"/>
              </a:ext>
            </a:extLst>
          </p:cNvPr>
          <p:cNvSpPr>
            <a:spLocks noGrp="1"/>
          </p:cNvSpPr>
          <p:nvPr>
            <p:ph type="pic" sz="quarter" idx="37"/>
          </p:nvPr>
        </p:nvSpPr>
        <p:spPr>
          <a:xfrm>
            <a:off x="9211736" y="5823209"/>
            <a:ext cx="695325" cy="639415"/>
          </a:xfrm>
          <a:noFill/>
        </p:spPr>
        <p:txBody>
          <a:bodyPr vert="horz" wrap="square" lIns="91440" tIns="45720" rIns="91440" bIns="45720" rtlCol="0" anchor="ctr">
            <a:noAutofit/>
          </a:bodyPr>
          <a:lstStyle>
            <a:lvl1pPr marL="0" indent="0" algn="ctr">
              <a:buNone/>
              <a:defRPr lang="de-AT" sz="1100"/>
            </a:lvl1pPr>
          </a:lstStyle>
          <a:p>
            <a:pPr lvl="0"/>
            <a:endParaRPr lang="de-AT"/>
          </a:p>
        </p:txBody>
      </p:sp>
    </p:spTree>
    <p:extLst>
      <p:ext uri="{BB962C8B-B14F-4D97-AF65-F5344CB8AC3E}">
        <p14:creationId xmlns:p14="http://schemas.microsoft.com/office/powerpoint/2010/main" val="1917851479"/>
      </p:ext>
    </p:extLst>
  </p:cSld>
  <p:clrMapOvr>
    <a:masterClrMapping/>
  </p:clrMapOvr>
  <p:extLst>
    <p:ext uri="{DCECCB84-F9BA-43D5-87BE-67443E8EF086}">
      <p15:sldGuideLst xmlns:p15="http://schemas.microsoft.com/office/powerpoint/2012/main"/>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7" name="Sprechblase: rechteckig mit abgerundeten Ecken 6">
            <a:extLst>
              <a:ext uri="{FF2B5EF4-FFF2-40B4-BE49-F238E27FC236}">
                <a16:creationId xmlns:a16="http://schemas.microsoft.com/office/drawing/2014/main" id="{47354879-C3AF-6C0A-6FEE-9AC9A9C8E209}"/>
              </a:ext>
            </a:extLst>
          </p:cNvPr>
          <p:cNvSpPr/>
          <p:nvPr/>
        </p:nvSpPr>
        <p:spPr>
          <a:xfrm>
            <a:off x="6690677" y="2020056"/>
            <a:ext cx="2729782" cy="610356"/>
          </a:xfrm>
          <a:prstGeom prst="wedgeRoundRectCallout">
            <a:avLst>
              <a:gd name="adj1" fmla="val -32981"/>
              <a:gd name="adj2" fmla="val 90059"/>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8" name="Sprechblase: rechteckig mit abgerundeten Ecken 7">
            <a:extLst>
              <a:ext uri="{FF2B5EF4-FFF2-40B4-BE49-F238E27FC236}">
                <a16:creationId xmlns:a16="http://schemas.microsoft.com/office/drawing/2014/main" id="{C162004C-61E6-CE39-7920-67B312DD0BF3}"/>
              </a:ext>
            </a:extLst>
          </p:cNvPr>
          <p:cNvSpPr/>
          <p:nvPr userDrawn="1"/>
        </p:nvSpPr>
        <p:spPr>
          <a:xfrm flipH="1">
            <a:off x="7939074" y="2690581"/>
            <a:ext cx="2729783" cy="610356"/>
          </a:xfrm>
          <a:prstGeom prst="wedgeRoundRectCallout">
            <a:avLst>
              <a:gd name="adj1" fmla="val -32981"/>
              <a:gd name="adj2" fmla="val 90059"/>
              <a:gd name="adj3" fmla="val 1666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11" name="Sprechblase: rechteckig mit abgerundeten Ecken 10">
            <a:extLst>
              <a:ext uri="{FF2B5EF4-FFF2-40B4-BE49-F238E27FC236}">
                <a16:creationId xmlns:a16="http://schemas.microsoft.com/office/drawing/2014/main" id="{EE9930ED-9486-D576-8E2B-5262B65E4374}"/>
              </a:ext>
            </a:extLst>
          </p:cNvPr>
          <p:cNvSpPr/>
          <p:nvPr/>
        </p:nvSpPr>
        <p:spPr>
          <a:xfrm>
            <a:off x="6612709" y="3372103"/>
            <a:ext cx="2729782" cy="610356"/>
          </a:xfrm>
          <a:prstGeom prst="wedgeRoundRectCallout">
            <a:avLst>
              <a:gd name="adj1" fmla="val -32981"/>
              <a:gd name="adj2" fmla="val 90059"/>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bg2"/>
              </a:solidFill>
            </a:endParaRPr>
          </a:p>
        </p:txBody>
      </p:sp>
      <p:sp>
        <p:nvSpPr>
          <p:cNvPr id="12" name="Sprechblase: rechteckig mit abgerundeten Ecken 11">
            <a:extLst>
              <a:ext uri="{FF2B5EF4-FFF2-40B4-BE49-F238E27FC236}">
                <a16:creationId xmlns:a16="http://schemas.microsoft.com/office/drawing/2014/main" id="{2F5B7C44-84DD-7778-3A60-AC94B0339828}"/>
              </a:ext>
            </a:extLst>
          </p:cNvPr>
          <p:cNvSpPr/>
          <p:nvPr userDrawn="1"/>
        </p:nvSpPr>
        <p:spPr>
          <a:xfrm flipH="1">
            <a:off x="7861106" y="4059142"/>
            <a:ext cx="2729783" cy="610356"/>
          </a:xfrm>
          <a:prstGeom prst="wedgeRoundRectCallout">
            <a:avLst>
              <a:gd name="adj1" fmla="val -32981"/>
              <a:gd name="adj2" fmla="val 90059"/>
              <a:gd name="adj3" fmla="val 1666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0" name="Datumsplatzhalter 19">
            <a:extLst>
              <a:ext uri="{FF2B5EF4-FFF2-40B4-BE49-F238E27FC236}">
                <a16:creationId xmlns:a16="http://schemas.microsoft.com/office/drawing/2014/main" id="{D2C5A6C7-D22E-F060-7F56-65F2B468EB5A}"/>
              </a:ext>
            </a:extLst>
          </p:cNvPr>
          <p:cNvSpPr>
            <a:spLocks noGrp="1"/>
          </p:cNvSpPr>
          <p:nvPr userDrawn="1">
            <p:ph type="dt" sz="half" idx="14"/>
          </p:nvPr>
        </p:nvSpPr>
        <p:spPr/>
        <p:txBody>
          <a:bodyPr/>
          <a:lstStyle/>
          <a:p>
            <a:fld id="{A05EA14A-2421-468E-83A6-65D6DCF26FC0}" type="datetimeFigureOut">
              <a:rPr lang="de-DE" smtClean="0"/>
              <a:pPr/>
              <a:t>01.12.2025</a:t>
            </a:fld>
            <a:endParaRPr lang="de-DE"/>
          </a:p>
        </p:txBody>
      </p:sp>
      <p:sp>
        <p:nvSpPr>
          <p:cNvPr id="21" name="Fußzeilenplatzhalter 20">
            <a:extLst>
              <a:ext uri="{FF2B5EF4-FFF2-40B4-BE49-F238E27FC236}">
                <a16:creationId xmlns:a16="http://schemas.microsoft.com/office/drawing/2014/main" id="{899BE758-9AA4-6F48-4167-421C28614897}"/>
              </a:ext>
            </a:extLst>
          </p:cNvPr>
          <p:cNvSpPr>
            <a:spLocks noGrp="1"/>
          </p:cNvSpPr>
          <p:nvPr userDrawn="1">
            <p:ph type="ftr" sz="quarter" idx="15"/>
          </p:nvPr>
        </p:nvSpPr>
        <p:spPr/>
        <p:txBody>
          <a:bodyPr/>
          <a:lstStyle/>
          <a:p>
            <a:endParaRPr lang="de-DE"/>
          </a:p>
        </p:txBody>
      </p:sp>
      <p:sp>
        <p:nvSpPr>
          <p:cNvPr id="22" name="Foliennummernplatzhalter 21">
            <a:extLst>
              <a:ext uri="{FF2B5EF4-FFF2-40B4-BE49-F238E27FC236}">
                <a16:creationId xmlns:a16="http://schemas.microsoft.com/office/drawing/2014/main" id="{97BDB9D5-7956-7543-1448-4CCC86FEB6A2}"/>
              </a:ext>
            </a:extLst>
          </p:cNvPr>
          <p:cNvSpPr>
            <a:spLocks noGrp="1"/>
          </p:cNvSpPr>
          <p:nvPr userDrawn="1">
            <p:ph type="sldNum" sz="quarter" idx="16"/>
          </p:nvPr>
        </p:nvSpPr>
        <p:spPr/>
        <p:txBody>
          <a:bodyPr/>
          <a:lstStyle/>
          <a:p>
            <a:fld id="{91A045D3-C80F-45BE-BE36-D574865BBB98}" type="slidenum">
              <a:rPr lang="de-DE" smtClean="0"/>
              <a:pPr/>
              <a:t>‹Nr.›</a:t>
            </a:fld>
            <a:endParaRPr lang="de-DE"/>
          </a:p>
        </p:txBody>
      </p:sp>
      <p:sp>
        <p:nvSpPr>
          <p:cNvPr id="26" name="Textplatzhalter 25">
            <a:extLst>
              <a:ext uri="{FF2B5EF4-FFF2-40B4-BE49-F238E27FC236}">
                <a16:creationId xmlns:a16="http://schemas.microsoft.com/office/drawing/2014/main" id="{F3F00FA3-0E46-0254-4C89-90C13704D036}"/>
              </a:ext>
            </a:extLst>
          </p:cNvPr>
          <p:cNvSpPr>
            <a:spLocks noGrp="1"/>
          </p:cNvSpPr>
          <p:nvPr>
            <p:ph type="body" sz="quarter" idx="18"/>
          </p:nvPr>
        </p:nvSpPr>
        <p:spPr>
          <a:xfrm>
            <a:off x="6851650" y="2117391"/>
            <a:ext cx="2406650" cy="396875"/>
          </a:xfrm>
        </p:spPr>
        <p:txBody>
          <a:bodyPr>
            <a:noAutofit/>
          </a:bodyPr>
          <a:lstStyle>
            <a:lvl1pPr marL="0" indent="0">
              <a:buNone/>
              <a:defRPr sz="1600">
                <a:solidFill>
                  <a:schemeClr val="bg2"/>
                </a:solidFill>
              </a:defRPr>
            </a:lvl1pPr>
            <a:lvl2pPr>
              <a:defRPr sz="1600"/>
            </a:lvl2pPr>
            <a:lvl3pPr>
              <a:defRPr sz="1600"/>
            </a:lvl3pPr>
            <a:lvl4pPr>
              <a:defRPr sz="1600"/>
            </a:lvl4pPr>
            <a:lvl5pPr>
              <a:defRPr sz="1600"/>
            </a:lvl5pPr>
          </a:lstStyle>
          <a:p>
            <a:pPr lvl="0"/>
            <a:endParaRPr lang="de-DE"/>
          </a:p>
        </p:txBody>
      </p:sp>
      <p:sp>
        <p:nvSpPr>
          <p:cNvPr id="27" name="Textplatzhalter 25">
            <a:extLst>
              <a:ext uri="{FF2B5EF4-FFF2-40B4-BE49-F238E27FC236}">
                <a16:creationId xmlns:a16="http://schemas.microsoft.com/office/drawing/2014/main" id="{4641786B-5F9B-15BB-ECD4-C2D4ED2361D7}"/>
              </a:ext>
            </a:extLst>
          </p:cNvPr>
          <p:cNvSpPr>
            <a:spLocks noGrp="1"/>
          </p:cNvSpPr>
          <p:nvPr>
            <p:ph type="body" sz="quarter" idx="19"/>
          </p:nvPr>
        </p:nvSpPr>
        <p:spPr>
          <a:xfrm>
            <a:off x="8054975" y="2782812"/>
            <a:ext cx="2406650" cy="396875"/>
          </a:xfrm>
        </p:spPr>
        <p:txBody>
          <a:bodyPr>
            <a:noAutofit/>
          </a:bodyPr>
          <a:lstStyle>
            <a:lvl1pPr marL="0" indent="0">
              <a:buNone/>
              <a:defRPr sz="1600">
                <a:solidFill>
                  <a:schemeClr val="bg2"/>
                </a:solidFill>
              </a:defRPr>
            </a:lvl1pPr>
            <a:lvl2pPr>
              <a:defRPr sz="1600"/>
            </a:lvl2pPr>
            <a:lvl3pPr>
              <a:defRPr sz="1600"/>
            </a:lvl3pPr>
            <a:lvl4pPr>
              <a:defRPr sz="1600"/>
            </a:lvl4pPr>
            <a:lvl5pPr>
              <a:defRPr sz="1600"/>
            </a:lvl5pPr>
          </a:lstStyle>
          <a:p>
            <a:pPr lvl="0"/>
            <a:endParaRPr lang="de-DE"/>
          </a:p>
        </p:txBody>
      </p:sp>
      <p:sp>
        <p:nvSpPr>
          <p:cNvPr id="28" name="Textplatzhalter 25">
            <a:extLst>
              <a:ext uri="{FF2B5EF4-FFF2-40B4-BE49-F238E27FC236}">
                <a16:creationId xmlns:a16="http://schemas.microsoft.com/office/drawing/2014/main" id="{623B5BF6-EABD-CA5F-66CC-0C47646110C2}"/>
              </a:ext>
            </a:extLst>
          </p:cNvPr>
          <p:cNvSpPr>
            <a:spLocks noGrp="1"/>
          </p:cNvSpPr>
          <p:nvPr>
            <p:ph type="body" sz="quarter" idx="20"/>
          </p:nvPr>
        </p:nvSpPr>
        <p:spPr>
          <a:xfrm>
            <a:off x="6735749" y="3478843"/>
            <a:ext cx="2406650" cy="396875"/>
          </a:xfrm>
        </p:spPr>
        <p:txBody>
          <a:bodyPr>
            <a:noAutofit/>
          </a:bodyPr>
          <a:lstStyle>
            <a:lvl1pPr marL="0" indent="0">
              <a:buNone/>
              <a:defRPr sz="1600">
                <a:solidFill>
                  <a:schemeClr val="bg2"/>
                </a:solidFill>
              </a:defRPr>
            </a:lvl1pPr>
            <a:lvl2pPr>
              <a:defRPr sz="1600"/>
            </a:lvl2pPr>
            <a:lvl3pPr>
              <a:defRPr sz="1600"/>
            </a:lvl3pPr>
            <a:lvl4pPr>
              <a:defRPr sz="1600"/>
            </a:lvl4pPr>
            <a:lvl5pPr>
              <a:defRPr sz="1600"/>
            </a:lvl5pPr>
          </a:lstStyle>
          <a:p>
            <a:pPr lvl="0"/>
            <a:endParaRPr lang="de-DE"/>
          </a:p>
        </p:txBody>
      </p:sp>
      <p:sp>
        <p:nvSpPr>
          <p:cNvPr id="29" name="Textplatzhalter 25">
            <a:extLst>
              <a:ext uri="{FF2B5EF4-FFF2-40B4-BE49-F238E27FC236}">
                <a16:creationId xmlns:a16="http://schemas.microsoft.com/office/drawing/2014/main" id="{8A3FE965-CC71-FCC0-12BF-5DB920424EF3}"/>
              </a:ext>
            </a:extLst>
          </p:cNvPr>
          <p:cNvSpPr>
            <a:spLocks noGrp="1"/>
          </p:cNvSpPr>
          <p:nvPr>
            <p:ph type="body" sz="quarter" idx="21"/>
          </p:nvPr>
        </p:nvSpPr>
        <p:spPr>
          <a:xfrm>
            <a:off x="8022672" y="4165882"/>
            <a:ext cx="2406650" cy="396875"/>
          </a:xfrm>
        </p:spPr>
        <p:txBody>
          <a:bodyPr>
            <a:noAutofit/>
          </a:bodyPr>
          <a:lstStyle>
            <a:lvl1pPr marL="0" indent="0">
              <a:buNone/>
              <a:defRPr sz="1600">
                <a:solidFill>
                  <a:schemeClr val="bg2"/>
                </a:solidFill>
              </a:defRPr>
            </a:lvl1pPr>
            <a:lvl2pPr>
              <a:defRPr sz="1600"/>
            </a:lvl2pPr>
            <a:lvl3pPr>
              <a:defRPr sz="1600"/>
            </a:lvl3pPr>
            <a:lvl4pPr>
              <a:defRPr sz="1600"/>
            </a:lvl4pPr>
            <a:lvl5pPr>
              <a:defRPr sz="1600"/>
            </a:lvl5pPr>
          </a:lstStyle>
          <a:p>
            <a:pPr lvl="0"/>
            <a:endParaRPr lang="de-DE"/>
          </a:p>
        </p:txBody>
      </p:sp>
      <p:sp>
        <p:nvSpPr>
          <p:cNvPr id="30" name="Textplatzhalter 17">
            <a:extLst>
              <a:ext uri="{FF2B5EF4-FFF2-40B4-BE49-F238E27FC236}">
                <a16:creationId xmlns:a16="http://schemas.microsoft.com/office/drawing/2014/main" id="{E70EB500-B048-2103-4740-BB7FCB923229}"/>
              </a:ext>
            </a:extLst>
          </p:cNvPr>
          <p:cNvSpPr>
            <a:spLocks noGrp="1"/>
          </p:cNvSpPr>
          <p:nvPr>
            <p:ph type="body" sz="quarter" idx="13"/>
          </p:nvPr>
        </p:nvSpPr>
        <p:spPr>
          <a:xfrm>
            <a:off x="1263341" y="1624002"/>
            <a:ext cx="4171950" cy="2519363"/>
          </a:xfrm>
        </p:spPr>
        <p:txBody>
          <a:bodyPr>
            <a:noAutofit/>
          </a:bodyPr>
          <a:lstStyle>
            <a:lvl1pPr marL="0" indent="0">
              <a:buNone/>
              <a:defRPr sz="6000">
                <a:latin typeface="+mj-lt"/>
              </a:defRPr>
            </a:lvl1pPr>
            <a:lvl2pPr>
              <a:defRPr sz="6000">
                <a:latin typeface="+mj-lt"/>
              </a:defRPr>
            </a:lvl2pPr>
            <a:lvl3pPr>
              <a:defRPr sz="6000">
                <a:latin typeface="+mj-lt"/>
              </a:defRPr>
            </a:lvl3pPr>
            <a:lvl4pPr>
              <a:defRPr sz="6000">
                <a:latin typeface="+mj-lt"/>
              </a:defRPr>
            </a:lvl4pPr>
            <a:lvl5pPr>
              <a:defRPr sz="6000">
                <a:latin typeface="+mj-lt"/>
              </a:defRPr>
            </a:lvl5pPr>
          </a:lstStyle>
          <a:p>
            <a:pPr lvl="0"/>
            <a:endParaRPr lang="de-DE"/>
          </a:p>
        </p:txBody>
      </p:sp>
      <p:sp>
        <p:nvSpPr>
          <p:cNvPr id="31" name="Textplatzhalter 23">
            <a:extLst>
              <a:ext uri="{FF2B5EF4-FFF2-40B4-BE49-F238E27FC236}">
                <a16:creationId xmlns:a16="http://schemas.microsoft.com/office/drawing/2014/main" id="{C9C89201-013B-8999-49E2-AAEBE9E12EBB}"/>
              </a:ext>
            </a:extLst>
          </p:cNvPr>
          <p:cNvSpPr>
            <a:spLocks noGrp="1"/>
          </p:cNvSpPr>
          <p:nvPr>
            <p:ph type="body" sz="quarter" idx="17"/>
          </p:nvPr>
        </p:nvSpPr>
        <p:spPr>
          <a:xfrm>
            <a:off x="1262814" y="4221163"/>
            <a:ext cx="4171950" cy="687387"/>
          </a:xfrm>
        </p:spPr>
        <p:txBody>
          <a:bodyPr>
            <a:noAutofit/>
          </a:bodyPr>
          <a:lstStyle>
            <a:lvl1pPr marL="0" indent="0">
              <a:buNone/>
              <a:defRPr sz="1400"/>
            </a:lvl1pPr>
            <a:lvl2pPr>
              <a:defRPr sz="1200"/>
            </a:lvl2pPr>
            <a:lvl3pPr>
              <a:defRPr sz="1200"/>
            </a:lvl3pPr>
            <a:lvl4pPr>
              <a:defRPr sz="1200"/>
            </a:lvl4pPr>
            <a:lvl5pPr>
              <a:defRPr sz="1200"/>
            </a:lvl5pPr>
          </a:lstStyle>
          <a:p>
            <a:pPr lvl="0"/>
            <a:endParaRPr lang="de-DE"/>
          </a:p>
        </p:txBody>
      </p:sp>
    </p:spTree>
    <p:extLst>
      <p:ext uri="{BB962C8B-B14F-4D97-AF65-F5344CB8AC3E}">
        <p14:creationId xmlns:p14="http://schemas.microsoft.com/office/powerpoint/2010/main" val="42096450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49178C7-88CA-C330-9830-473B785CBCAD}"/>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CCB3C140-B16A-AD1D-1DCD-E6191C1D3C83}"/>
              </a:ext>
            </a:extLst>
          </p:cNvPr>
          <p:cNvSpPr>
            <a:spLocks noGrp="1"/>
          </p:cNvSpPr>
          <p:nvPr>
            <p:ph type="ftr" sz="quarter" idx="11"/>
          </p:nvPr>
        </p:nvSpPr>
        <p:spPr/>
        <p:txBody>
          <a:bodyPr/>
          <a:lstStyle/>
          <a:p>
            <a:endParaRPr lang="de-DE"/>
          </a:p>
        </p:txBody>
      </p:sp>
      <p:sp>
        <p:nvSpPr>
          <p:cNvPr id="5" name="Datumsplatzhalter 4">
            <a:extLst>
              <a:ext uri="{FF2B5EF4-FFF2-40B4-BE49-F238E27FC236}">
                <a16:creationId xmlns:a16="http://schemas.microsoft.com/office/drawing/2014/main" id="{07A4AC3B-5895-8813-247E-B9297DF9CDB6}"/>
              </a:ext>
            </a:extLst>
          </p:cNvPr>
          <p:cNvSpPr>
            <a:spLocks noGrp="1"/>
          </p:cNvSpPr>
          <p:nvPr>
            <p:ph type="dt" sz="half" idx="12"/>
          </p:nvPr>
        </p:nvSpPr>
        <p:spPr/>
        <p:txBody>
          <a:bodyPr/>
          <a:lstStyle/>
          <a:p>
            <a:fld id="{A05EA14A-2421-468E-83A6-65D6DCF26FC0}" type="datetimeFigureOut">
              <a:rPr lang="de-DE" smtClean="0"/>
              <a:pPr/>
              <a:t>01.12.2025</a:t>
            </a:fld>
            <a:endParaRPr lang="de-DE"/>
          </a:p>
        </p:txBody>
      </p:sp>
      <p:sp>
        <p:nvSpPr>
          <p:cNvPr id="11" name="Parallelogramm 10">
            <a:extLst>
              <a:ext uri="{FF2B5EF4-FFF2-40B4-BE49-F238E27FC236}">
                <a16:creationId xmlns:a16="http://schemas.microsoft.com/office/drawing/2014/main" id="{1E0430CB-9DA1-75D9-8BAB-455ACB01F621}"/>
              </a:ext>
            </a:extLst>
          </p:cNvPr>
          <p:cNvSpPr/>
          <p:nvPr userDrawn="1"/>
        </p:nvSpPr>
        <p:spPr>
          <a:xfrm flipH="1">
            <a:off x="4704664" y="0"/>
            <a:ext cx="4458595" cy="6870343"/>
          </a:xfrm>
          <a:prstGeom prst="parallelogram">
            <a:avLst>
              <a:gd name="adj" fmla="val 73380"/>
            </a:avLst>
          </a:prstGeom>
          <a:gradFill>
            <a:gsLst>
              <a:gs pos="0">
                <a:schemeClr val="accent1"/>
              </a:gs>
              <a:gs pos="100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rgbClr val="E1DEE2"/>
              </a:solidFill>
            </a:endParaRPr>
          </a:p>
        </p:txBody>
      </p:sp>
      <p:sp>
        <p:nvSpPr>
          <p:cNvPr id="26" name="Textplatzhalter 17">
            <a:extLst>
              <a:ext uri="{FF2B5EF4-FFF2-40B4-BE49-F238E27FC236}">
                <a16:creationId xmlns:a16="http://schemas.microsoft.com/office/drawing/2014/main" id="{0D7FBE85-3921-F570-DB73-F33F24335119}"/>
              </a:ext>
            </a:extLst>
          </p:cNvPr>
          <p:cNvSpPr>
            <a:spLocks noGrp="1"/>
          </p:cNvSpPr>
          <p:nvPr userDrawn="1">
            <p:ph type="body" sz="quarter" idx="13"/>
          </p:nvPr>
        </p:nvSpPr>
        <p:spPr>
          <a:xfrm>
            <a:off x="1263341" y="1624002"/>
            <a:ext cx="4171950" cy="2519363"/>
          </a:xfrm>
        </p:spPr>
        <p:txBody>
          <a:bodyPr>
            <a:noAutofit/>
          </a:bodyPr>
          <a:lstStyle>
            <a:lvl1pPr marL="0" indent="0">
              <a:buNone/>
              <a:defRPr sz="6000">
                <a:latin typeface="+mj-lt"/>
              </a:defRPr>
            </a:lvl1pPr>
            <a:lvl2pPr>
              <a:defRPr sz="6000">
                <a:latin typeface="+mj-lt"/>
              </a:defRPr>
            </a:lvl2pPr>
            <a:lvl3pPr>
              <a:defRPr sz="6000">
                <a:latin typeface="+mj-lt"/>
              </a:defRPr>
            </a:lvl3pPr>
            <a:lvl4pPr>
              <a:defRPr sz="6000">
                <a:latin typeface="+mj-lt"/>
              </a:defRPr>
            </a:lvl4pPr>
            <a:lvl5pPr>
              <a:defRPr sz="6000">
                <a:latin typeface="+mj-lt"/>
              </a:defRPr>
            </a:lvl5pPr>
          </a:lstStyle>
          <a:p>
            <a:pPr lvl="0"/>
            <a:endParaRPr lang="de-DE"/>
          </a:p>
        </p:txBody>
      </p:sp>
      <p:sp>
        <p:nvSpPr>
          <p:cNvPr id="27" name="Textplatzhalter 23">
            <a:extLst>
              <a:ext uri="{FF2B5EF4-FFF2-40B4-BE49-F238E27FC236}">
                <a16:creationId xmlns:a16="http://schemas.microsoft.com/office/drawing/2014/main" id="{97990CF6-8920-71CD-C61A-6C645EAFC3E7}"/>
              </a:ext>
            </a:extLst>
          </p:cNvPr>
          <p:cNvSpPr>
            <a:spLocks noGrp="1"/>
          </p:cNvSpPr>
          <p:nvPr userDrawn="1">
            <p:ph type="body" sz="quarter" idx="17"/>
          </p:nvPr>
        </p:nvSpPr>
        <p:spPr>
          <a:xfrm>
            <a:off x="1262814" y="4221163"/>
            <a:ext cx="4171950" cy="687387"/>
          </a:xfrm>
        </p:spPr>
        <p:txBody>
          <a:bodyPr>
            <a:noAutofit/>
          </a:bodyPr>
          <a:lstStyle>
            <a:lvl1pPr marL="0" indent="0">
              <a:buNone/>
              <a:defRPr sz="1400"/>
            </a:lvl1pPr>
            <a:lvl2pPr>
              <a:defRPr sz="1200"/>
            </a:lvl2pPr>
            <a:lvl3pPr>
              <a:defRPr sz="1200"/>
            </a:lvl3pPr>
            <a:lvl4pPr>
              <a:defRPr sz="1200"/>
            </a:lvl4pPr>
            <a:lvl5pPr>
              <a:defRPr sz="1200"/>
            </a:lvl5pPr>
          </a:lstStyle>
          <a:p>
            <a:pPr lvl="0"/>
            <a:endParaRPr lang="de-DE"/>
          </a:p>
        </p:txBody>
      </p:sp>
      <p:sp>
        <p:nvSpPr>
          <p:cNvPr id="29" name="Textplatzhalter 28">
            <a:extLst>
              <a:ext uri="{FF2B5EF4-FFF2-40B4-BE49-F238E27FC236}">
                <a16:creationId xmlns:a16="http://schemas.microsoft.com/office/drawing/2014/main" id="{3EE50547-6DF7-6424-5526-C7DC9720AA49}"/>
              </a:ext>
            </a:extLst>
          </p:cNvPr>
          <p:cNvSpPr>
            <a:spLocks noGrp="1"/>
          </p:cNvSpPr>
          <p:nvPr userDrawn="1">
            <p:ph type="body" sz="quarter" idx="18" hasCustomPrompt="1"/>
          </p:nvPr>
        </p:nvSpPr>
        <p:spPr>
          <a:xfrm>
            <a:off x="6715459" y="296862"/>
            <a:ext cx="908050" cy="831850"/>
          </a:xfrm>
        </p:spPr>
        <p:txBody>
          <a:bodyPr/>
          <a:lstStyle>
            <a:lvl1pPr marL="0" indent="0">
              <a:buNone/>
              <a:defRPr sz="4800">
                <a:solidFill>
                  <a:schemeClr val="accent1"/>
                </a:solidFill>
                <a:latin typeface="+mj-lt"/>
              </a:defRPr>
            </a:lvl1pPr>
          </a:lstStyle>
          <a:p>
            <a:pPr lvl="0"/>
            <a:r>
              <a:rPr lang="de-DE"/>
              <a:t>xx</a:t>
            </a:r>
          </a:p>
        </p:txBody>
      </p:sp>
      <p:sp>
        <p:nvSpPr>
          <p:cNvPr id="31" name="Textplatzhalter 30">
            <a:extLst>
              <a:ext uri="{FF2B5EF4-FFF2-40B4-BE49-F238E27FC236}">
                <a16:creationId xmlns:a16="http://schemas.microsoft.com/office/drawing/2014/main" id="{D401D918-F063-72EF-883A-C886143B84EB}"/>
              </a:ext>
            </a:extLst>
          </p:cNvPr>
          <p:cNvSpPr>
            <a:spLocks noGrp="1"/>
          </p:cNvSpPr>
          <p:nvPr>
            <p:ph type="body" sz="quarter" idx="19"/>
          </p:nvPr>
        </p:nvSpPr>
        <p:spPr>
          <a:xfrm>
            <a:off x="7691438" y="501650"/>
            <a:ext cx="2239962" cy="422275"/>
          </a:xfrm>
        </p:spPr>
        <p:txBody>
          <a:bodyPr/>
          <a:lstStyle>
            <a:lvl1pPr marL="0" indent="0">
              <a:buNone/>
              <a:defRPr>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3" name="Textplatzhalter 32">
            <a:extLst>
              <a:ext uri="{FF2B5EF4-FFF2-40B4-BE49-F238E27FC236}">
                <a16:creationId xmlns:a16="http://schemas.microsoft.com/office/drawing/2014/main" id="{725524B8-26F0-BDB3-AA4D-99C531743A30}"/>
              </a:ext>
            </a:extLst>
          </p:cNvPr>
          <p:cNvSpPr>
            <a:spLocks noGrp="1"/>
          </p:cNvSpPr>
          <p:nvPr>
            <p:ph type="body" sz="quarter" idx="20"/>
          </p:nvPr>
        </p:nvSpPr>
        <p:spPr>
          <a:xfrm>
            <a:off x="7691438" y="1003300"/>
            <a:ext cx="2239962" cy="987425"/>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
        <p:nvSpPr>
          <p:cNvPr id="34" name="Textplatzhalter 28">
            <a:extLst>
              <a:ext uri="{FF2B5EF4-FFF2-40B4-BE49-F238E27FC236}">
                <a16:creationId xmlns:a16="http://schemas.microsoft.com/office/drawing/2014/main" id="{298C3692-51ED-33E0-D598-AE2FB64EB5D3}"/>
              </a:ext>
            </a:extLst>
          </p:cNvPr>
          <p:cNvSpPr>
            <a:spLocks noGrp="1"/>
          </p:cNvSpPr>
          <p:nvPr>
            <p:ph type="body" sz="quarter" idx="21" hasCustomPrompt="1"/>
          </p:nvPr>
        </p:nvSpPr>
        <p:spPr>
          <a:xfrm>
            <a:off x="7691438" y="2340001"/>
            <a:ext cx="908050" cy="831850"/>
          </a:xfrm>
        </p:spPr>
        <p:txBody>
          <a:bodyPr/>
          <a:lstStyle>
            <a:lvl1pPr marL="0" indent="0">
              <a:buNone/>
              <a:defRPr sz="4800">
                <a:solidFill>
                  <a:schemeClr val="accent4"/>
                </a:solidFill>
                <a:latin typeface="+mj-lt"/>
              </a:defRPr>
            </a:lvl1pPr>
          </a:lstStyle>
          <a:p>
            <a:pPr lvl="0"/>
            <a:r>
              <a:rPr lang="de-DE"/>
              <a:t>xx</a:t>
            </a:r>
          </a:p>
        </p:txBody>
      </p:sp>
      <p:sp>
        <p:nvSpPr>
          <p:cNvPr id="35" name="Textplatzhalter 30">
            <a:extLst>
              <a:ext uri="{FF2B5EF4-FFF2-40B4-BE49-F238E27FC236}">
                <a16:creationId xmlns:a16="http://schemas.microsoft.com/office/drawing/2014/main" id="{519EAC3A-1870-99AF-78EC-05948047553F}"/>
              </a:ext>
            </a:extLst>
          </p:cNvPr>
          <p:cNvSpPr>
            <a:spLocks noGrp="1"/>
          </p:cNvSpPr>
          <p:nvPr>
            <p:ph type="body" sz="quarter" idx="22"/>
          </p:nvPr>
        </p:nvSpPr>
        <p:spPr>
          <a:xfrm>
            <a:off x="8667417" y="2544789"/>
            <a:ext cx="2239962" cy="422275"/>
          </a:xfrm>
        </p:spPr>
        <p:txBody>
          <a:bodyPr/>
          <a:lstStyle>
            <a:lvl1pPr marL="0" indent="0">
              <a:buNone/>
              <a:defRPr>
                <a:solidFill>
                  <a:schemeClr val="accent4"/>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6" name="Textplatzhalter 32">
            <a:extLst>
              <a:ext uri="{FF2B5EF4-FFF2-40B4-BE49-F238E27FC236}">
                <a16:creationId xmlns:a16="http://schemas.microsoft.com/office/drawing/2014/main" id="{B47FE4AB-9AD6-0EB1-CD5C-07BB649CF3DF}"/>
              </a:ext>
            </a:extLst>
          </p:cNvPr>
          <p:cNvSpPr>
            <a:spLocks noGrp="1"/>
          </p:cNvSpPr>
          <p:nvPr>
            <p:ph type="body" sz="quarter" idx="23"/>
          </p:nvPr>
        </p:nvSpPr>
        <p:spPr>
          <a:xfrm>
            <a:off x="8667417" y="3046439"/>
            <a:ext cx="2239962" cy="987425"/>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
        <p:nvSpPr>
          <p:cNvPr id="37" name="Textplatzhalter 28">
            <a:extLst>
              <a:ext uri="{FF2B5EF4-FFF2-40B4-BE49-F238E27FC236}">
                <a16:creationId xmlns:a16="http://schemas.microsoft.com/office/drawing/2014/main" id="{C8A380B3-9512-0DDA-1C03-64FC68E9FD1A}"/>
              </a:ext>
            </a:extLst>
          </p:cNvPr>
          <p:cNvSpPr>
            <a:spLocks noGrp="1"/>
          </p:cNvSpPr>
          <p:nvPr>
            <p:ph type="body" sz="quarter" idx="24" hasCustomPrompt="1"/>
          </p:nvPr>
        </p:nvSpPr>
        <p:spPr>
          <a:xfrm>
            <a:off x="8819817" y="4477221"/>
            <a:ext cx="908050" cy="831850"/>
          </a:xfrm>
        </p:spPr>
        <p:txBody>
          <a:bodyPr/>
          <a:lstStyle>
            <a:lvl1pPr marL="0" indent="0">
              <a:buNone/>
              <a:defRPr sz="4800">
                <a:solidFill>
                  <a:schemeClr val="accent6"/>
                </a:solidFill>
                <a:latin typeface="+mj-lt"/>
              </a:defRPr>
            </a:lvl1pPr>
          </a:lstStyle>
          <a:p>
            <a:pPr lvl="0"/>
            <a:r>
              <a:rPr lang="de-DE"/>
              <a:t>xx</a:t>
            </a:r>
          </a:p>
        </p:txBody>
      </p:sp>
      <p:sp>
        <p:nvSpPr>
          <p:cNvPr id="38" name="Textplatzhalter 30">
            <a:extLst>
              <a:ext uri="{FF2B5EF4-FFF2-40B4-BE49-F238E27FC236}">
                <a16:creationId xmlns:a16="http://schemas.microsoft.com/office/drawing/2014/main" id="{9B52FF74-C988-0D26-3D80-C5365128376A}"/>
              </a:ext>
            </a:extLst>
          </p:cNvPr>
          <p:cNvSpPr>
            <a:spLocks noGrp="1"/>
          </p:cNvSpPr>
          <p:nvPr>
            <p:ph type="body" sz="quarter" idx="25"/>
          </p:nvPr>
        </p:nvSpPr>
        <p:spPr>
          <a:xfrm>
            <a:off x="9795796" y="4682009"/>
            <a:ext cx="2239962" cy="422275"/>
          </a:xfrm>
        </p:spPr>
        <p:txBody>
          <a:bodyPr/>
          <a:lstStyle>
            <a:lvl1pPr marL="0" indent="0">
              <a:buNone/>
              <a:defRPr>
                <a:solidFill>
                  <a:schemeClr val="accent6"/>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de-DE"/>
          </a:p>
        </p:txBody>
      </p:sp>
      <p:sp>
        <p:nvSpPr>
          <p:cNvPr id="39" name="Textplatzhalter 32">
            <a:extLst>
              <a:ext uri="{FF2B5EF4-FFF2-40B4-BE49-F238E27FC236}">
                <a16:creationId xmlns:a16="http://schemas.microsoft.com/office/drawing/2014/main" id="{993BE1C1-AD91-F986-0983-BC4718E0F403}"/>
              </a:ext>
            </a:extLst>
          </p:cNvPr>
          <p:cNvSpPr>
            <a:spLocks noGrp="1"/>
          </p:cNvSpPr>
          <p:nvPr>
            <p:ph type="body" sz="quarter" idx="26"/>
          </p:nvPr>
        </p:nvSpPr>
        <p:spPr>
          <a:xfrm>
            <a:off x="9795796" y="5183659"/>
            <a:ext cx="2239962" cy="987425"/>
          </a:xfrm>
        </p:spPr>
        <p:txBody>
          <a:bodyPr>
            <a:noAutofit/>
          </a:bodyPr>
          <a:lstStyle>
            <a:lvl1pPr marL="0" indent="0">
              <a:buNone/>
              <a:defRPr sz="1050"/>
            </a:lvl1pPr>
            <a:lvl2pPr>
              <a:defRPr sz="1050"/>
            </a:lvl2pPr>
            <a:lvl3pPr>
              <a:defRPr sz="1050"/>
            </a:lvl3pPr>
            <a:lvl4pPr>
              <a:defRPr sz="1050"/>
            </a:lvl4pPr>
            <a:lvl5pPr>
              <a:defRPr sz="1050"/>
            </a:lvl5pPr>
          </a:lstStyle>
          <a:p>
            <a:pPr lvl="0"/>
            <a:endParaRPr lang="de-DE"/>
          </a:p>
        </p:txBody>
      </p:sp>
    </p:spTree>
    <p:extLst>
      <p:ext uri="{BB962C8B-B14F-4D97-AF65-F5344CB8AC3E}">
        <p14:creationId xmlns:p14="http://schemas.microsoft.com/office/powerpoint/2010/main" val="57856619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cSld name="Titelfolie Gradient">
    <p:bg>
      <p:bgPr>
        <a:gradFill>
          <a:gsLst>
            <a:gs pos="100000">
              <a:schemeClr val="accent2"/>
            </a:gs>
            <a:gs pos="0">
              <a:schemeClr val="accent1"/>
            </a:gs>
          </a:gsLst>
          <a:lin ang="8100000" scaled="1"/>
        </a:gradFill>
        <a:effectLst/>
      </p:bgPr>
    </p:bg>
    <p:spTree>
      <p:nvGrpSpPr>
        <p:cNvPr id="1" name=""/>
        <p:cNvGrpSpPr/>
        <p:nvPr/>
      </p:nvGrpSpPr>
      <p:grpSpPr>
        <a:xfrm>
          <a:off x="0" y="0"/>
          <a:ext cx="0" cy="0"/>
          <a:chOff x="0" y="0"/>
          <a:chExt cx="0" cy="0"/>
        </a:xfrm>
      </p:grpSpPr>
      <p:sp>
        <p:nvSpPr>
          <p:cNvPr id="38" name="Titel 1">
            <a:extLst>
              <a:ext uri="{FF2B5EF4-FFF2-40B4-BE49-F238E27FC236}">
                <a16:creationId xmlns:a16="http://schemas.microsoft.com/office/drawing/2014/main" id="{B040C7D4-9E3E-4651-A9E1-30244F4F97B0}"/>
              </a:ext>
            </a:extLst>
          </p:cNvPr>
          <p:cNvSpPr>
            <a:spLocks noGrp="1"/>
          </p:cNvSpPr>
          <p:nvPr>
            <p:ph type="ctrTitle"/>
          </p:nvPr>
        </p:nvSpPr>
        <p:spPr>
          <a:xfrm>
            <a:off x="2200019" y="2011559"/>
            <a:ext cx="7920000" cy="2160000"/>
          </a:xfrm>
          <a:prstGeom prst="rect">
            <a:avLst/>
          </a:prstGeom>
        </p:spPr>
        <p:txBody>
          <a:bodyPr anchor="b">
            <a:normAutofit/>
          </a:bodyPr>
          <a:lstStyle>
            <a:lvl1pPr algn="ctr">
              <a:defRPr sz="6600"/>
            </a:lvl1pPr>
          </a:lstStyle>
          <a:p>
            <a:r>
              <a:rPr lang="de-DE"/>
              <a:t>Mastertitelformat bearbeiten</a:t>
            </a:r>
          </a:p>
        </p:txBody>
      </p:sp>
      <p:sp>
        <p:nvSpPr>
          <p:cNvPr id="40" name="Textplatzhalter 27">
            <a:extLst>
              <a:ext uri="{FF2B5EF4-FFF2-40B4-BE49-F238E27FC236}">
                <a16:creationId xmlns:a16="http://schemas.microsoft.com/office/drawing/2014/main" id="{FFB4FAA3-BAEB-4C77-AF9B-8D8A16572B27}"/>
              </a:ext>
            </a:extLst>
          </p:cNvPr>
          <p:cNvSpPr>
            <a:spLocks noGrp="1"/>
          </p:cNvSpPr>
          <p:nvPr>
            <p:ph type="body" sz="quarter" idx="19" hasCustomPrompt="1"/>
          </p:nvPr>
        </p:nvSpPr>
        <p:spPr>
          <a:xfrm>
            <a:off x="2200019" y="4201782"/>
            <a:ext cx="7920000" cy="900025"/>
          </a:xfrm>
          <a:prstGeom prst="rect">
            <a:avLst/>
          </a:prstGeom>
        </p:spPr>
        <p:txBody>
          <a:bodyPr anchor="t"/>
          <a:lstStyle>
            <a:lvl1pPr marL="0" indent="0" algn="ctr">
              <a:buNone/>
              <a:defRPr strike="noStrike">
                <a:latin typeface="+mj-lt"/>
              </a:defRPr>
            </a:lvl1pPr>
            <a:lvl2pPr marL="457200" indent="0">
              <a:buNone/>
              <a:defRPr strike="noStrike">
                <a:latin typeface="+mj-lt"/>
              </a:defRPr>
            </a:lvl2pPr>
            <a:lvl3pPr marL="914400" indent="0">
              <a:buNone/>
              <a:defRPr strike="noStrike">
                <a:latin typeface="+mj-lt"/>
              </a:defRPr>
            </a:lvl3pPr>
            <a:lvl4pPr marL="1371600" indent="0">
              <a:buNone/>
              <a:defRPr strike="noStrike">
                <a:latin typeface="+mj-lt"/>
              </a:defRPr>
            </a:lvl4pPr>
            <a:lvl5pPr marL="1828800" indent="0">
              <a:buNone/>
              <a:defRPr strike="noStrike">
                <a:latin typeface="+mj-lt"/>
              </a:defRPr>
            </a:lvl5pPr>
          </a:lstStyle>
          <a:p>
            <a:pPr lvl="0"/>
            <a:r>
              <a:rPr lang="de-DE"/>
              <a:t>INFO HINZUFÜGEN</a:t>
            </a:r>
          </a:p>
        </p:txBody>
      </p:sp>
    </p:spTree>
    <p:extLst>
      <p:ext uri="{BB962C8B-B14F-4D97-AF65-F5344CB8AC3E}">
        <p14:creationId xmlns:p14="http://schemas.microsoft.com/office/powerpoint/2010/main" val="23860011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22_Basic -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8" name="Inhaltsplatzhalter 11">
            <a:extLst>
              <a:ext uri="{FF2B5EF4-FFF2-40B4-BE49-F238E27FC236}">
                <a16:creationId xmlns:a16="http://schemas.microsoft.com/office/drawing/2014/main" id="{96EF92EB-B4B9-9B4C-8F63-830465AE9BA1}"/>
              </a:ext>
            </a:extLst>
          </p:cNvPr>
          <p:cNvSpPr>
            <a:spLocks noGrp="1"/>
          </p:cNvSpPr>
          <p:nvPr>
            <p:ph sz="quarter" idx="16"/>
          </p:nvPr>
        </p:nvSpPr>
        <p:spPr>
          <a:xfrm>
            <a:off x="1259424" y="1439999"/>
            <a:ext cx="10573777" cy="504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68721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12/1/2025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86897496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23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937527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Rectangle 28">
            <a:extLst>
              <a:ext uri="{FF2B5EF4-FFF2-40B4-BE49-F238E27FC236}">
                <a16:creationId xmlns:a16="http://schemas.microsoft.com/office/drawing/2014/main" id="{3FA32F94-E619-3CF2-0D65-839294BAA534}"/>
              </a:ext>
            </a:extLst>
          </p:cNvPr>
          <p:cNvSpPr/>
          <p:nvPr userDrawn="1"/>
        </p:nvSpPr>
        <p:spPr>
          <a:xfrm>
            <a:off x="9219726" y="1619250"/>
            <a:ext cx="2600799" cy="1382784"/>
          </a:xfrm>
          <a:prstGeom prst="rect">
            <a:avLst/>
          </a:prstGeom>
          <a:solidFill>
            <a:srgbClr val="FF0063"/>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32" name="Rectangle 31">
            <a:extLst>
              <a:ext uri="{FF2B5EF4-FFF2-40B4-BE49-F238E27FC236}">
                <a16:creationId xmlns:a16="http://schemas.microsoft.com/office/drawing/2014/main" id="{D8A48555-0668-E426-7925-3D2BB907B3B7}"/>
              </a:ext>
            </a:extLst>
          </p:cNvPr>
          <p:cNvSpPr/>
          <p:nvPr userDrawn="1"/>
        </p:nvSpPr>
        <p:spPr>
          <a:xfrm>
            <a:off x="9219726" y="3356733"/>
            <a:ext cx="2600799" cy="1382784"/>
          </a:xfrm>
          <a:prstGeom prst="rect">
            <a:avLst/>
          </a:prstGeom>
          <a:solidFill>
            <a:srgbClr val="3100FF"/>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solidFill>
                <a:schemeClr val="tx1"/>
              </a:solidFill>
            </a:endParaRPr>
          </a:p>
        </p:txBody>
      </p:sp>
      <p:sp>
        <p:nvSpPr>
          <p:cNvPr id="45" name="Rectangle 44">
            <a:extLst>
              <a:ext uri="{FF2B5EF4-FFF2-40B4-BE49-F238E27FC236}">
                <a16:creationId xmlns:a16="http://schemas.microsoft.com/office/drawing/2014/main" id="{6BB49312-1DCC-B778-0334-324BAA24261B}"/>
              </a:ext>
            </a:extLst>
          </p:cNvPr>
          <p:cNvSpPr/>
          <p:nvPr userDrawn="1"/>
        </p:nvSpPr>
        <p:spPr>
          <a:xfrm>
            <a:off x="9219726" y="5094216"/>
            <a:ext cx="2600799" cy="1382784"/>
          </a:xfrm>
          <a:prstGeom prst="rect">
            <a:avLst/>
          </a:prstGeom>
          <a:solidFill>
            <a:srgbClr val="1E003B"/>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solidFill>
                <a:schemeClr val="tx1"/>
              </a:solidFill>
            </a:endParaRPr>
          </a:p>
        </p:txBody>
      </p:sp>
      <p:sp>
        <p:nvSpPr>
          <p:cNvPr id="30" name="Rectangle 29">
            <a:extLst>
              <a:ext uri="{FF2B5EF4-FFF2-40B4-BE49-F238E27FC236}">
                <a16:creationId xmlns:a16="http://schemas.microsoft.com/office/drawing/2014/main" id="{62E5588C-0856-EE03-73D1-52BFDEAB8B3D}"/>
              </a:ext>
            </a:extLst>
          </p:cNvPr>
          <p:cNvSpPr/>
          <p:nvPr userDrawn="1"/>
        </p:nvSpPr>
        <p:spPr>
          <a:xfrm>
            <a:off x="9219726" y="1619250"/>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3" name="Rectangle 32">
            <a:extLst>
              <a:ext uri="{FF2B5EF4-FFF2-40B4-BE49-F238E27FC236}">
                <a16:creationId xmlns:a16="http://schemas.microsoft.com/office/drawing/2014/main" id="{4037705A-98F8-B83C-C911-F8455BA1986D}"/>
              </a:ext>
            </a:extLst>
          </p:cNvPr>
          <p:cNvSpPr/>
          <p:nvPr userDrawn="1"/>
        </p:nvSpPr>
        <p:spPr>
          <a:xfrm>
            <a:off x="9219726" y="3356733"/>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46" name="Rectangle 45">
            <a:extLst>
              <a:ext uri="{FF2B5EF4-FFF2-40B4-BE49-F238E27FC236}">
                <a16:creationId xmlns:a16="http://schemas.microsoft.com/office/drawing/2014/main" id="{5374EF83-4BEC-5C52-3788-733EC7DF1E2E}"/>
              </a:ext>
            </a:extLst>
          </p:cNvPr>
          <p:cNvSpPr/>
          <p:nvPr userDrawn="1"/>
        </p:nvSpPr>
        <p:spPr>
          <a:xfrm>
            <a:off x="9219726" y="5094216"/>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 name="Titel 1">
            <a:extLst>
              <a:ext uri="{FF2B5EF4-FFF2-40B4-BE49-F238E27FC236}">
                <a16:creationId xmlns:a16="http://schemas.microsoft.com/office/drawing/2014/main" id="{BF48F3D0-9907-420B-9AAC-7BB225948C6B}"/>
              </a:ext>
            </a:extLst>
          </p:cNvPr>
          <p:cNvSpPr>
            <a:spLocks noGrp="1"/>
          </p:cNvSpPr>
          <p:nvPr userDrawn="1">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userDrawn="1">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userDrawn="1">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userDrawn="1">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35" name="Text Placeholder 9">
            <a:extLst>
              <a:ext uri="{FF2B5EF4-FFF2-40B4-BE49-F238E27FC236}">
                <a16:creationId xmlns:a16="http://schemas.microsoft.com/office/drawing/2014/main" id="{ADC1AEB7-2CD7-BC15-F190-29278B6FADE2}"/>
              </a:ext>
            </a:extLst>
          </p:cNvPr>
          <p:cNvSpPr>
            <a:spLocks noGrp="1"/>
          </p:cNvSpPr>
          <p:nvPr userDrawn="1">
            <p:ph type="body" sz="quarter" idx="18"/>
          </p:nvPr>
        </p:nvSpPr>
        <p:spPr>
          <a:xfrm>
            <a:off x="9418884" y="1673434"/>
            <a:ext cx="2202479" cy="963982"/>
          </a:xfrm>
        </p:spPr>
        <p:txBody>
          <a:bodyPr lIns="90000" tIns="46800" rIns="90000" bIns="46800" anchor="ctr">
            <a:normAutofit/>
          </a:bodyPr>
          <a:lstStyle>
            <a:lvl1pPr marL="0" indent="0">
              <a:lnSpc>
                <a:spcPct val="100000"/>
              </a:lnSpc>
              <a:spcBef>
                <a:spcPts val="0"/>
              </a:spcBef>
              <a:buNone/>
              <a:defRPr sz="1200"/>
            </a:lvl1pPr>
          </a:lstStyle>
          <a:p>
            <a:pPr lvl="0"/>
            <a:endParaRPr lang="de-AT"/>
          </a:p>
        </p:txBody>
      </p:sp>
      <p:sp>
        <p:nvSpPr>
          <p:cNvPr id="36" name="Text Placeholder 9">
            <a:extLst>
              <a:ext uri="{FF2B5EF4-FFF2-40B4-BE49-F238E27FC236}">
                <a16:creationId xmlns:a16="http://schemas.microsoft.com/office/drawing/2014/main" id="{1692FB77-9D07-8E32-32D2-BA5F1D1C7F7E}"/>
              </a:ext>
            </a:extLst>
          </p:cNvPr>
          <p:cNvSpPr>
            <a:spLocks noGrp="1"/>
          </p:cNvSpPr>
          <p:nvPr userDrawn="1">
            <p:ph type="body" sz="quarter" idx="19"/>
          </p:nvPr>
        </p:nvSpPr>
        <p:spPr>
          <a:xfrm>
            <a:off x="9418884" y="3444038"/>
            <a:ext cx="2202479" cy="963982"/>
          </a:xfrm>
        </p:spPr>
        <p:txBody>
          <a:bodyPr lIns="90000" tIns="46800" rIns="90000" bIns="46800" anchor="ctr">
            <a:normAutofit/>
          </a:bodyPr>
          <a:lstStyle>
            <a:lvl1pPr marL="0" indent="0">
              <a:lnSpc>
                <a:spcPct val="100000"/>
              </a:lnSpc>
              <a:spcBef>
                <a:spcPts val="0"/>
              </a:spcBef>
              <a:buNone/>
              <a:defRPr sz="1200"/>
            </a:lvl1pPr>
          </a:lstStyle>
          <a:p>
            <a:pPr lvl="0"/>
            <a:endParaRPr lang="de-AT"/>
          </a:p>
        </p:txBody>
      </p:sp>
      <p:sp>
        <p:nvSpPr>
          <p:cNvPr id="37" name="Text Placeholder 9">
            <a:extLst>
              <a:ext uri="{FF2B5EF4-FFF2-40B4-BE49-F238E27FC236}">
                <a16:creationId xmlns:a16="http://schemas.microsoft.com/office/drawing/2014/main" id="{C3BCE2C9-E03F-5CF2-E030-EB8A262908CA}"/>
              </a:ext>
            </a:extLst>
          </p:cNvPr>
          <p:cNvSpPr>
            <a:spLocks noGrp="1"/>
          </p:cNvSpPr>
          <p:nvPr userDrawn="1">
            <p:ph type="body" sz="quarter" idx="20"/>
          </p:nvPr>
        </p:nvSpPr>
        <p:spPr>
          <a:xfrm>
            <a:off x="9418884" y="5246250"/>
            <a:ext cx="2202479" cy="963982"/>
          </a:xfrm>
        </p:spPr>
        <p:txBody>
          <a:bodyPr lIns="90000" tIns="46800" rIns="90000" bIns="46800" anchor="ctr">
            <a:normAutofit/>
          </a:bodyPr>
          <a:lstStyle>
            <a:lvl1pPr marL="0" indent="0">
              <a:lnSpc>
                <a:spcPct val="100000"/>
              </a:lnSpc>
              <a:spcBef>
                <a:spcPts val="0"/>
              </a:spcBef>
              <a:buNone/>
              <a:defRPr sz="1200"/>
            </a:lvl1pPr>
          </a:lstStyle>
          <a:p>
            <a:pPr lvl="0"/>
            <a:endParaRPr lang="de-AT"/>
          </a:p>
        </p:txBody>
      </p:sp>
      <p:sp>
        <p:nvSpPr>
          <p:cNvPr id="9" name="Freeform: Shape 8">
            <a:extLst>
              <a:ext uri="{FF2B5EF4-FFF2-40B4-BE49-F238E27FC236}">
                <a16:creationId xmlns:a16="http://schemas.microsoft.com/office/drawing/2014/main" id="{79E9A0A1-EAD2-C7D2-1F6D-08DD1D7283FB}"/>
              </a:ext>
            </a:extLst>
          </p:cNvPr>
          <p:cNvSpPr/>
          <p:nvPr userDrawn="1"/>
        </p:nvSpPr>
        <p:spPr>
          <a:xfrm>
            <a:off x="2906502" y="1619250"/>
            <a:ext cx="1886330" cy="1633557"/>
          </a:xfrm>
          <a:custGeom>
            <a:avLst/>
            <a:gdLst>
              <a:gd name="connsiteX0" fmla="*/ 978281 w 1956562"/>
              <a:gd name="connsiteY0" fmla="*/ 0 h 1694378"/>
              <a:gd name="connsiteX1" fmla="*/ 0 w 1956562"/>
              <a:gd name="connsiteY1" fmla="*/ 1694378 h 1694378"/>
              <a:gd name="connsiteX2" fmla="*/ 1956562 w 1956562"/>
              <a:gd name="connsiteY2" fmla="*/ 1694378 h 1694378"/>
              <a:gd name="connsiteX3" fmla="*/ 978281 w 1956562"/>
              <a:gd name="connsiteY3" fmla="*/ 0 h 1694378"/>
            </a:gdLst>
            <a:ahLst/>
            <a:cxnLst>
              <a:cxn ang="0">
                <a:pos x="connsiteX0" y="connsiteY0"/>
              </a:cxn>
              <a:cxn ang="0">
                <a:pos x="connsiteX1" y="connsiteY1"/>
              </a:cxn>
              <a:cxn ang="0">
                <a:pos x="connsiteX2" y="connsiteY2"/>
              </a:cxn>
              <a:cxn ang="0">
                <a:pos x="connsiteX3" y="connsiteY3"/>
              </a:cxn>
            </a:cxnLst>
            <a:rect l="l" t="t" r="r" b="b"/>
            <a:pathLst>
              <a:path w="1956562" h="1694378">
                <a:moveTo>
                  <a:pt x="978281" y="0"/>
                </a:moveTo>
                <a:lnTo>
                  <a:pt x="0" y="1694378"/>
                </a:lnTo>
                <a:lnTo>
                  <a:pt x="1956562" y="1694378"/>
                </a:lnTo>
                <a:lnTo>
                  <a:pt x="978281" y="0"/>
                </a:lnTo>
                <a:close/>
              </a:path>
            </a:pathLst>
          </a:custGeom>
          <a:solidFill>
            <a:srgbClr val="FF0063"/>
          </a:solidFill>
          <a:ln w="21318" cap="flat">
            <a:noFill/>
            <a:prstDash val="solid"/>
            <a:miter/>
          </a:ln>
        </p:spPr>
        <p:txBody>
          <a:bodyPr rtlCol="0" anchor="ctr"/>
          <a:lstStyle/>
          <a:p>
            <a:endParaRPr lang="de-AT"/>
          </a:p>
        </p:txBody>
      </p:sp>
      <p:sp>
        <p:nvSpPr>
          <p:cNvPr id="12" name="Freeform: Shape 11">
            <a:extLst>
              <a:ext uri="{FF2B5EF4-FFF2-40B4-BE49-F238E27FC236}">
                <a16:creationId xmlns:a16="http://schemas.microsoft.com/office/drawing/2014/main" id="{2561415B-C84B-81EC-6103-B2C06102B158}"/>
              </a:ext>
            </a:extLst>
          </p:cNvPr>
          <p:cNvSpPr/>
          <p:nvPr userDrawn="1"/>
        </p:nvSpPr>
        <p:spPr>
          <a:xfrm>
            <a:off x="1257301" y="5051654"/>
            <a:ext cx="5184732" cy="1428333"/>
          </a:xfrm>
          <a:custGeom>
            <a:avLst/>
            <a:gdLst>
              <a:gd name="connsiteX0" fmla="*/ 855302 w 5377771"/>
              <a:gd name="connsiteY0" fmla="*/ 0 h 1481513"/>
              <a:gd name="connsiteX1" fmla="*/ 0 w 5377771"/>
              <a:gd name="connsiteY1" fmla="*/ 1481513 h 1481513"/>
              <a:gd name="connsiteX2" fmla="*/ 5377771 w 5377771"/>
              <a:gd name="connsiteY2" fmla="*/ 1481513 h 1481513"/>
              <a:gd name="connsiteX3" fmla="*/ 4522469 w 5377771"/>
              <a:gd name="connsiteY3" fmla="*/ 0 h 1481513"/>
              <a:gd name="connsiteX4" fmla="*/ 855302 w 5377771"/>
              <a:gd name="connsiteY4" fmla="*/ 0 h 1481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771" h="1481513">
                <a:moveTo>
                  <a:pt x="855302" y="0"/>
                </a:moveTo>
                <a:lnTo>
                  <a:pt x="0" y="1481513"/>
                </a:lnTo>
                <a:lnTo>
                  <a:pt x="5377771" y="1481513"/>
                </a:lnTo>
                <a:lnTo>
                  <a:pt x="4522469" y="0"/>
                </a:lnTo>
                <a:lnTo>
                  <a:pt x="855302" y="0"/>
                </a:lnTo>
                <a:close/>
              </a:path>
            </a:pathLst>
          </a:custGeom>
          <a:solidFill>
            <a:srgbClr val="1E003B"/>
          </a:solidFill>
          <a:ln w="21318" cap="flat">
            <a:noFill/>
            <a:prstDash val="solid"/>
            <a:miter/>
          </a:ln>
        </p:spPr>
        <p:txBody>
          <a:bodyPr rtlCol="0" anchor="ctr"/>
          <a:lstStyle/>
          <a:p>
            <a:endParaRPr lang="de-AT"/>
          </a:p>
        </p:txBody>
      </p:sp>
      <p:sp>
        <p:nvSpPr>
          <p:cNvPr id="13" name="Freeform: Shape 12">
            <a:extLst>
              <a:ext uri="{FF2B5EF4-FFF2-40B4-BE49-F238E27FC236}">
                <a16:creationId xmlns:a16="http://schemas.microsoft.com/office/drawing/2014/main" id="{D1845BC1-2A94-10B3-7404-CF1BF88BCA20}"/>
              </a:ext>
            </a:extLst>
          </p:cNvPr>
          <p:cNvSpPr/>
          <p:nvPr userDrawn="1"/>
        </p:nvSpPr>
        <p:spPr>
          <a:xfrm>
            <a:off x="2081901" y="3438064"/>
            <a:ext cx="3535530" cy="1428333"/>
          </a:xfrm>
          <a:custGeom>
            <a:avLst/>
            <a:gdLst>
              <a:gd name="connsiteX0" fmla="*/ 2811864 w 3667166"/>
              <a:gd name="connsiteY0" fmla="*/ 0 h 1481513"/>
              <a:gd name="connsiteX1" fmla="*/ 855302 w 3667166"/>
              <a:gd name="connsiteY1" fmla="*/ 0 h 1481513"/>
              <a:gd name="connsiteX2" fmla="*/ 0 w 3667166"/>
              <a:gd name="connsiteY2" fmla="*/ 1481513 h 1481513"/>
              <a:gd name="connsiteX3" fmla="*/ 3667167 w 3667166"/>
              <a:gd name="connsiteY3" fmla="*/ 1481513 h 1481513"/>
              <a:gd name="connsiteX4" fmla="*/ 2811864 w 3667166"/>
              <a:gd name="connsiteY4" fmla="*/ 0 h 1481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7166" h="1481513">
                <a:moveTo>
                  <a:pt x="2811864" y="0"/>
                </a:moveTo>
                <a:lnTo>
                  <a:pt x="855302" y="0"/>
                </a:lnTo>
                <a:lnTo>
                  <a:pt x="0" y="1481513"/>
                </a:lnTo>
                <a:lnTo>
                  <a:pt x="3667167" y="1481513"/>
                </a:lnTo>
                <a:lnTo>
                  <a:pt x="2811864" y="0"/>
                </a:lnTo>
                <a:close/>
              </a:path>
            </a:pathLst>
          </a:custGeom>
          <a:solidFill>
            <a:srgbClr val="3100FF"/>
          </a:solidFill>
          <a:ln w="21318" cap="flat">
            <a:noFill/>
            <a:prstDash val="solid"/>
            <a:miter/>
          </a:ln>
        </p:spPr>
        <p:txBody>
          <a:bodyPr rtlCol="0" anchor="ctr"/>
          <a:lstStyle/>
          <a:p>
            <a:endParaRPr lang="de-AT"/>
          </a:p>
        </p:txBody>
      </p:sp>
      <p:sp>
        <p:nvSpPr>
          <p:cNvPr id="16" name="Freeform: Shape 15">
            <a:extLst>
              <a:ext uri="{FF2B5EF4-FFF2-40B4-BE49-F238E27FC236}">
                <a16:creationId xmlns:a16="http://schemas.microsoft.com/office/drawing/2014/main" id="{99EFBB84-4F7F-778F-2C43-9FB453376B1F}"/>
              </a:ext>
            </a:extLst>
          </p:cNvPr>
          <p:cNvSpPr/>
          <p:nvPr userDrawn="1"/>
        </p:nvSpPr>
        <p:spPr>
          <a:xfrm>
            <a:off x="2081901" y="4866398"/>
            <a:ext cx="3535530" cy="185256"/>
          </a:xfrm>
          <a:custGeom>
            <a:avLst/>
            <a:gdLst>
              <a:gd name="connsiteX0" fmla="*/ 3667167 w 3667166"/>
              <a:gd name="connsiteY0" fmla="*/ 192155 h 192154"/>
              <a:gd name="connsiteX1" fmla="*/ 344811 w 3667166"/>
              <a:gd name="connsiteY1" fmla="*/ 192155 h 192154"/>
              <a:gd name="connsiteX2" fmla="*/ 0 w 3667166"/>
              <a:gd name="connsiteY2" fmla="*/ 0 h 192154"/>
              <a:gd name="connsiteX3" fmla="*/ 3322356 w 3667166"/>
              <a:gd name="connsiteY3" fmla="*/ 0 h 192154"/>
              <a:gd name="connsiteX4" fmla="*/ 3667167 w 3667166"/>
              <a:gd name="connsiteY4" fmla="*/ 192155 h 192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7166" h="192154">
                <a:moveTo>
                  <a:pt x="3667167" y="192155"/>
                </a:moveTo>
                <a:lnTo>
                  <a:pt x="344811" y="192155"/>
                </a:lnTo>
                <a:lnTo>
                  <a:pt x="0" y="0"/>
                </a:lnTo>
                <a:lnTo>
                  <a:pt x="3322356" y="0"/>
                </a:lnTo>
                <a:lnTo>
                  <a:pt x="3667167" y="192155"/>
                </a:lnTo>
                <a:close/>
              </a:path>
            </a:pathLst>
          </a:custGeom>
          <a:solidFill>
            <a:srgbClr val="3100FF">
              <a:alpha val="50000"/>
            </a:srgbClr>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p>
        </p:txBody>
      </p:sp>
      <p:sp>
        <p:nvSpPr>
          <p:cNvPr id="17" name="Freeform: Shape 16">
            <a:extLst>
              <a:ext uri="{FF2B5EF4-FFF2-40B4-BE49-F238E27FC236}">
                <a16:creationId xmlns:a16="http://schemas.microsoft.com/office/drawing/2014/main" id="{B8F6EDAB-8CA7-52DC-95B2-1FD82B8044BC}"/>
              </a:ext>
            </a:extLst>
          </p:cNvPr>
          <p:cNvSpPr/>
          <p:nvPr userDrawn="1"/>
        </p:nvSpPr>
        <p:spPr>
          <a:xfrm>
            <a:off x="2906502" y="3252807"/>
            <a:ext cx="1881183" cy="185256"/>
          </a:xfrm>
          <a:custGeom>
            <a:avLst/>
            <a:gdLst>
              <a:gd name="connsiteX0" fmla="*/ 1951225 w 1951224"/>
              <a:gd name="connsiteY0" fmla="*/ 192155 h 192154"/>
              <a:gd name="connsiteX1" fmla="*/ 183401 w 1951224"/>
              <a:gd name="connsiteY1" fmla="*/ 192155 h 192154"/>
              <a:gd name="connsiteX2" fmla="*/ 0 w 1951224"/>
              <a:gd name="connsiteY2" fmla="*/ 0 h 192154"/>
              <a:gd name="connsiteX3" fmla="*/ 1767824 w 1951224"/>
              <a:gd name="connsiteY3" fmla="*/ 0 h 192154"/>
              <a:gd name="connsiteX4" fmla="*/ 1951225 w 1951224"/>
              <a:gd name="connsiteY4" fmla="*/ 192155 h 192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1224" h="192154">
                <a:moveTo>
                  <a:pt x="1951225" y="192155"/>
                </a:moveTo>
                <a:lnTo>
                  <a:pt x="183401" y="192155"/>
                </a:lnTo>
                <a:lnTo>
                  <a:pt x="0" y="0"/>
                </a:lnTo>
                <a:lnTo>
                  <a:pt x="1767824" y="0"/>
                </a:lnTo>
                <a:lnTo>
                  <a:pt x="1951225" y="192155"/>
                </a:lnTo>
                <a:close/>
              </a:path>
            </a:pathLst>
          </a:custGeom>
          <a:solidFill>
            <a:srgbClr val="FF0063">
              <a:alpha val="50000"/>
            </a:srgbClr>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p>
        </p:txBody>
      </p:sp>
      <p:grpSp>
        <p:nvGrpSpPr>
          <p:cNvPr id="51" name="Group 50">
            <a:extLst>
              <a:ext uri="{FF2B5EF4-FFF2-40B4-BE49-F238E27FC236}">
                <a16:creationId xmlns:a16="http://schemas.microsoft.com/office/drawing/2014/main" id="{EA027FE6-6D68-A1B7-8B34-F27F10B622D9}"/>
              </a:ext>
            </a:extLst>
          </p:cNvPr>
          <p:cNvGrpSpPr/>
          <p:nvPr userDrawn="1"/>
        </p:nvGrpSpPr>
        <p:grpSpPr>
          <a:xfrm>
            <a:off x="4135016" y="2172075"/>
            <a:ext cx="216186" cy="216186"/>
            <a:chOff x="5196114" y="2015722"/>
            <a:chExt cx="216186" cy="216186"/>
          </a:xfrm>
        </p:grpSpPr>
        <p:sp>
          <p:nvSpPr>
            <p:cNvPr id="49" name="Oval 48">
              <a:extLst>
                <a:ext uri="{FF2B5EF4-FFF2-40B4-BE49-F238E27FC236}">
                  <a16:creationId xmlns:a16="http://schemas.microsoft.com/office/drawing/2014/main" id="{0E6EBD16-1BF0-7AD2-5B5D-809D0619E3E1}"/>
                </a:ext>
              </a:extLst>
            </p:cNvPr>
            <p:cNvSpPr/>
            <p:nvPr/>
          </p:nvSpPr>
          <p:spPr>
            <a:xfrm>
              <a:off x="5196114" y="2015722"/>
              <a:ext cx="216186" cy="216186"/>
            </a:xfrm>
            <a:prstGeom prst="ellipse">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AT">
                <a:solidFill>
                  <a:srgbClr val="140028"/>
                </a:solidFill>
                <a:latin typeface="Trenda-Regular"/>
              </a:endParaRPr>
            </a:p>
          </p:txBody>
        </p:sp>
        <p:sp>
          <p:nvSpPr>
            <p:cNvPr id="50" name="Oval 49">
              <a:extLst>
                <a:ext uri="{FF2B5EF4-FFF2-40B4-BE49-F238E27FC236}">
                  <a16:creationId xmlns:a16="http://schemas.microsoft.com/office/drawing/2014/main" id="{544627E4-8BC9-93CD-38E6-18B2A9915A77}"/>
                </a:ext>
              </a:extLst>
            </p:cNvPr>
            <p:cNvSpPr/>
            <p:nvPr/>
          </p:nvSpPr>
          <p:spPr>
            <a:xfrm>
              <a:off x="5226789" y="2046397"/>
              <a:ext cx="154836" cy="154836"/>
            </a:xfrm>
            <a:prstGeom prst="ellipse">
              <a:avLst/>
            </a:prstGeom>
            <a:solidFill>
              <a:srgbClr val="FF0063"/>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p>
          </p:txBody>
        </p:sp>
      </p:grpSp>
      <p:grpSp>
        <p:nvGrpSpPr>
          <p:cNvPr id="52" name="Group 51">
            <a:extLst>
              <a:ext uri="{FF2B5EF4-FFF2-40B4-BE49-F238E27FC236}">
                <a16:creationId xmlns:a16="http://schemas.microsoft.com/office/drawing/2014/main" id="{105693EC-20DC-BEDF-83F5-AF9D654715B3}"/>
              </a:ext>
            </a:extLst>
          </p:cNvPr>
          <p:cNvGrpSpPr/>
          <p:nvPr userDrawn="1"/>
        </p:nvGrpSpPr>
        <p:grpSpPr>
          <a:xfrm>
            <a:off x="5049416" y="3909558"/>
            <a:ext cx="216186" cy="216186"/>
            <a:chOff x="5196114" y="2015722"/>
            <a:chExt cx="216186" cy="216186"/>
          </a:xfrm>
        </p:grpSpPr>
        <p:sp>
          <p:nvSpPr>
            <p:cNvPr id="34" name="Oval 33">
              <a:extLst>
                <a:ext uri="{FF2B5EF4-FFF2-40B4-BE49-F238E27FC236}">
                  <a16:creationId xmlns:a16="http://schemas.microsoft.com/office/drawing/2014/main" id="{7CEC1113-6CA8-C58D-D6F5-A88B79C52048}"/>
                </a:ext>
              </a:extLst>
            </p:cNvPr>
            <p:cNvSpPr/>
            <p:nvPr/>
          </p:nvSpPr>
          <p:spPr>
            <a:xfrm>
              <a:off x="5196114" y="2015722"/>
              <a:ext cx="216186" cy="216186"/>
            </a:xfrm>
            <a:prstGeom prst="ellipse">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AT">
                <a:solidFill>
                  <a:srgbClr val="140028"/>
                </a:solidFill>
                <a:latin typeface="Trenda-Regular"/>
              </a:endParaRPr>
            </a:p>
          </p:txBody>
        </p:sp>
        <p:sp>
          <p:nvSpPr>
            <p:cNvPr id="63" name="Oval 62">
              <a:extLst>
                <a:ext uri="{FF2B5EF4-FFF2-40B4-BE49-F238E27FC236}">
                  <a16:creationId xmlns:a16="http://schemas.microsoft.com/office/drawing/2014/main" id="{0E96AF8A-3EB6-F93D-153F-EEA0FB942DE3}"/>
                </a:ext>
              </a:extLst>
            </p:cNvPr>
            <p:cNvSpPr/>
            <p:nvPr/>
          </p:nvSpPr>
          <p:spPr>
            <a:xfrm>
              <a:off x="5226789" y="2046397"/>
              <a:ext cx="154836" cy="154836"/>
            </a:xfrm>
            <a:prstGeom prst="ellipse">
              <a:avLst/>
            </a:prstGeom>
            <a:solidFill>
              <a:srgbClr val="3100FF"/>
            </a:solidFill>
            <a:ln w="2131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AT"/>
            </a:p>
          </p:txBody>
        </p:sp>
      </p:grpSp>
      <p:grpSp>
        <p:nvGrpSpPr>
          <p:cNvPr id="64" name="Group 63">
            <a:extLst>
              <a:ext uri="{FF2B5EF4-FFF2-40B4-BE49-F238E27FC236}">
                <a16:creationId xmlns:a16="http://schemas.microsoft.com/office/drawing/2014/main" id="{B8732CA2-1BED-A4B6-7257-241ADA98C15C}"/>
              </a:ext>
            </a:extLst>
          </p:cNvPr>
          <p:cNvGrpSpPr/>
          <p:nvPr userDrawn="1"/>
        </p:nvGrpSpPr>
        <p:grpSpPr>
          <a:xfrm>
            <a:off x="5924858" y="5647041"/>
            <a:ext cx="216186" cy="216186"/>
            <a:chOff x="5196114" y="2015722"/>
            <a:chExt cx="216186" cy="216186"/>
          </a:xfrm>
        </p:grpSpPr>
        <p:sp>
          <p:nvSpPr>
            <p:cNvPr id="65" name="Oval 64">
              <a:extLst>
                <a:ext uri="{FF2B5EF4-FFF2-40B4-BE49-F238E27FC236}">
                  <a16:creationId xmlns:a16="http://schemas.microsoft.com/office/drawing/2014/main" id="{59727A86-1C09-F93B-7911-92F10B22D6B6}"/>
                </a:ext>
              </a:extLst>
            </p:cNvPr>
            <p:cNvSpPr/>
            <p:nvPr/>
          </p:nvSpPr>
          <p:spPr>
            <a:xfrm>
              <a:off x="5196114" y="2015722"/>
              <a:ext cx="216186" cy="216186"/>
            </a:xfrm>
            <a:prstGeom prst="ellipse">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AT">
                <a:solidFill>
                  <a:srgbClr val="140028"/>
                </a:solidFill>
                <a:latin typeface="Trenda-Regular"/>
              </a:endParaRPr>
            </a:p>
          </p:txBody>
        </p:sp>
        <p:sp>
          <p:nvSpPr>
            <p:cNvPr id="66" name="Oval 65">
              <a:extLst>
                <a:ext uri="{FF2B5EF4-FFF2-40B4-BE49-F238E27FC236}">
                  <a16:creationId xmlns:a16="http://schemas.microsoft.com/office/drawing/2014/main" id="{D1779989-F237-8936-FD2A-14AEEAADAB64}"/>
                </a:ext>
              </a:extLst>
            </p:cNvPr>
            <p:cNvSpPr/>
            <p:nvPr/>
          </p:nvSpPr>
          <p:spPr>
            <a:xfrm>
              <a:off x="5226789" y="2046397"/>
              <a:ext cx="154836" cy="154836"/>
            </a:xfrm>
            <a:prstGeom prst="ellipse">
              <a:avLst/>
            </a:prstGeom>
            <a:solidFill>
              <a:schemeClr val="tx1"/>
            </a:solidFill>
            <a:ln w="9278" cap="flat">
              <a:noFill/>
              <a:prstDash val="solid"/>
              <a:miter/>
            </a:ln>
          </p:spPr>
          <p:txBody>
            <a:bodyPr rtlCol="0" anchor="ctr"/>
            <a:lstStyle/>
            <a:p>
              <a:endParaRPr lang="de-AT"/>
            </a:p>
          </p:txBody>
        </p:sp>
      </p:grpSp>
      <p:cxnSp>
        <p:nvCxnSpPr>
          <p:cNvPr id="68" name="Straight Connector 67">
            <a:extLst>
              <a:ext uri="{FF2B5EF4-FFF2-40B4-BE49-F238E27FC236}">
                <a16:creationId xmlns:a16="http://schemas.microsoft.com/office/drawing/2014/main" id="{7E197560-CBAA-EB99-6B52-13B530B7FC82}"/>
              </a:ext>
            </a:extLst>
          </p:cNvPr>
          <p:cNvCxnSpPr>
            <a:cxnSpLocks/>
          </p:cNvCxnSpPr>
          <p:nvPr userDrawn="1"/>
        </p:nvCxnSpPr>
        <p:spPr>
          <a:xfrm>
            <a:off x="4351202" y="2280168"/>
            <a:ext cx="4868524" cy="1"/>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8DE0CD3-D995-1A61-D4A2-41707AA223FA}"/>
              </a:ext>
            </a:extLst>
          </p:cNvPr>
          <p:cNvCxnSpPr>
            <a:cxnSpLocks/>
          </p:cNvCxnSpPr>
          <p:nvPr userDrawn="1"/>
        </p:nvCxnSpPr>
        <p:spPr>
          <a:xfrm>
            <a:off x="5265602" y="4017651"/>
            <a:ext cx="3954124" cy="1"/>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0A2CB73-DCC4-A16C-2F69-E21946E9465D}"/>
              </a:ext>
            </a:extLst>
          </p:cNvPr>
          <p:cNvCxnSpPr>
            <a:cxnSpLocks/>
          </p:cNvCxnSpPr>
          <p:nvPr userDrawn="1"/>
        </p:nvCxnSpPr>
        <p:spPr>
          <a:xfrm>
            <a:off x="6141044" y="5755134"/>
            <a:ext cx="3078681" cy="1"/>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94399"/>
      </p:ext>
    </p:extLst>
  </p:cSld>
  <p:clrMapOvr>
    <a:masterClrMapping/>
  </p:clrMapOvr>
  <p:extLst>
    <p:ext uri="{DCECCB84-F9BA-43D5-87BE-67443E8EF086}">
      <p15:sldGuideLst xmlns:p15="http://schemas.microsoft.com/office/powerpoint/2012/main"/>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25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7138751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Graphic 7">
            <a:extLst>
              <a:ext uri="{FF2B5EF4-FFF2-40B4-BE49-F238E27FC236}">
                <a16:creationId xmlns:a16="http://schemas.microsoft.com/office/drawing/2014/main" id="{C2D956A3-9D67-B8A3-4264-A74B38EBBA33}"/>
              </a:ext>
            </a:extLst>
          </p:cNvPr>
          <p:cNvSpPr/>
          <p:nvPr userDrawn="1"/>
        </p:nvSpPr>
        <p:spPr>
          <a:xfrm>
            <a:off x="4670212" y="1885439"/>
            <a:ext cx="3745776" cy="4325372"/>
          </a:xfrm>
          <a:custGeom>
            <a:avLst/>
            <a:gdLst>
              <a:gd name="connsiteX0" fmla="*/ 3547809 w 3547808"/>
              <a:gd name="connsiteY0" fmla="*/ 3072579 h 4096772"/>
              <a:gd name="connsiteX1" fmla="*/ 3547809 w 3547808"/>
              <a:gd name="connsiteY1" fmla="*/ 1024193 h 4096772"/>
              <a:gd name="connsiteX2" fmla="*/ 1773904 w 3547808"/>
              <a:gd name="connsiteY2" fmla="*/ 0 h 4096772"/>
              <a:gd name="connsiteX3" fmla="*/ 0 w 3547808"/>
              <a:gd name="connsiteY3" fmla="*/ 1024193 h 4096772"/>
              <a:gd name="connsiteX4" fmla="*/ 0 w 3547808"/>
              <a:gd name="connsiteY4" fmla="*/ 3072579 h 4096772"/>
              <a:gd name="connsiteX5" fmla="*/ 1773904 w 3547808"/>
              <a:gd name="connsiteY5" fmla="*/ 4096772 h 4096772"/>
              <a:gd name="connsiteX6" fmla="*/ 3547809 w 3547808"/>
              <a:gd name="connsiteY6" fmla="*/ 3072579 h 409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7808" h="4096772">
                <a:moveTo>
                  <a:pt x="3547809" y="3072579"/>
                </a:moveTo>
                <a:lnTo>
                  <a:pt x="3547809" y="1024193"/>
                </a:lnTo>
                <a:lnTo>
                  <a:pt x="1773904" y="0"/>
                </a:lnTo>
                <a:lnTo>
                  <a:pt x="0" y="1024193"/>
                </a:lnTo>
                <a:lnTo>
                  <a:pt x="0" y="3072579"/>
                </a:lnTo>
                <a:lnTo>
                  <a:pt x="1773904" y="4096772"/>
                </a:lnTo>
                <a:lnTo>
                  <a:pt x="3547809" y="3072579"/>
                </a:lnTo>
                <a:close/>
              </a:path>
            </a:pathLst>
          </a:custGeom>
          <a:noFill/>
          <a:ln w="82550" cap="flat">
            <a:solidFill>
              <a:schemeClr val="accent2"/>
            </a:solidFill>
            <a:prstDash val="solid"/>
            <a:miter/>
          </a:ln>
        </p:spPr>
        <p:txBody>
          <a:bodyPr rtlCol="0" anchor="ctr"/>
          <a:lstStyle/>
          <a:p>
            <a:endParaRPr lang="de-AT"/>
          </a:p>
        </p:txBody>
      </p:sp>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11" name="Rectangle 10">
            <a:extLst>
              <a:ext uri="{FF2B5EF4-FFF2-40B4-BE49-F238E27FC236}">
                <a16:creationId xmlns:a16="http://schemas.microsoft.com/office/drawing/2014/main" id="{B9004E38-3D1A-D952-9AE0-CB7D36FF7A7C}"/>
              </a:ext>
            </a:extLst>
          </p:cNvPr>
          <p:cNvSpPr/>
          <p:nvPr/>
        </p:nvSpPr>
        <p:spPr>
          <a:xfrm>
            <a:off x="1260001" y="1619250"/>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14" name="Rectangle 13">
            <a:extLst>
              <a:ext uri="{FF2B5EF4-FFF2-40B4-BE49-F238E27FC236}">
                <a16:creationId xmlns:a16="http://schemas.microsoft.com/office/drawing/2014/main" id="{A227B3DC-DD65-FCFA-67BB-7B67795ACB2F}"/>
              </a:ext>
            </a:extLst>
          </p:cNvPr>
          <p:cNvSpPr/>
          <p:nvPr/>
        </p:nvSpPr>
        <p:spPr>
          <a:xfrm>
            <a:off x="1260001" y="1619250"/>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5" name="Rectangle 24">
            <a:extLst>
              <a:ext uri="{FF2B5EF4-FFF2-40B4-BE49-F238E27FC236}">
                <a16:creationId xmlns:a16="http://schemas.microsoft.com/office/drawing/2014/main" id="{7E56C7F5-3CAD-4F10-27C5-9900DFBB9A02}"/>
              </a:ext>
            </a:extLst>
          </p:cNvPr>
          <p:cNvSpPr/>
          <p:nvPr/>
        </p:nvSpPr>
        <p:spPr>
          <a:xfrm>
            <a:off x="1260001" y="3356733"/>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26" name="Rectangle 25">
            <a:extLst>
              <a:ext uri="{FF2B5EF4-FFF2-40B4-BE49-F238E27FC236}">
                <a16:creationId xmlns:a16="http://schemas.microsoft.com/office/drawing/2014/main" id="{AE59F1CA-3092-690E-78E2-951C9DF85EA3}"/>
              </a:ext>
            </a:extLst>
          </p:cNvPr>
          <p:cNvSpPr/>
          <p:nvPr/>
        </p:nvSpPr>
        <p:spPr>
          <a:xfrm>
            <a:off x="1260001" y="3356733"/>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9" name="Rectangle 28">
            <a:extLst>
              <a:ext uri="{FF2B5EF4-FFF2-40B4-BE49-F238E27FC236}">
                <a16:creationId xmlns:a16="http://schemas.microsoft.com/office/drawing/2014/main" id="{D988C240-774D-307D-D24E-E5D31D17BE38}"/>
              </a:ext>
            </a:extLst>
          </p:cNvPr>
          <p:cNvSpPr/>
          <p:nvPr/>
        </p:nvSpPr>
        <p:spPr>
          <a:xfrm>
            <a:off x="1260001" y="5094216"/>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30" name="Rectangle 29">
            <a:extLst>
              <a:ext uri="{FF2B5EF4-FFF2-40B4-BE49-F238E27FC236}">
                <a16:creationId xmlns:a16="http://schemas.microsoft.com/office/drawing/2014/main" id="{74460CAB-5BF5-8670-09FD-5EE38528E22F}"/>
              </a:ext>
            </a:extLst>
          </p:cNvPr>
          <p:cNvSpPr/>
          <p:nvPr/>
        </p:nvSpPr>
        <p:spPr>
          <a:xfrm>
            <a:off x="1260001" y="5094216"/>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5" name="Rectangle 54">
            <a:extLst>
              <a:ext uri="{FF2B5EF4-FFF2-40B4-BE49-F238E27FC236}">
                <a16:creationId xmlns:a16="http://schemas.microsoft.com/office/drawing/2014/main" id="{843FD992-DB10-5498-23C2-8091F65F843F}"/>
              </a:ext>
            </a:extLst>
          </p:cNvPr>
          <p:cNvSpPr/>
          <p:nvPr/>
        </p:nvSpPr>
        <p:spPr>
          <a:xfrm>
            <a:off x="9219726" y="1619250"/>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56" name="Rectangle 55">
            <a:extLst>
              <a:ext uri="{FF2B5EF4-FFF2-40B4-BE49-F238E27FC236}">
                <a16:creationId xmlns:a16="http://schemas.microsoft.com/office/drawing/2014/main" id="{EDB4194B-DACE-F694-9F1A-687000633AF3}"/>
              </a:ext>
            </a:extLst>
          </p:cNvPr>
          <p:cNvSpPr/>
          <p:nvPr/>
        </p:nvSpPr>
        <p:spPr>
          <a:xfrm>
            <a:off x="9219726" y="1619250"/>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59" name="Rectangle 58">
            <a:extLst>
              <a:ext uri="{FF2B5EF4-FFF2-40B4-BE49-F238E27FC236}">
                <a16:creationId xmlns:a16="http://schemas.microsoft.com/office/drawing/2014/main" id="{80D60DD5-65D0-B7C9-F0DF-DF55635478A7}"/>
              </a:ext>
            </a:extLst>
          </p:cNvPr>
          <p:cNvSpPr/>
          <p:nvPr/>
        </p:nvSpPr>
        <p:spPr>
          <a:xfrm>
            <a:off x="9219726" y="3356733"/>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60" name="Rectangle 59">
            <a:extLst>
              <a:ext uri="{FF2B5EF4-FFF2-40B4-BE49-F238E27FC236}">
                <a16:creationId xmlns:a16="http://schemas.microsoft.com/office/drawing/2014/main" id="{78594172-F976-0F68-26B5-CE696CBD6565}"/>
              </a:ext>
            </a:extLst>
          </p:cNvPr>
          <p:cNvSpPr/>
          <p:nvPr/>
        </p:nvSpPr>
        <p:spPr>
          <a:xfrm>
            <a:off x="9219726" y="3356733"/>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3" name="Rectangle 62">
            <a:extLst>
              <a:ext uri="{FF2B5EF4-FFF2-40B4-BE49-F238E27FC236}">
                <a16:creationId xmlns:a16="http://schemas.microsoft.com/office/drawing/2014/main" id="{05E1A410-4EB1-3AA2-1F20-40A22FCC12F1}"/>
              </a:ext>
            </a:extLst>
          </p:cNvPr>
          <p:cNvSpPr/>
          <p:nvPr/>
        </p:nvSpPr>
        <p:spPr>
          <a:xfrm>
            <a:off x="9219726" y="5094216"/>
            <a:ext cx="2600799" cy="1382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64" name="Rectangle 63">
            <a:extLst>
              <a:ext uri="{FF2B5EF4-FFF2-40B4-BE49-F238E27FC236}">
                <a16:creationId xmlns:a16="http://schemas.microsoft.com/office/drawing/2014/main" id="{0C3EDF82-99D0-F457-222D-33791F44ED94}"/>
              </a:ext>
            </a:extLst>
          </p:cNvPr>
          <p:cNvSpPr/>
          <p:nvPr/>
        </p:nvSpPr>
        <p:spPr>
          <a:xfrm>
            <a:off x="9219726" y="5094216"/>
            <a:ext cx="2600799" cy="1321836"/>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grpSp>
        <p:nvGrpSpPr>
          <p:cNvPr id="68" name="Group 67">
            <a:extLst>
              <a:ext uri="{FF2B5EF4-FFF2-40B4-BE49-F238E27FC236}">
                <a16:creationId xmlns:a16="http://schemas.microsoft.com/office/drawing/2014/main" id="{B09ACFFA-30C5-8929-E11D-0E605E78F809}"/>
              </a:ext>
            </a:extLst>
          </p:cNvPr>
          <p:cNvGrpSpPr/>
          <p:nvPr userDrawn="1"/>
        </p:nvGrpSpPr>
        <p:grpSpPr>
          <a:xfrm>
            <a:off x="5095365" y="1980479"/>
            <a:ext cx="892446" cy="892444"/>
            <a:chOff x="4130294" y="1996600"/>
            <a:chExt cx="1152683" cy="1152682"/>
          </a:xfrm>
        </p:grpSpPr>
        <p:sp>
          <p:nvSpPr>
            <p:cNvPr id="86" name="Freeform: Shape 85">
              <a:extLst>
                <a:ext uri="{FF2B5EF4-FFF2-40B4-BE49-F238E27FC236}">
                  <a16:creationId xmlns:a16="http://schemas.microsoft.com/office/drawing/2014/main" id="{D8D6BD95-5CF3-4A8C-3C41-D67E53CDCD37}"/>
                </a:ext>
              </a:extLst>
            </p:cNvPr>
            <p:cNvSpPr/>
            <p:nvPr/>
          </p:nvSpPr>
          <p:spPr>
            <a:xfrm>
              <a:off x="4130294" y="1996600"/>
              <a:ext cx="1152683" cy="1152682"/>
            </a:xfrm>
            <a:custGeom>
              <a:avLst/>
              <a:gdLst>
                <a:gd name="connsiteX0" fmla="*/ 1152684 w 1152683"/>
                <a:gd name="connsiteY0" fmla="*/ 576342 h 1152682"/>
                <a:gd name="connsiteX1" fmla="*/ 576342 w 1152683"/>
                <a:gd name="connsiteY1" fmla="*/ 1152683 h 1152682"/>
                <a:gd name="connsiteX2" fmla="*/ 0 w 1152683"/>
                <a:gd name="connsiteY2" fmla="*/ 576342 h 1152682"/>
                <a:gd name="connsiteX3" fmla="*/ 576342 w 1152683"/>
                <a:gd name="connsiteY3" fmla="*/ 0 h 1152682"/>
                <a:gd name="connsiteX4" fmla="*/ 1152684 w 1152683"/>
                <a:gd name="connsiteY4" fmla="*/ 576342 h 11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683" h="1152682">
                  <a:moveTo>
                    <a:pt x="1152684" y="576342"/>
                  </a:moveTo>
                  <a:cubicBezTo>
                    <a:pt x="1152684" y="894646"/>
                    <a:pt x="894647" y="1152683"/>
                    <a:pt x="576342" y="1152683"/>
                  </a:cubicBezTo>
                  <a:cubicBezTo>
                    <a:pt x="258037" y="1152683"/>
                    <a:pt x="0" y="894646"/>
                    <a:pt x="0" y="576342"/>
                  </a:cubicBezTo>
                  <a:cubicBezTo>
                    <a:pt x="0" y="258037"/>
                    <a:pt x="258037" y="0"/>
                    <a:pt x="576342" y="0"/>
                  </a:cubicBezTo>
                  <a:cubicBezTo>
                    <a:pt x="894647" y="0"/>
                    <a:pt x="1152684" y="258037"/>
                    <a:pt x="1152684" y="576342"/>
                  </a:cubicBezTo>
                  <a:close/>
                </a:path>
              </a:pathLst>
            </a:custGeom>
            <a:solidFill>
              <a:srgbClr val="E1DEE2"/>
            </a:solidFill>
            <a:ln>
              <a:noFill/>
            </a:ln>
            <a:effectLst>
              <a:outerShdw blurRad="50800" dist="38100" dir="5400000" algn="t"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lt1"/>
                </a:solidFill>
              </a:endParaRPr>
            </a:p>
          </p:txBody>
        </p:sp>
        <p:sp>
          <p:nvSpPr>
            <p:cNvPr id="87" name="Freeform: Shape 86">
              <a:extLst>
                <a:ext uri="{FF2B5EF4-FFF2-40B4-BE49-F238E27FC236}">
                  <a16:creationId xmlns:a16="http://schemas.microsoft.com/office/drawing/2014/main" id="{A318ECBC-55A7-EA83-11F9-9205D2407F35}"/>
                </a:ext>
              </a:extLst>
            </p:cNvPr>
            <p:cNvSpPr/>
            <p:nvPr/>
          </p:nvSpPr>
          <p:spPr>
            <a:xfrm>
              <a:off x="4260414" y="2126719"/>
              <a:ext cx="892445" cy="892445"/>
            </a:xfrm>
            <a:custGeom>
              <a:avLst/>
              <a:gdLst>
                <a:gd name="connsiteX0" fmla="*/ 892446 w 892445"/>
                <a:gd name="connsiteY0" fmla="*/ 446223 h 892445"/>
                <a:gd name="connsiteX1" fmla="*/ 446223 w 892445"/>
                <a:gd name="connsiteY1" fmla="*/ 892445 h 892445"/>
                <a:gd name="connsiteX2" fmla="*/ 0 w 892445"/>
                <a:gd name="connsiteY2" fmla="*/ 446223 h 892445"/>
                <a:gd name="connsiteX3" fmla="*/ 446223 w 892445"/>
                <a:gd name="connsiteY3" fmla="*/ 0 h 892445"/>
                <a:gd name="connsiteX4" fmla="*/ 892446 w 892445"/>
                <a:gd name="connsiteY4" fmla="*/ 446223 h 89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445" h="892445">
                  <a:moveTo>
                    <a:pt x="892446" y="446223"/>
                  </a:moveTo>
                  <a:cubicBezTo>
                    <a:pt x="892446" y="692665"/>
                    <a:pt x="692665" y="892445"/>
                    <a:pt x="446223" y="892445"/>
                  </a:cubicBezTo>
                  <a:cubicBezTo>
                    <a:pt x="199781" y="892445"/>
                    <a:pt x="0" y="692665"/>
                    <a:pt x="0" y="446223"/>
                  </a:cubicBezTo>
                  <a:cubicBezTo>
                    <a:pt x="0" y="199781"/>
                    <a:pt x="199781" y="0"/>
                    <a:pt x="446223" y="0"/>
                  </a:cubicBezTo>
                  <a:cubicBezTo>
                    <a:pt x="692665" y="0"/>
                    <a:pt x="892446" y="199781"/>
                    <a:pt x="892446" y="446223"/>
                  </a:cubicBezTo>
                  <a:close/>
                </a:path>
              </a:pathLst>
            </a:custGeom>
            <a:solidFill>
              <a:schemeClr val="bg1"/>
            </a:solidFill>
            <a:ln>
              <a:noFill/>
            </a:ln>
            <a:effectLst>
              <a:outerShdw blurRad="584200" dist="127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prstClr val="white"/>
                </a:solidFill>
                <a:latin typeface="Calibri" panose="020F0502020204030204"/>
              </a:endParaRPr>
            </a:p>
          </p:txBody>
        </p:sp>
      </p:grpSp>
      <p:grpSp>
        <p:nvGrpSpPr>
          <p:cNvPr id="70" name="Group 69">
            <a:extLst>
              <a:ext uri="{FF2B5EF4-FFF2-40B4-BE49-F238E27FC236}">
                <a16:creationId xmlns:a16="http://schemas.microsoft.com/office/drawing/2014/main" id="{E87C3761-39CC-6B66-DE6E-952F9CD3C4B5}"/>
              </a:ext>
            </a:extLst>
          </p:cNvPr>
          <p:cNvGrpSpPr/>
          <p:nvPr userDrawn="1"/>
        </p:nvGrpSpPr>
        <p:grpSpPr>
          <a:xfrm>
            <a:off x="5095365" y="5223327"/>
            <a:ext cx="892446" cy="892444"/>
            <a:chOff x="4130294" y="1996600"/>
            <a:chExt cx="1152683" cy="1152682"/>
          </a:xfrm>
        </p:grpSpPr>
        <p:sp>
          <p:nvSpPr>
            <p:cNvPr id="82" name="Freeform: Shape 81">
              <a:extLst>
                <a:ext uri="{FF2B5EF4-FFF2-40B4-BE49-F238E27FC236}">
                  <a16:creationId xmlns:a16="http://schemas.microsoft.com/office/drawing/2014/main" id="{149689C1-7786-B060-A69E-F722203EF9F3}"/>
                </a:ext>
              </a:extLst>
            </p:cNvPr>
            <p:cNvSpPr/>
            <p:nvPr/>
          </p:nvSpPr>
          <p:spPr>
            <a:xfrm>
              <a:off x="4130294" y="1996600"/>
              <a:ext cx="1152683" cy="1152682"/>
            </a:xfrm>
            <a:custGeom>
              <a:avLst/>
              <a:gdLst>
                <a:gd name="connsiteX0" fmla="*/ 1152684 w 1152683"/>
                <a:gd name="connsiteY0" fmla="*/ 576342 h 1152682"/>
                <a:gd name="connsiteX1" fmla="*/ 576342 w 1152683"/>
                <a:gd name="connsiteY1" fmla="*/ 1152683 h 1152682"/>
                <a:gd name="connsiteX2" fmla="*/ 0 w 1152683"/>
                <a:gd name="connsiteY2" fmla="*/ 576342 h 1152682"/>
                <a:gd name="connsiteX3" fmla="*/ 576342 w 1152683"/>
                <a:gd name="connsiteY3" fmla="*/ 0 h 1152682"/>
                <a:gd name="connsiteX4" fmla="*/ 1152684 w 1152683"/>
                <a:gd name="connsiteY4" fmla="*/ 576342 h 11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683" h="1152682">
                  <a:moveTo>
                    <a:pt x="1152684" y="576342"/>
                  </a:moveTo>
                  <a:cubicBezTo>
                    <a:pt x="1152684" y="894646"/>
                    <a:pt x="894647" y="1152683"/>
                    <a:pt x="576342" y="1152683"/>
                  </a:cubicBezTo>
                  <a:cubicBezTo>
                    <a:pt x="258037" y="1152683"/>
                    <a:pt x="0" y="894646"/>
                    <a:pt x="0" y="576342"/>
                  </a:cubicBezTo>
                  <a:cubicBezTo>
                    <a:pt x="0" y="258037"/>
                    <a:pt x="258037" y="0"/>
                    <a:pt x="576342" y="0"/>
                  </a:cubicBezTo>
                  <a:cubicBezTo>
                    <a:pt x="894647" y="0"/>
                    <a:pt x="1152684" y="258037"/>
                    <a:pt x="1152684" y="576342"/>
                  </a:cubicBezTo>
                  <a:close/>
                </a:path>
              </a:pathLst>
            </a:custGeom>
            <a:solidFill>
              <a:srgbClr val="E1DEE2"/>
            </a:solidFill>
            <a:ln>
              <a:noFill/>
            </a:ln>
            <a:effectLst>
              <a:outerShdw blurRad="50800" dist="38100" dir="5400000" algn="t"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Freeform: Shape 82">
              <a:extLst>
                <a:ext uri="{FF2B5EF4-FFF2-40B4-BE49-F238E27FC236}">
                  <a16:creationId xmlns:a16="http://schemas.microsoft.com/office/drawing/2014/main" id="{1CBB3094-23AE-6713-B73B-F38E612C0814}"/>
                </a:ext>
              </a:extLst>
            </p:cNvPr>
            <p:cNvSpPr/>
            <p:nvPr/>
          </p:nvSpPr>
          <p:spPr>
            <a:xfrm>
              <a:off x="4260413" y="2126719"/>
              <a:ext cx="892445" cy="892445"/>
            </a:xfrm>
            <a:custGeom>
              <a:avLst/>
              <a:gdLst>
                <a:gd name="connsiteX0" fmla="*/ 892446 w 892445"/>
                <a:gd name="connsiteY0" fmla="*/ 446223 h 892445"/>
                <a:gd name="connsiteX1" fmla="*/ 446223 w 892445"/>
                <a:gd name="connsiteY1" fmla="*/ 892445 h 892445"/>
                <a:gd name="connsiteX2" fmla="*/ 0 w 892445"/>
                <a:gd name="connsiteY2" fmla="*/ 446223 h 892445"/>
                <a:gd name="connsiteX3" fmla="*/ 446223 w 892445"/>
                <a:gd name="connsiteY3" fmla="*/ 0 h 892445"/>
                <a:gd name="connsiteX4" fmla="*/ 892446 w 892445"/>
                <a:gd name="connsiteY4" fmla="*/ 446223 h 89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445" h="892445">
                  <a:moveTo>
                    <a:pt x="892446" y="446223"/>
                  </a:moveTo>
                  <a:cubicBezTo>
                    <a:pt x="892446" y="692665"/>
                    <a:pt x="692665" y="892445"/>
                    <a:pt x="446223" y="892445"/>
                  </a:cubicBezTo>
                  <a:cubicBezTo>
                    <a:pt x="199781" y="892445"/>
                    <a:pt x="0" y="692665"/>
                    <a:pt x="0" y="446223"/>
                  </a:cubicBezTo>
                  <a:cubicBezTo>
                    <a:pt x="0" y="199781"/>
                    <a:pt x="199781" y="0"/>
                    <a:pt x="446223" y="0"/>
                  </a:cubicBezTo>
                  <a:cubicBezTo>
                    <a:pt x="692665" y="0"/>
                    <a:pt x="892446" y="199781"/>
                    <a:pt x="892446" y="446223"/>
                  </a:cubicBezTo>
                  <a:close/>
                </a:path>
              </a:pathLst>
            </a:custGeom>
            <a:solidFill>
              <a:schemeClr val="bg1"/>
            </a:solidFill>
            <a:ln>
              <a:noFill/>
            </a:ln>
            <a:effectLst>
              <a:outerShdw blurRad="584200" dist="127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prstClr val="white"/>
                </a:solidFill>
                <a:latin typeface="Calibri" panose="020F0502020204030204"/>
              </a:endParaRPr>
            </a:p>
          </p:txBody>
        </p:sp>
      </p:grpSp>
      <p:grpSp>
        <p:nvGrpSpPr>
          <p:cNvPr id="69" name="Group 68">
            <a:extLst>
              <a:ext uri="{FF2B5EF4-FFF2-40B4-BE49-F238E27FC236}">
                <a16:creationId xmlns:a16="http://schemas.microsoft.com/office/drawing/2014/main" id="{ED6D1B46-4C62-1CA8-7B01-EA0BB6BDDCBE}"/>
              </a:ext>
            </a:extLst>
          </p:cNvPr>
          <p:cNvGrpSpPr/>
          <p:nvPr userDrawn="1"/>
        </p:nvGrpSpPr>
        <p:grpSpPr>
          <a:xfrm>
            <a:off x="7098389" y="1980479"/>
            <a:ext cx="892446" cy="892444"/>
            <a:chOff x="4130294" y="1996600"/>
            <a:chExt cx="1152683" cy="1152682"/>
          </a:xfrm>
        </p:grpSpPr>
        <p:sp>
          <p:nvSpPr>
            <p:cNvPr id="84" name="Freeform: Shape 83">
              <a:extLst>
                <a:ext uri="{FF2B5EF4-FFF2-40B4-BE49-F238E27FC236}">
                  <a16:creationId xmlns:a16="http://schemas.microsoft.com/office/drawing/2014/main" id="{B5181D77-37B0-F48F-CBB6-DAE96CEB116B}"/>
                </a:ext>
              </a:extLst>
            </p:cNvPr>
            <p:cNvSpPr/>
            <p:nvPr/>
          </p:nvSpPr>
          <p:spPr>
            <a:xfrm>
              <a:off x="4130294" y="1996600"/>
              <a:ext cx="1152683" cy="1152682"/>
            </a:xfrm>
            <a:custGeom>
              <a:avLst/>
              <a:gdLst>
                <a:gd name="connsiteX0" fmla="*/ 1152684 w 1152683"/>
                <a:gd name="connsiteY0" fmla="*/ 576342 h 1152682"/>
                <a:gd name="connsiteX1" fmla="*/ 576342 w 1152683"/>
                <a:gd name="connsiteY1" fmla="*/ 1152683 h 1152682"/>
                <a:gd name="connsiteX2" fmla="*/ 0 w 1152683"/>
                <a:gd name="connsiteY2" fmla="*/ 576342 h 1152682"/>
                <a:gd name="connsiteX3" fmla="*/ 576342 w 1152683"/>
                <a:gd name="connsiteY3" fmla="*/ 0 h 1152682"/>
                <a:gd name="connsiteX4" fmla="*/ 1152684 w 1152683"/>
                <a:gd name="connsiteY4" fmla="*/ 576342 h 11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683" h="1152682">
                  <a:moveTo>
                    <a:pt x="1152684" y="576342"/>
                  </a:moveTo>
                  <a:cubicBezTo>
                    <a:pt x="1152684" y="894646"/>
                    <a:pt x="894647" y="1152683"/>
                    <a:pt x="576342" y="1152683"/>
                  </a:cubicBezTo>
                  <a:cubicBezTo>
                    <a:pt x="258037" y="1152683"/>
                    <a:pt x="0" y="894646"/>
                    <a:pt x="0" y="576342"/>
                  </a:cubicBezTo>
                  <a:cubicBezTo>
                    <a:pt x="0" y="258037"/>
                    <a:pt x="258037" y="0"/>
                    <a:pt x="576342" y="0"/>
                  </a:cubicBezTo>
                  <a:cubicBezTo>
                    <a:pt x="894647" y="0"/>
                    <a:pt x="1152684" y="258037"/>
                    <a:pt x="1152684" y="576342"/>
                  </a:cubicBezTo>
                  <a:close/>
                </a:path>
              </a:pathLst>
            </a:custGeom>
            <a:solidFill>
              <a:srgbClr val="E1DEE2"/>
            </a:solidFill>
            <a:ln>
              <a:noFill/>
            </a:ln>
            <a:effectLst>
              <a:outerShdw blurRad="50800" dist="38100" dir="5400000" algn="t"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Freeform: Shape 84">
              <a:extLst>
                <a:ext uri="{FF2B5EF4-FFF2-40B4-BE49-F238E27FC236}">
                  <a16:creationId xmlns:a16="http://schemas.microsoft.com/office/drawing/2014/main" id="{9FCE6CED-7130-65F0-72B8-B00B11407A97}"/>
                </a:ext>
              </a:extLst>
            </p:cNvPr>
            <p:cNvSpPr/>
            <p:nvPr/>
          </p:nvSpPr>
          <p:spPr>
            <a:xfrm>
              <a:off x="4260413" y="2126719"/>
              <a:ext cx="892445" cy="892445"/>
            </a:xfrm>
            <a:custGeom>
              <a:avLst/>
              <a:gdLst>
                <a:gd name="connsiteX0" fmla="*/ 892446 w 892445"/>
                <a:gd name="connsiteY0" fmla="*/ 446223 h 892445"/>
                <a:gd name="connsiteX1" fmla="*/ 446223 w 892445"/>
                <a:gd name="connsiteY1" fmla="*/ 892445 h 892445"/>
                <a:gd name="connsiteX2" fmla="*/ 0 w 892445"/>
                <a:gd name="connsiteY2" fmla="*/ 446223 h 892445"/>
                <a:gd name="connsiteX3" fmla="*/ 446223 w 892445"/>
                <a:gd name="connsiteY3" fmla="*/ 0 h 892445"/>
                <a:gd name="connsiteX4" fmla="*/ 892446 w 892445"/>
                <a:gd name="connsiteY4" fmla="*/ 446223 h 89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445" h="892445">
                  <a:moveTo>
                    <a:pt x="892446" y="446223"/>
                  </a:moveTo>
                  <a:cubicBezTo>
                    <a:pt x="892446" y="692665"/>
                    <a:pt x="692665" y="892445"/>
                    <a:pt x="446223" y="892445"/>
                  </a:cubicBezTo>
                  <a:cubicBezTo>
                    <a:pt x="199781" y="892445"/>
                    <a:pt x="0" y="692665"/>
                    <a:pt x="0" y="446223"/>
                  </a:cubicBezTo>
                  <a:cubicBezTo>
                    <a:pt x="0" y="199781"/>
                    <a:pt x="199781" y="0"/>
                    <a:pt x="446223" y="0"/>
                  </a:cubicBezTo>
                  <a:cubicBezTo>
                    <a:pt x="692665" y="0"/>
                    <a:pt x="892446" y="199781"/>
                    <a:pt x="892446" y="446223"/>
                  </a:cubicBezTo>
                  <a:close/>
                </a:path>
              </a:pathLst>
            </a:custGeom>
            <a:solidFill>
              <a:schemeClr val="bg1"/>
            </a:solidFill>
            <a:ln>
              <a:noFill/>
            </a:ln>
            <a:effectLst>
              <a:outerShdw blurRad="584200" dist="127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prstClr val="white"/>
                </a:solidFill>
                <a:latin typeface="Calibri" panose="020F0502020204030204"/>
              </a:endParaRPr>
            </a:p>
          </p:txBody>
        </p:sp>
      </p:grpSp>
      <p:grpSp>
        <p:nvGrpSpPr>
          <p:cNvPr id="71" name="Group 70">
            <a:extLst>
              <a:ext uri="{FF2B5EF4-FFF2-40B4-BE49-F238E27FC236}">
                <a16:creationId xmlns:a16="http://schemas.microsoft.com/office/drawing/2014/main" id="{77CCE162-C416-D41E-1AB6-0831313C73CC}"/>
              </a:ext>
            </a:extLst>
          </p:cNvPr>
          <p:cNvGrpSpPr/>
          <p:nvPr userDrawn="1"/>
        </p:nvGrpSpPr>
        <p:grpSpPr>
          <a:xfrm>
            <a:off x="7098389" y="5223327"/>
            <a:ext cx="892446" cy="892444"/>
            <a:chOff x="4130294" y="1996600"/>
            <a:chExt cx="1152683" cy="1152682"/>
          </a:xfrm>
        </p:grpSpPr>
        <p:sp>
          <p:nvSpPr>
            <p:cNvPr id="80" name="Freeform: Shape 79">
              <a:extLst>
                <a:ext uri="{FF2B5EF4-FFF2-40B4-BE49-F238E27FC236}">
                  <a16:creationId xmlns:a16="http://schemas.microsoft.com/office/drawing/2014/main" id="{BEDAD1B5-17B1-04C8-E52C-C65F0FB96FB9}"/>
                </a:ext>
              </a:extLst>
            </p:cNvPr>
            <p:cNvSpPr/>
            <p:nvPr/>
          </p:nvSpPr>
          <p:spPr>
            <a:xfrm>
              <a:off x="4130294" y="1996600"/>
              <a:ext cx="1152683" cy="1152682"/>
            </a:xfrm>
            <a:custGeom>
              <a:avLst/>
              <a:gdLst>
                <a:gd name="connsiteX0" fmla="*/ 1152684 w 1152683"/>
                <a:gd name="connsiteY0" fmla="*/ 576342 h 1152682"/>
                <a:gd name="connsiteX1" fmla="*/ 576342 w 1152683"/>
                <a:gd name="connsiteY1" fmla="*/ 1152683 h 1152682"/>
                <a:gd name="connsiteX2" fmla="*/ 0 w 1152683"/>
                <a:gd name="connsiteY2" fmla="*/ 576342 h 1152682"/>
                <a:gd name="connsiteX3" fmla="*/ 576342 w 1152683"/>
                <a:gd name="connsiteY3" fmla="*/ 0 h 1152682"/>
                <a:gd name="connsiteX4" fmla="*/ 1152684 w 1152683"/>
                <a:gd name="connsiteY4" fmla="*/ 576342 h 11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683" h="1152682">
                  <a:moveTo>
                    <a:pt x="1152684" y="576342"/>
                  </a:moveTo>
                  <a:cubicBezTo>
                    <a:pt x="1152684" y="894646"/>
                    <a:pt x="894647" y="1152683"/>
                    <a:pt x="576342" y="1152683"/>
                  </a:cubicBezTo>
                  <a:cubicBezTo>
                    <a:pt x="258037" y="1152683"/>
                    <a:pt x="0" y="894646"/>
                    <a:pt x="0" y="576342"/>
                  </a:cubicBezTo>
                  <a:cubicBezTo>
                    <a:pt x="0" y="258037"/>
                    <a:pt x="258037" y="0"/>
                    <a:pt x="576342" y="0"/>
                  </a:cubicBezTo>
                  <a:cubicBezTo>
                    <a:pt x="894647" y="0"/>
                    <a:pt x="1152684" y="258037"/>
                    <a:pt x="1152684" y="576342"/>
                  </a:cubicBezTo>
                  <a:close/>
                </a:path>
              </a:pathLst>
            </a:custGeom>
            <a:solidFill>
              <a:srgbClr val="E1DEE2"/>
            </a:solidFill>
            <a:ln>
              <a:noFill/>
            </a:ln>
            <a:effectLst>
              <a:outerShdw blurRad="50800" dist="38100" dir="5400000" algn="t"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Freeform: Shape 80">
              <a:extLst>
                <a:ext uri="{FF2B5EF4-FFF2-40B4-BE49-F238E27FC236}">
                  <a16:creationId xmlns:a16="http://schemas.microsoft.com/office/drawing/2014/main" id="{D79EF5B7-367C-C993-D3A0-A530AB18C4A0}"/>
                </a:ext>
              </a:extLst>
            </p:cNvPr>
            <p:cNvSpPr/>
            <p:nvPr/>
          </p:nvSpPr>
          <p:spPr>
            <a:xfrm>
              <a:off x="4260413" y="2126719"/>
              <a:ext cx="892445" cy="892445"/>
            </a:xfrm>
            <a:custGeom>
              <a:avLst/>
              <a:gdLst>
                <a:gd name="connsiteX0" fmla="*/ 892446 w 892445"/>
                <a:gd name="connsiteY0" fmla="*/ 446223 h 892445"/>
                <a:gd name="connsiteX1" fmla="*/ 446223 w 892445"/>
                <a:gd name="connsiteY1" fmla="*/ 892445 h 892445"/>
                <a:gd name="connsiteX2" fmla="*/ 0 w 892445"/>
                <a:gd name="connsiteY2" fmla="*/ 446223 h 892445"/>
                <a:gd name="connsiteX3" fmla="*/ 446223 w 892445"/>
                <a:gd name="connsiteY3" fmla="*/ 0 h 892445"/>
                <a:gd name="connsiteX4" fmla="*/ 892446 w 892445"/>
                <a:gd name="connsiteY4" fmla="*/ 446223 h 89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445" h="892445">
                  <a:moveTo>
                    <a:pt x="892446" y="446223"/>
                  </a:moveTo>
                  <a:cubicBezTo>
                    <a:pt x="892446" y="692665"/>
                    <a:pt x="692665" y="892445"/>
                    <a:pt x="446223" y="892445"/>
                  </a:cubicBezTo>
                  <a:cubicBezTo>
                    <a:pt x="199781" y="892445"/>
                    <a:pt x="0" y="692665"/>
                    <a:pt x="0" y="446223"/>
                  </a:cubicBezTo>
                  <a:cubicBezTo>
                    <a:pt x="0" y="199781"/>
                    <a:pt x="199781" y="0"/>
                    <a:pt x="446223" y="0"/>
                  </a:cubicBezTo>
                  <a:cubicBezTo>
                    <a:pt x="692665" y="0"/>
                    <a:pt x="892446" y="199781"/>
                    <a:pt x="892446" y="446223"/>
                  </a:cubicBezTo>
                  <a:close/>
                </a:path>
              </a:pathLst>
            </a:custGeom>
            <a:solidFill>
              <a:schemeClr val="bg1"/>
            </a:solidFill>
            <a:ln>
              <a:noFill/>
            </a:ln>
            <a:effectLst>
              <a:outerShdw blurRad="584200" dist="127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prstClr val="white"/>
                </a:solidFill>
                <a:latin typeface="Calibri" panose="020F0502020204030204"/>
              </a:endParaRPr>
            </a:p>
          </p:txBody>
        </p:sp>
      </p:grpSp>
      <p:grpSp>
        <p:nvGrpSpPr>
          <p:cNvPr id="72" name="Group 71">
            <a:extLst>
              <a:ext uri="{FF2B5EF4-FFF2-40B4-BE49-F238E27FC236}">
                <a16:creationId xmlns:a16="http://schemas.microsoft.com/office/drawing/2014/main" id="{324617C7-A00A-CF24-D15A-9F835DA5DCCE}"/>
              </a:ext>
            </a:extLst>
          </p:cNvPr>
          <p:cNvGrpSpPr/>
          <p:nvPr userDrawn="1"/>
        </p:nvGrpSpPr>
        <p:grpSpPr>
          <a:xfrm>
            <a:off x="7924352" y="3601903"/>
            <a:ext cx="892446" cy="892444"/>
            <a:chOff x="4130294" y="1996600"/>
            <a:chExt cx="1152683" cy="1152682"/>
          </a:xfrm>
        </p:grpSpPr>
        <p:sp>
          <p:nvSpPr>
            <p:cNvPr id="78" name="Freeform: Shape 77">
              <a:extLst>
                <a:ext uri="{FF2B5EF4-FFF2-40B4-BE49-F238E27FC236}">
                  <a16:creationId xmlns:a16="http://schemas.microsoft.com/office/drawing/2014/main" id="{BFD9D687-A314-57D1-98CB-36E2DAF9F5FB}"/>
                </a:ext>
              </a:extLst>
            </p:cNvPr>
            <p:cNvSpPr/>
            <p:nvPr/>
          </p:nvSpPr>
          <p:spPr>
            <a:xfrm>
              <a:off x="4130294" y="1996600"/>
              <a:ext cx="1152683" cy="1152682"/>
            </a:xfrm>
            <a:custGeom>
              <a:avLst/>
              <a:gdLst>
                <a:gd name="connsiteX0" fmla="*/ 1152684 w 1152683"/>
                <a:gd name="connsiteY0" fmla="*/ 576342 h 1152682"/>
                <a:gd name="connsiteX1" fmla="*/ 576342 w 1152683"/>
                <a:gd name="connsiteY1" fmla="*/ 1152683 h 1152682"/>
                <a:gd name="connsiteX2" fmla="*/ 0 w 1152683"/>
                <a:gd name="connsiteY2" fmla="*/ 576342 h 1152682"/>
                <a:gd name="connsiteX3" fmla="*/ 576342 w 1152683"/>
                <a:gd name="connsiteY3" fmla="*/ 0 h 1152682"/>
                <a:gd name="connsiteX4" fmla="*/ 1152684 w 1152683"/>
                <a:gd name="connsiteY4" fmla="*/ 576342 h 11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683" h="1152682">
                  <a:moveTo>
                    <a:pt x="1152684" y="576342"/>
                  </a:moveTo>
                  <a:cubicBezTo>
                    <a:pt x="1152684" y="894646"/>
                    <a:pt x="894647" y="1152683"/>
                    <a:pt x="576342" y="1152683"/>
                  </a:cubicBezTo>
                  <a:cubicBezTo>
                    <a:pt x="258037" y="1152683"/>
                    <a:pt x="0" y="894646"/>
                    <a:pt x="0" y="576342"/>
                  </a:cubicBezTo>
                  <a:cubicBezTo>
                    <a:pt x="0" y="258037"/>
                    <a:pt x="258037" y="0"/>
                    <a:pt x="576342" y="0"/>
                  </a:cubicBezTo>
                  <a:cubicBezTo>
                    <a:pt x="894647" y="0"/>
                    <a:pt x="1152684" y="258037"/>
                    <a:pt x="1152684" y="576342"/>
                  </a:cubicBezTo>
                  <a:close/>
                </a:path>
              </a:pathLst>
            </a:custGeom>
            <a:solidFill>
              <a:srgbClr val="E1DEE2"/>
            </a:solidFill>
            <a:ln>
              <a:noFill/>
            </a:ln>
            <a:effectLst>
              <a:outerShdw blurRad="50800" dist="38100" dir="5400000" algn="t"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Freeform: Shape 78">
              <a:extLst>
                <a:ext uri="{FF2B5EF4-FFF2-40B4-BE49-F238E27FC236}">
                  <a16:creationId xmlns:a16="http://schemas.microsoft.com/office/drawing/2014/main" id="{9B2BF9BD-E1AC-80BE-4807-99F327B52975}"/>
                </a:ext>
              </a:extLst>
            </p:cNvPr>
            <p:cNvSpPr/>
            <p:nvPr/>
          </p:nvSpPr>
          <p:spPr>
            <a:xfrm>
              <a:off x="4260413" y="2126719"/>
              <a:ext cx="892445" cy="892445"/>
            </a:xfrm>
            <a:custGeom>
              <a:avLst/>
              <a:gdLst>
                <a:gd name="connsiteX0" fmla="*/ 892446 w 892445"/>
                <a:gd name="connsiteY0" fmla="*/ 446223 h 892445"/>
                <a:gd name="connsiteX1" fmla="*/ 446223 w 892445"/>
                <a:gd name="connsiteY1" fmla="*/ 892445 h 892445"/>
                <a:gd name="connsiteX2" fmla="*/ 0 w 892445"/>
                <a:gd name="connsiteY2" fmla="*/ 446223 h 892445"/>
                <a:gd name="connsiteX3" fmla="*/ 446223 w 892445"/>
                <a:gd name="connsiteY3" fmla="*/ 0 h 892445"/>
                <a:gd name="connsiteX4" fmla="*/ 892446 w 892445"/>
                <a:gd name="connsiteY4" fmla="*/ 446223 h 89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445" h="892445">
                  <a:moveTo>
                    <a:pt x="892446" y="446223"/>
                  </a:moveTo>
                  <a:cubicBezTo>
                    <a:pt x="892446" y="692665"/>
                    <a:pt x="692665" y="892445"/>
                    <a:pt x="446223" y="892445"/>
                  </a:cubicBezTo>
                  <a:cubicBezTo>
                    <a:pt x="199781" y="892445"/>
                    <a:pt x="0" y="692665"/>
                    <a:pt x="0" y="446223"/>
                  </a:cubicBezTo>
                  <a:cubicBezTo>
                    <a:pt x="0" y="199781"/>
                    <a:pt x="199781" y="0"/>
                    <a:pt x="446223" y="0"/>
                  </a:cubicBezTo>
                  <a:cubicBezTo>
                    <a:pt x="692665" y="0"/>
                    <a:pt x="892446" y="199781"/>
                    <a:pt x="892446" y="446223"/>
                  </a:cubicBezTo>
                  <a:close/>
                </a:path>
              </a:pathLst>
            </a:custGeom>
            <a:solidFill>
              <a:schemeClr val="bg1"/>
            </a:solidFill>
            <a:ln>
              <a:noFill/>
            </a:ln>
            <a:effectLst>
              <a:outerShdw blurRad="584200" dist="127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prstClr val="white"/>
                </a:solidFill>
                <a:latin typeface="Calibri" panose="020F0502020204030204"/>
              </a:endParaRPr>
            </a:p>
          </p:txBody>
        </p:sp>
      </p:grpSp>
      <p:grpSp>
        <p:nvGrpSpPr>
          <p:cNvPr id="73" name="Group 72">
            <a:extLst>
              <a:ext uri="{FF2B5EF4-FFF2-40B4-BE49-F238E27FC236}">
                <a16:creationId xmlns:a16="http://schemas.microsoft.com/office/drawing/2014/main" id="{44D80031-C35D-078B-93A8-2F13EC7BF056}"/>
              </a:ext>
            </a:extLst>
          </p:cNvPr>
          <p:cNvGrpSpPr/>
          <p:nvPr userDrawn="1"/>
        </p:nvGrpSpPr>
        <p:grpSpPr>
          <a:xfrm>
            <a:off x="4263728" y="3601903"/>
            <a:ext cx="892446" cy="892444"/>
            <a:chOff x="4130294" y="1996600"/>
            <a:chExt cx="1152683" cy="1152682"/>
          </a:xfrm>
        </p:grpSpPr>
        <p:sp>
          <p:nvSpPr>
            <p:cNvPr id="76" name="Freeform: Shape 75">
              <a:extLst>
                <a:ext uri="{FF2B5EF4-FFF2-40B4-BE49-F238E27FC236}">
                  <a16:creationId xmlns:a16="http://schemas.microsoft.com/office/drawing/2014/main" id="{B086DE2D-08F6-C216-AA1B-E64BC8B5E8CA}"/>
                </a:ext>
              </a:extLst>
            </p:cNvPr>
            <p:cNvSpPr/>
            <p:nvPr/>
          </p:nvSpPr>
          <p:spPr>
            <a:xfrm>
              <a:off x="4130294" y="1996600"/>
              <a:ext cx="1152683" cy="1152682"/>
            </a:xfrm>
            <a:custGeom>
              <a:avLst/>
              <a:gdLst>
                <a:gd name="connsiteX0" fmla="*/ 1152684 w 1152683"/>
                <a:gd name="connsiteY0" fmla="*/ 576342 h 1152682"/>
                <a:gd name="connsiteX1" fmla="*/ 576342 w 1152683"/>
                <a:gd name="connsiteY1" fmla="*/ 1152683 h 1152682"/>
                <a:gd name="connsiteX2" fmla="*/ 0 w 1152683"/>
                <a:gd name="connsiteY2" fmla="*/ 576342 h 1152682"/>
                <a:gd name="connsiteX3" fmla="*/ 576342 w 1152683"/>
                <a:gd name="connsiteY3" fmla="*/ 0 h 1152682"/>
                <a:gd name="connsiteX4" fmla="*/ 1152684 w 1152683"/>
                <a:gd name="connsiteY4" fmla="*/ 576342 h 11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683" h="1152682">
                  <a:moveTo>
                    <a:pt x="1152684" y="576342"/>
                  </a:moveTo>
                  <a:cubicBezTo>
                    <a:pt x="1152684" y="894646"/>
                    <a:pt x="894647" y="1152683"/>
                    <a:pt x="576342" y="1152683"/>
                  </a:cubicBezTo>
                  <a:cubicBezTo>
                    <a:pt x="258037" y="1152683"/>
                    <a:pt x="0" y="894646"/>
                    <a:pt x="0" y="576342"/>
                  </a:cubicBezTo>
                  <a:cubicBezTo>
                    <a:pt x="0" y="258037"/>
                    <a:pt x="258037" y="0"/>
                    <a:pt x="576342" y="0"/>
                  </a:cubicBezTo>
                  <a:cubicBezTo>
                    <a:pt x="894647" y="0"/>
                    <a:pt x="1152684" y="258037"/>
                    <a:pt x="1152684" y="576342"/>
                  </a:cubicBezTo>
                  <a:close/>
                </a:path>
              </a:pathLst>
            </a:custGeom>
            <a:solidFill>
              <a:srgbClr val="E1DEE2"/>
            </a:solidFill>
            <a:ln>
              <a:noFill/>
            </a:ln>
            <a:effectLst>
              <a:outerShdw blurRad="50800" dist="38100" dir="5400000" algn="t"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Freeform: Shape 76">
              <a:extLst>
                <a:ext uri="{FF2B5EF4-FFF2-40B4-BE49-F238E27FC236}">
                  <a16:creationId xmlns:a16="http://schemas.microsoft.com/office/drawing/2014/main" id="{E6466230-F07F-EDCC-A89F-C332F6F86C6D}"/>
                </a:ext>
              </a:extLst>
            </p:cNvPr>
            <p:cNvSpPr/>
            <p:nvPr/>
          </p:nvSpPr>
          <p:spPr>
            <a:xfrm>
              <a:off x="4260413" y="2126719"/>
              <a:ext cx="892445" cy="892445"/>
            </a:xfrm>
            <a:custGeom>
              <a:avLst/>
              <a:gdLst>
                <a:gd name="connsiteX0" fmla="*/ 892446 w 892445"/>
                <a:gd name="connsiteY0" fmla="*/ 446223 h 892445"/>
                <a:gd name="connsiteX1" fmla="*/ 446223 w 892445"/>
                <a:gd name="connsiteY1" fmla="*/ 892445 h 892445"/>
                <a:gd name="connsiteX2" fmla="*/ 0 w 892445"/>
                <a:gd name="connsiteY2" fmla="*/ 446223 h 892445"/>
                <a:gd name="connsiteX3" fmla="*/ 446223 w 892445"/>
                <a:gd name="connsiteY3" fmla="*/ 0 h 892445"/>
                <a:gd name="connsiteX4" fmla="*/ 892446 w 892445"/>
                <a:gd name="connsiteY4" fmla="*/ 446223 h 89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445" h="892445">
                  <a:moveTo>
                    <a:pt x="892446" y="446223"/>
                  </a:moveTo>
                  <a:cubicBezTo>
                    <a:pt x="892446" y="692665"/>
                    <a:pt x="692665" y="892445"/>
                    <a:pt x="446223" y="892445"/>
                  </a:cubicBezTo>
                  <a:cubicBezTo>
                    <a:pt x="199781" y="892445"/>
                    <a:pt x="0" y="692665"/>
                    <a:pt x="0" y="446223"/>
                  </a:cubicBezTo>
                  <a:cubicBezTo>
                    <a:pt x="0" y="199781"/>
                    <a:pt x="199781" y="0"/>
                    <a:pt x="446223" y="0"/>
                  </a:cubicBezTo>
                  <a:cubicBezTo>
                    <a:pt x="692665" y="0"/>
                    <a:pt x="892446" y="199781"/>
                    <a:pt x="892446" y="446223"/>
                  </a:cubicBezTo>
                  <a:close/>
                </a:path>
              </a:pathLst>
            </a:custGeom>
            <a:solidFill>
              <a:schemeClr val="bg1"/>
            </a:solidFill>
            <a:ln>
              <a:noFill/>
            </a:ln>
            <a:effectLst>
              <a:outerShdw blurRad="584200" dist="127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prstClr val="white"/>
                </a:solidFill>
                <a:latin typeface="Calibri" panose="020F0502020204030204"/>
              </a:endParaRPr>
            </a:p>
          </p:txBody>
        </p:sp>
      </p:grpSp>
      <p:sp>
        <p:nvSpPr>
          <p:cNvPr id="32" name="Text Placeholder 9">
            <a:extLst>
              <a:ext uri="{FF2B5EF4-FFF2-40B4-BE49-F238E27FC236}">
                <a16:creationId xmlns:a16="http://schemas.microsoft.com/office/drawing/2014/main" id="{93BCE6AC-22D9-DC86-68A8-55A645DF6899}"/>
              </a:ext>
            </a:extLst>
          </p:cNvPr>
          <p:cNvSpPr>
            <a:spLocks noGrp="1"/>
          </p:cNvSpPr>
          <p:nvPr userDrawn="1">
            <p:ph type="body" sz="quarter" idx="19"/>
          </p:nvPr>
        </p:nvSpPr>
        <p:spPr>
          <a:xfrm>
            <a:off x="1459161" y="1799748"/>
            <a:ext cx="2202479" cy="960840"/>
          </a:xfrm>
        </p:spPr>
        <p:txBody>
          <a:bodyPr lIns="90000" tIns="46800" rIns="90000" bIns="46800" anchor="t">
            <a:normAutofit/>
          </a:bodyPr>
          <a:lstStyle>
            <a:lvl1pPr marL="0" indent="0">
              <a:lnSpc>
                <a:spcPct val="100000"/>
              </a:lnSpc>
              <a:spcBef>
                <a:spcPts val="0"/>
              </a:spcBef>
              <a:buNone/>
              <a:defRPr sz="1200">
                <a:latin typeface="+mn-lt"/>
              </a:defRPr>
            </a:lvl1pPr>
          </a:lstStyle>
          <a:p>
            <a:pPr lvl="0"/>
            <a:endParaRPr lang="de-AT"/>
          </a:p>
        </p:txBody>
      </p:sp>
      <p:sp>
        <p:nvSpPr>
          <p:cNvPr id="33" name="Text Placeholder 9">
            <a:extLst>
              <a:ext uri="{FF2B5EF4-FFF2-40B4-BE49-F238E27FC236}">
                <a16:creationId xmlns:a16="http://schemas.microsoft.com/office/drawing/2014/main" id="{AC4A1AEB-5A9A-9177-09ED-533EF31F4859}"/>
              </a:ext>
            </a:extLst>
          </p:cNvPr>
          <p:cNvSpPr>
            <a:spLocks noGrp="1"/>
          </p:cNvSpPr>
          <p:nvPr userDrawn="1">
            <p:ph type="body" sz="quarter" idx="20"/>
          </p:nvPr>
        </p:nvSpPr>
        <p:spPr>
          <a:xfrm>
            <a:off x="1459161" y="3537231"/>
            <a:ext cx="2202479" cy="960840"/>
          </a:xfrm>
        </p:spPr>
        <p:txBody>
          <a:bodyPr lIns="90000" tIns="46800" rIns="90000" bIns="46800" anchor="t">
            <a:normAutofit/>
          </a:bodyPr>
          <a:lstStyle>
            <a:lvl1pPr marL="0" indent="0">
              <a:lnSpc>
                <a:spcPct val="100000"/>
              </a:lnSpc>
              <a:spcBef>
                <a:spcPts val="0"/>
              </a:spcBef>
              <a:buNone/>
              <a:defRPr sz="1200">
                <a:latin typeface="+mn-lt"/>
              </a:defRPr>
            </a:lvl1pPr>
          </a:lstStyle>
          <a:p>
            <a:pPr lvl="0"/>
            <a:endParaRPr lang="de-AT"/>
          </a:p>
        </p:txBody>
      </p:sp>
      <p:sp>
        <p:nvSpPr>
          <p:cNvPr id="34" name="Text Placeholder 9">
            <a:extLst>
              <a:ext uri="{FF2B5EF4-FFF2-40B4-BE49-F238E27FC236}">
                <a16:creationId xmlns:a16="http://schemas.microsoft.com/office/drawing/2014/main" id="{F94DC34F-F7DA-F761-0E90-E018EEAE6542}"/>
              </a:ext>
            </a:extLst>
          </p:cNvPr>
          <p:cNvSpPr>
            <a:spLocks noGrp="1"/>
          </p:cNvSpPr>
          <p:nvPr userDrawn="1">
            <p:ph type="body" sz="quarter" idx="21"/>
          </p:nvPr>
        </p:nvSpPr>
        <p:spPr>
          <a:xfrm>
            <a:off x="1459161" y="5274714"/>
            <a:ext cx="2202479" cy="960840"/>
          </a:xfrm>
        </p:spPr>
        <p:txBody>
          <a:bodyPr lIns="90000" tIns="46800" rIns="90000" bIns="46800" anchor="t">
            <a:normAutofit/>
          </a:bodyPr>
          <a:lstStyle>
            <a:lvl1pPr marL="0" indent="0">
              <a:lnSpc>
                <a:spcPct val="100000"/>
              </a:lnSpc>
              <a:spcBef>
                <a:spcPts val="0"/>
              </a:spcBef>
              <a:buNone/>
              <a:defRPr sz="1200">
                <a:latin typeface="+mn-lt"/>
              </a:defRPr>
            </a:lvl1pPr>
          </a:lstStyle>
          <a:p>
            <a:pPr lvl="0"/>
            <a:endParaRPr lang="de-AT"/>
          </a:p>
        </p:txBody>
      </p:sp>
      <p:sp>
        <p:nvSpPr>
          <p:cNvPr id="35" name="Text Placeholder 9">
            <a:extLst>
              <a:ext uri="{FF2B5EF4-FFF2-40B4-BE49-F238E27FC236}">
                <a16:creationId xmlns:a16="http://schemas.microsoft.com/office/drawing/2014/main" id="{F2D30983-5F96-B9A6-0998-04593351BA27}"/>
              </a:ext>
            </a:extLst>
          </p:cNvPr>
          <p:cNvSpPr>
            <a:spLocks noGrp="1"/>
          </p:cNvSpPr>
          <p:nvPr userDrawn="1">
            <p:ph type="body" sz="quarter" idx="22"/>
          </p:nvPr>
        </p:nvSpPr>
        <p:spPr>
          <a:xfrm>
            <a:off x="9418886" y="1799748"/>
            <a:ext cx="2202479" cy="960840"/>
          </a:xfrm>
        </p:spPr>
        <p:txBody>
          <a:bodyPr lIns="90000" tIns="46800" rIns="90000" bIns="46800" anchor="t">
            <a:normAutofit/>
          </a:bodyPr>
          <a:lstStyle>
            <a:lvl1pPr marL="0" indent="0">
              <a:lnSpc>
                <a:spcPct val="100000"/>
              </a:lnSpc>
              <a:spcBef>
                <a:spcPts val="0"/>
              </a:spcBef>
              <a:buNone/>
              <a:defRPr sz="1200">
                <a:latin typeface="+mn-lt"/>
              </a:defRPr>
            </a:lvl1pPr>
          </a:lstStyle>
          <a:p>
            <a:pPr lvl="0"/>
            <a:endParaRPr lang="de-AT"/>
          </a:p>
        </p:txBody>
      </p:sp>
      <p:sp>
        <p:nvSpPr>
          <p:cNvPr id="36" name="Text Placeholder 9">
            <a:extLst>
              <a:ext uri="{FF2B5EF4-FFF2-40B4-BE49-F238E27FC236}">
                <a16:creationId xmlns:a16="http://schemas.microsoft.com/office/drawing/2014/main" id="{8D6493B5-9394-4D9C-24AF-86EF147D5011}"/>
              </a:ext>
            </a:extLst>
          </p:cNvPr>
          <p:cNvSpPr>
            <a:spLocks noGrp="1"/>
          </p:cNvSpPr>
          <p:nvPr userDrawn="1">
            <p:ph type="body" sz="quarter" idx="23"/>
          </p:nvPr>
        </p:nvSpPr>
        <p:spPr>
          <a:xfrm>
            <a:off x="9418886" y="3537231"/>
            <a:ext cx="2202479" cy="960840"/>
          </a:xfrm>
        </p:spPr>
        <p:txBody>
          <a:bodyPr lIns="90000" tIns="46800" rIns="90000" bIns="46800" anchor="t">
            <a:normAutofit/>
          </a:bodyPr>
          <a:lstStyle>
            <a:lvl1pPr marL="0" indent="0">
              <a:lnSpc>
                <a:spcPct val="100000"/>
              </a:lnSpc>
              <a:spcBef>
                <a:spcPts val="0"/>
              </a:spcBef>
              <a:buNone/>
              <a:defRPr sz="1200">
                <a:latin typeface="+mn-lt"/>
              </a:defRPr>
            </a:lvl1pPr>
          </a:lstStyle>
          <a:p>
            <a:pPr lvl="0"/>
            <a:endParaRPr lang="de-AT"/>
          </a:p>
        </p:txBody>
      </p:sp>
      <p:sp>
        <p:nvSpPr>
          <p:cNvPr id="37" name="Text Placeholder 9">
            <a:extLst>
              <a:ext uri="{FF2B5EF4-FFF2-40B4-BE49-F238E27FC236}">
                <a16:creationId xmlns:a16="http://schemas.microsoft.com/office/drawing/2014/main" id="{1A9F1AD5-B8CB-CF58-2042-C8AFDBC74A12}"/>
              </a:ext>
            </a:extLst>
          </p:cNvPr>
          <p:cNvSpPr>
            <a:spLocks noGrp="1"/>
          </p:cNvSpPr>
          <p:nvPr userDrawn="1">
            <p:ph type="body" sz="quarter" idx="24"/>
          </p:nvPr>
        </p:nvSpPr>
        <p:spPr>
          <a:xfrm>
            <a:off x="9418886" y="5274714"/>
            <a:ext cx="2202479" cy="960840"/>
          </a:xfrm>
        </p:spPr>
        <p:txBody>
          <a:bodyPr lIns="90000" tIns="46800" rIns="90000" bIns="46800" anchor="t">
            <a:normAutofit/>
          </a:bodyPr>
          <a:lstStyle>
            <a:lvl1pPr marL="0" indent="0">
              <a:lnSpc>
                <a:spcPct val="100000"/>
              </a:lnSpc>
              <a:spcBef>
                <a:spcPts val="0"/>
              </a:spcBef>
              <a:buNone/>
              <a:defRPr sz="1200">
                <a:latin typeface="+mn-lt"/>
              </a:defRPr>
            </a:lvl1pPr>
          </a:lstStyle>
          <a:p>
            <a:pPr lvl="0"/>
            <a:endParaRPr lang="de-AT"/>
          </a:p>
        </p:txBody>
      </p:sp>
    </p:spTree>
    <p:extLst>
      <p:ext uri="{BB962C8B-B14F-4D97-AF65-F5344CB8AC3E}">
        <p14:creationId xmlns:p14="http://schemas.microsoft.com/office/powerpoint/2010/main" val="3040095831"/>
      </p:ext>
    </p:extLst>
  </p:cSld>
  <p:clrMapOvr>
    <a:masterClrMapping/>
  </p:clrMapOvr>
  <p:extLst>
    <p:ext uri="{DCECCB84-F9BA-43D5-87BE-67443E8EF086}">
      <p15:sldGuideLst xmlns:p15="http://schemas.microsoft.com/office/powerpoint/2012/main"/>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6469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06719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409132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0930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userDrawn="1">
  <p:cSld name="Half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2019300"/>
            <a:ext cx="5212080" cy="1341906"/>
          </a:xfrm>
        </p:spPr>
        <p:txBody>
          <a:bodyPr wrap="square">
            <a:spAutoFit/>
          </a:bodyPr>
          <a:lstStyle>
            <a:lvl1pPr marL="0" indent="0">
              <a:spcBef>
                <a:spcPts val="2400"/>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1800" b="0">
                <a:latin typeface="+mn-lt"/>
              </a:defRPr>
            </a:lvl2pPr>
            <a:lvl3pPr marL="450850" indent="0">
              <a:buFont typeface="Wingdings" panose="05000000000000000000" pitchFamily="2" charset="2"/>
              <a:buNone/>
              <a:tabLst/>
              <a:defRPr sz="1400" b="0">
                <a:latin typeface="+mn-lt"/>
              </a:defRPr>
            </a:lvl3pPr>
            <a:lvl4pPr marL="652462" indent="0">
              <a:buFont typeface="Wingdings" panose="05000000000000000000" pitchFamily="2" charset="2"/>
              <a:buNone/>
              <a:defRPr sz="1200" b="0">
                <a:latin typeface="+mn-lt"/>
              </a:defRPr>
            </a:lvl4pPr>
            <a:lvl5pPr marL="854075" indent="0">
              <a:buFont typeface="Wingdings" panose="05000000000000000000" pitchFamily="2" charset="2"/>
              <a:buNone/>
              <a:tabLst/>
              <a:defRPr sz="12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4861CE2D-8C0B-5841-637D-61C9F1F599F8}"/>
              </a:ext>
            </a:extLst>
          </p:cNvPr>
          <p:cNvSpPr>
            <a:spLocks noGrp="1"/>
          </p:cNvSpPr>
          <p:nvPr>
            <p:ph type="body" sz="quarter" idx="11" hasCustomPrompt="1"/>
          </p:nvPr>
        </p:nvSpPr>
        <p:spPr>
          <a:xfrm>
            <a:off x="584200" y="1011198"/>
            <a:ext cx="11018520" cy="369332"/>
          </a:xfrm>
        </p:spPr>
        <p:txBody>
          <a:bodyPr/>
          <a:lstStyle>
            <a:lvl1pPr marL="0" indent="0">
              <a:buNone/>
              <a:defRPr sz="2400" spc="-20" baseline="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Click to edit subtitle</a:t>
            </a:r>
          </a:p>
        </p:txBody>
      </p:sp>
      <p:sp>
        <p:nvSpPr>
          <p:cNvPr id="7" name="Title 6">
            <a:extLst>
              <a:ext uri="{FF2B5EF4-FFF2-40B4-BE49-F238E27FC236}">
                <a16:creationId xmlns:a16="http://schemas.microsoft.com/office/drawing/2014/main" id="{35B44433-5D0E-D3A5-5A77-87C0D0FAF6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4683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24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120794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0" name="Rectangle 59">
            <a:extLst>
              <a:ext uri="{FF2B5EF4-FFF2-40B4-BE49-F238E27FC236}">
                <a16:creationId xmlns:a16="http://schemas.microsoft.com/office/drawing/2014/main" id="{D368667D-D520-A7D7-4078-8F54A459ABA6}"/>
              </a:ext>
            </a:extLst>
          </p:cNvPr>
          <p:cNvSpPr/>
          <p:nvPr userDrawn="1"/>
        </p:nvSpPr>
        <p:spPr>
          <a:xfrm>
            <a:off x="7913841" y="2095044"/>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8" name="Rectangle 67">
            <a:extLst>
              <a:ext uri="{FF2B5EF4-FFF2-40B4-BE49-F238E27FC236}">
                <a16:creationId xmlns:a16="http://schemas.microsoft.com/office/drawing/2014/main" id="{1F442865-C427-9F4F-A82A-DC0D526294E3}"/>
              </a:ext>
            </a:extLst>
          </p:cNvPr>
          <p:cNvSpPr/>
          <p:nvPr userDrawn="1"/>
        </p:nvSpPr>
        <p:spPr>
          <a:xfrm>
            <a:off x="9653835" y="2095044"/>
            <a:ext cx="1608676"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7" name="Rectangle 59">
            <a:extLst>
              <a:ext uri="{FF2B5EF4-FFF2-40B4-BE49-F238E27FC236}">
                <a16:creationId xmlns:a16="http://schemas.microsoft.com/office/drawing/2014/main" id="{394BCDF9-463F-1AD1-31C9-AD49CD1B60E7}"/>
              </a:ext>
            </a:extLst>
          </p:cNvPr>
          <p:cNvSpPr/>
          <p:nvPr userDrawn="1"/>
        </p:nvSpPr>
        <p:spPr>
          <a:xfrm>
            <a:off x="6183586" y="2095044"/>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2" name="Rectangle 25">
            <a:extLst>
              <a:ext uri="{FF2B5EF4-FFF2-40B4-BE49-F238E27FC236}">
                <a16:creationId xmlns:a16="http://schemas.microsoft.com/office/drawing/2014/main" id="{6AAFC961-798A-5145-FBB1-6F94208DB03D}"/>
              </a:ext>
            </a:extLst>
          </p:cNvPr>
          <p:cNvSpPr/>
          <p:nvPr userDrawn="1"/>
        </p:nvSpPr>
        <p:spPr>
          <a:xfrm>
            <a:off x="6183586" y="1228048"/>
            <a:ext cx="1633360" cy="7736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13" name="Text Placeholder 9">
            <a:extLst>
              <a:ext uri="{FF2B5EF4-FFF2-40B4-BE49-F238E27FC236}">
                <a16:creationId xmlns:a16="http://schemas.microsoft.com/office/drawing/2014/main" id="{58A4FAB4-FBE1-EE21-00C7-DE4506608404}"/>
              </a:ext>
            </a:extLst>
          </p:cNvPr>
          <p:cNvSpPr>
            <a:spLocks noGrp="1"/>
          </p:cNvSpPr>
          <p:nvPr>
            <p:ph type="body" sz="quarter" idx="38" hasCustomPrompt="1"/>
          </p:nvPr>
        </p:nvSpPr>
        <p:spPr>
          <a:xfrm>
            <a:off x="6274122" y="1322628"/>
            <a:ext cx="1430447" cy="627939"/>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20" name="Rectangle 63">
            <a:extLst>
              <a:ext uri="{FF2B5EF4-FFF2-40B4-BE49-F238E27FC236}">
                <a16:creationId xmlns:a16="http://schemas.microsoft.com/office/drawing/2014/main" id="{19B24A5A-263B-5746-2699-A824292E16FE}"/>
              </a:ext>
            </a:extLst>
          </p:cNvPr>
          <p:cNvSpPr/>
          <p:nvPr userDrawn="1"/>
        </p:nvSpPr>
        <p:spPr>
          <a:xfrm>
            <a:off x="1260001" y="2080002"/>
            <a:ext cx="4823617"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8" name="Text Placeholder 9">
            <a:extLst>
              <a:ext uri="{FF2B5EF4-FFF2-40B4-BE49-F238E27FC236}">
                <a16:creationId xmlns:a16="http://schemas.microsoft.com/office/drawing/2014/main" id="{B0A6459D-84C2-7334-FC86-E2EC544DFA7B}"/>
              </a:ext>
            </a:extLst>
          </p:cNvPr>
          <p:cNvSpPr>
            <a:spLocks noGrp="1"/>
          </p:cNvSpPr>
          <p:nvPr>
            <p:ph type="body" sz="quarter" idx="30" hasCustomPrompt="1"/>
          </p:nvPr>
        </p:nvSpPr>
        <p:spPr>
          <a:xfrm>
            <a:off x="1393668" y="2095183"/>
            <a:ext cx="4572566"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32" name="Rectangle 59">
            <a:extLst>
              <a:ext uri="{FF2B5EF4-FFF2-40B4-BE49-F238E27FC236}">
                <a16:creationId xmlns:a16="http://schemas.microsoft.com/office/drawing/2014/main" id="{21AB1888-F5D8-661D-C9A6-3D59546D75F8}"/>
              </a:ext>
            </a:extLst>
          </p:cNvPr>
          <p:cNvSpPr/>
          <p:nvPr userDrawn="1"/>
        </p:nvSpPr>
        <p:spPr>
          <a:xfrm>
            <a:off x="7913841" y="2489901"/>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3" name="Rectangle 67">
            <a:extLst>
              <a:ext uri="{FF2B5EF4-FFF2-40B4-BE49-F238E27FC236}">
                <a16:creationId xmlns:a16="http://schemas.microsoft.com/office/drawing/2014/main" id="{122A69A0-4670-35CF-C307-F4AB1F013E30}"/>
              </a:ext>
            </a:extLst>
          </p:cNvPr>
          <p:cNvSpPr/>
          <p:nvPr userDrawn="1"/>
        </p:nvSpPr>
        <p:spPr>
          <a:xfrm>
            <a:off x="9653835" y="2489901"/>
            <a:ext cx="1608676"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6" name="Rectangle 59">
            <a:extLst>
              <a:ext uri="{FF2B5EF4-FFF2-40B4-BE49-F238E27FC236}">
                <a16:creationId xmlns:a16="http://schemas.microsoft.com/office/drawing/2014/main" id="{D7329B03-B2C2-888C-EEBD-F929FD20530D}"/>
              </a:ext>
            </a:extLst>
          </p:cNvPr>
          <p:cNvSpPr/>
          <p:nvPr userDrawn="1"/>
        </p:nvSpPr>
        <p:spPr>
          <a:xfrm>
            <a:off x="6190252" y="2489901"/>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8" name="Rectangle 63">
            <a:extLst>
              <a:ext uri="{FF2B5EF4-FFF2-40B4-BE49-F238E27FC236}">
                <a16:creationId xmlns:a16="http://schemas.microsoft.com/office/drawing/2014/main" id="{0DFD2FD6-6E53-FF63-17E7-A3DA8D4CF459}"/>
              </a:ext>
            </a:extLst>
          </p:cNvPr>
          <p:cNvSpPr/>
          <p:nvPr userDrawn="1"/>
        </p:nvSpPr>
        <p:spPr>
          <a:xfrm>
            <a:off x="1260001" y="2489901"/>
            <a:ext cx="4823617"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9" name="Text Placeholder 9">
            <a:extLst>
              <a:ext uri="{FF2B5EF4-FFF2-40B4-BE49-F238E27FC236}">
                <a16:creationId xmlns:a16="http://schemas.microsoft.com/office/drawing/2014/main" id="{95DA6DD5-77F4-4E8B-C489-AFA7F4526744}"/>
              </a:ext>
            </a:extLst>
          </p:cNvPr>
          <p:cNvSpPr>
            <a:spLocks noGrp="1"/>
          </p:cNvSpPr>
          <p:nvPr>
            <p:ph type="body" sz="quarter" idx="43" hasCustomPrompt="1"/>
          </p:nvPr>
        </p:nvSpPr>
        <p:spPr>
          <a:xfrm>
            <a:off x="1393668" y="2505082"/>
            <a:ext cx="4572566"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50" name="Rectangle 59">
            <a:extLst>
              <a:ext uri="{FF2B5EF4-FFF2-40B4-BE49-F238E27FC236}">
                <a16:creationId xmlns:a16="http://schemas.microsoft.com/office/drawing/2014/main" id="{0EA2B55D-B595-6CFD-4026-756D771D73A1}"/>
              </a:ext>
            </a:extLst>
          </p:cNvPr>
          <p:cNvSpPr/>
          <p:nvPr userDrawn="1"/>
        </p:nvSpPr>
        <p:spPr>
          <a:xfrm>
            <a:off x="7913841" y="2886547"/>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51" name="Rectangle 67">
            <a:extLst>
              <a:ext uri="{FF2B5EF4-FFF2-40B4-BE49-F238E27FC236}">
                <a16:creationId xmlns:a16="http://schemas.microsoft.com/office/drawing/2014/main" id="{8C777A35-2C7F-0294-CAAA-F7289601AA77}"/>
              </a:ext>
            </a:extLst>
          </p:cNvPr>
          <p:cNvSpPr/>
          <p:nvPr userDrawn="1"/>
        </p:nvSpPr>
        <p:spPr>
          <a:xfrm>
            <a:off x="9653835" y="2886547"/>
            <a:ext cx="1608676"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54" name="Rectangle 59">
            <a:extLst>
              <a:ext uri="{FF2B5EF4-FFF2-40B4-BE49-F238E27FC236}">
                <a16:creationId xmlns:a16="http://schemas.microsoft.com/office/drawing/2014/main" id="{B3C93939-5383-ED6C-89B0-30698F449DA5}"/>
              </a:ext>
            </a:extLst>
          </p:cNvPr>
          <p:cNvSpPr/>
          <p:nvPr userDrawn="1"/>
        </p:nvSpPr>
        <p:spPr>
          <a:xfrm>
            <a:off x="6183586" y="2886547"/>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56" name="Rectangle 63">
            <a:extLst>
              <a:ext uri="{FF2B5EF4-FFF2-40B4-BE49-F238E27FC236}">
                <a16:creationId xmlns:a16="http://schemas.microsoft.com/office/drawing/2014/main" id="{6502D9EB-3127-A86A-E8AA-419BDCD02C22}"/>
              </a:ext>
            </a:extLst>
          </p:cNvPr>
          <p:cNvSpPr/>
          <p:nvPr userDrawn="1"/>
        </p:nvSpPr>
        <p:spPr>
          <a:xfrm>
            <a:off x="1260001" y="2884758"/>
            <a:ext cx="4823617"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57" name="Text Placeholder 9">
            <a:extLst>
              <a:ext uri="{FF2B5EF4-FFF2-40B4-BE49-F238E27FC236}">
                <a16:creationId xmlns:a16="http://schemas.microsoft.com/office/drawing/2014/main" id="{9EA111CD-D195-7686-17A0-6FBE7695DA36}"/>
              </a:ext>
            </a:extLst>
          </p:cNvPr>
          <p:cNvSpPr>
            <a:spLocks noGrp="1"/>
          </p:cNvSpPr>
          <p:nvPr>
            <p:ph type="body" sz="quarter" idx="47" hasCustomPrompt="1"/>
          </p:nvPr>
        </p:nvSpPr>
        <p:spPr>
          <a:xfrm>
            <a:off x="1393668" y="2899939"/>
            <a:ext cx="4572566"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58" name="Rectangle 59">
            <a:extLst>
              <a:ext uri="{FF2B5EF4-FFF2-40B4-BE49-F238E27FC236}">
                <a16:creationId xmlns:a16="http://schemas.microsoft.com/office/drawing/2014/main" id="{50ACB252-633C-D4B5-5AF3-8D9AE0234860}"/>
              </a:ext>
            </a:extLst>
          </p:cNvPr>
          <p:cNvSpPr/>
          <p:nvPr userDrawn="1"/>
        </p:nvSpPr>
        <p:spPr>
          <a:xfrm>
            <a:off x="7913841" y="3279615"/>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59" name="Rectangle 67">
            <a:extLst>
              <a:ext uri="{FF2B5EF4-FFF2-40B4-BE49-F238E27FC236}">
                <a16:creationId xmlns:a16="http://schemas.microsoft.com/office/drawing/2014/main" id="{7A62C30F-6DD9-975C-BC1C-D38A617A84D1}"/>
              </a:ext>
            </a:extLst>
          </p:cNvPr>
          <p:cNvSpPr/>
          <p:nvPr userDrawn="1"/>
        </p:nvSpPr>
        <p:spPr>
          <a:xfrm>
            <a:off x="9653835" y="3279615"/>
            <a:ext cx="1608676"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62" name="Rectangle 59">
            <a:extLst>
              <a:ext uri="{FF2B5EF4-FFF2-40B4-BE49-F238E27FC236}">
                <a16:creationId xmlns:a16="http://schemas.microsoft.com/office/drawing/2014/main" id="{53D7B7FA-0944-A2F9-2328-E3832935B412}"/>
              </a:ext>
            </a:extLst>
          </p:cNvPr>
          <p:cNvSpPr/>
          <p:nvPr userDrawn="1"/>
        </p:nvSpPr>
        <p:spPr>
          <a:xfrm>
            <a:off x="6183586" y="3279615"/>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64" name="Rectangle 63">
            <a:extLst>
              <a:ext uri="{FF2B5EF4-FFF2-40B4-BE49-F238E27FC236}">
                <a16:creationId xmlns:a16="http://schemas.microsoft.com/office/drawing/2014/main" id="{06F50C2F-4A80-36FE-81B6-F5C131B248D5}"/>
              </a:ext>
            </a:extLst>
          </p:cNvPr>
          <p:cNvSpPr/>
          <p:nvPr userDrawn="1"/>
        </p:nvSpPr>
        <p:spPr>
          <a:xfrm>
            <a:off x="1260001" y="3277826"/>
            <a:ext cx="4823617"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65" name="Text Placeholder 9">
            <a:extLst>
              <a:ext uri="{FF2B5EF4-FFF2-40B4-BE49-F238E27FC236}">
                <a16:creationId xmlns:a16="http://schemas.microsoft.com/office/drawing/2014/main" id="{4539E050-C6E9-9B7A-EC28-4B96FB16FB25}"/>
              </a:ext>
            </a:extLst>
          </p:cNvPr>
          <p:cNvSpPr>
            <a:spLocks noGrp="1"/>
          </p:cNvSpPr>
          <p:nvPr>
            <p:ph type="body" sz="quarter" idx="51" hasCustomPrompt="1"/>
          </p:nvPr>
        </p:nvSpPr>
        <p:spPr>
          <a:xfrm>
            <a:off x="1393668" y="3293007"/>
            <a:ext cx="4572566"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66" name="Rectangle 59">
            <a:extLst>
              <a:ext uri="{FF2B5EF4-FFF2-40B4-BE49-F238E27FC236}">
                <a16:creationId xmlns:a16="http://schemas.microsoft.com/office/drawing/2014/main" id="{003420B1-CEE9-8686-FDFC-C4D0FC3372A6}"/>
              </a:ext>
            </a:extLst>
          </p:cNvPr>
          <p:cNvSpPr/>
          <p:nvPr userDrawn="1"/>
        </p:nvSpPr>
        <p:spPr>
          <a:xfrm>
            <a:off x="7929323" y="3662729"/>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67" name="Rectangle 67">
            <a:extLst>
              <a:ext uri="{FF2B5EF4-FFF2-40B4-BE49-F238E27FC236}">
                <a16:creationId xmlns:a16="http://schemas.microsoft.com/office/drawing/2014/main" id="{B1B6C6AD-37FD-09B3-DC7C-F1D24617631B}"/>
              </a:ext>
            </a:extLst>
          </p:cNvPr>
          <p:cNvSpPr/>
          <p:nvPr userDrawn="1"/>
        </p:nvSpPr>
        <p:spPr>
          <a:xfrm>
            <a:off x="9669317" y="3662729"/>
            <a:ext cx="1608676"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70" name="Rectangle 59">
            <a:extLst>
              <a:ext uri="{FF2B5EF4-FFF2-40B4-BE49-F238E27FC236}">
                <a16:creationId xmlns:a16="http://schemas.microsoft.com/office/drawing/2014/main" id="{40F31328-504D-841C-2B30-86F936FADCEF}"/>
              </a:ext>
            </a:extLst>
          </p:cNvPr>
          <p:cNvSpPr/>
          <p:nvPr userDrawn="1"/>
        </p:nvSpPr>
        <p:spPr>
          <a:xfrm>
            <a:off x="6199068" y="3662729"/>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72" name="Rectangle 63">
            <a:extLst>
              <a:ext uri="{FF2B5EF4-FFF2-40B4-BE49-F238E27FC236}">
                <a16:creationId xmlns:a16="http://schemas.microsoft.com/office/drawing/2014/main" id="{9918ECE2-DC72-BFF3-0910-4CFDC75121D6}"/>
              </a:ext>
            </a:extLst>
          </p:cNvPr>
          <p:cNvSpPr/>
          <p:nvPr userDrawn="1"/>
        </p:nvSpPr>
        <p:spPr>
          <a:xfrm>
            <a:off x="1275483" y="3660940"/>
            <a:ext cx="4823617"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73" name="Text Placeholder 9">
            <a:extLst>
              <a:ext uri="{FF2B5EF4-FFF2-40B4-BE49-F238E27FC236}">
                <a16:creationId xmlns:a16="http://schemas.microsoft.com/office/drawing/2014/main" id="{AA97C147-6CDD-8442-C1BC-CB833371D743}"/>
              </a:ext>
            </a:extLst>
          </p:cNvPr>
          <p:cNvSpPr>
            <a:spLocks noGrp="1"/>
          </p:cNvSpPr>
          <p:nvPr>
            <p:ph type="body" sz="quarter" idx="55" hasCustomPrompt="1"/>
          </p:nvPr>
        </p:nvSpPr>
        <p:spPr>
          <a:xfrm>
            <a:off x="1409150" y="3676121"/>
            <a:ext cx="4557084"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74" name="Rectangle 59">
            <a:extLst>
              <a:ext uri="{FF2B5EF4-FFF2-40B4-BE49-F238E27FC236}">
                <a16:creationId xmlns:a16="http://schemas.microsoft.com/office/drawing/2014/main" id="{FB072EE5-F5E2-675B-483F-EE5928D9A2DF}"/>
              </a:ext>
            </a:extLst>
          </p:cNvPr>
          <p:cNvSpPr/>
          <p:nvPr userDrawn="1"/>
        </p:nvSpPr>
        <p:spPr>
          <a:xfrm>
            <a:off x="7929323" y="4055797"/>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75" name="Rectangle 67">
            <a:extLst>
              <a:ext uri="{FF2B5EF4-FFF2-40B4-BE49-F238E27FC236}">
                <a16:creationId xmlns:a16="http://schemas.microsoft.com/office/drawing/2014/main" id="{65B3AA7C-F412-7F1B-D21B-B1924C55218E}"/>
              </a:ext>
            </a:extLst>
          </p:cNvPr>
          <p:cNvSpPr/>
          <p:nvPr userDrawn="1"/>
        </p:nvSpPr>
        <p:spPr>
          <a:xfrm>
            <a:off x="9669317" y="4055797"/>
            <a:ext cx="1608676"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78" name="Rectangle 59">
            <a:extLst>
              <a:ext uri="{FF2B5EF4-FFF2-40B4-BE49-F238E27FC236}">
                <a16:creationId xmlns:a16="http://schemas.microsoft.com/office/drawing/2014/main" id="{F22B6032-AE24-E4A2-1723-B1D493B7E2BF}"/>
              </a:ext>
            </a:extLst>
          </p:cNvPr>
          <p:cNvSpPr/>
          <p:nvPr userDrawn="1"/>
        </p:nvSpPr>
        <p:spPr>
          <a:xfrm>
            <a:off x="6199068" y="4055797"/>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80" name="Rectangle 63">
            <a:extLst>
              <a:ext uri="{FF2B5EF4-FFF2-40B4-BE49-F238E27FC236}">
                <a16:creationId xmlns:a16="http://schemas.microsoft.com/office/drawing/2014/main" id="{F1BE5475-EFEE-9698-96B1-163074DEC1F2}"/>
              </a:ext>
            </a:extLst>
          </p:cNvPr>
          <p:cNvSpPr/>
          <p:nvPr userDrawn="1"/>
        </p:nvSpPr>
        <p:spPr>
          <a:xfrm>
            <a:off x="1275483" y="4054008"/>
            <a:ext cx="4823617"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81" name="Text Placeholder 9">
            <a:extLst>
              <a:ext uri="{FF2B5EF4-FFF2-40B4-BE49-F238E27FC236}">
                <a16:creationId xmlns:a16="http://schemas.microsoft.com/office/drawing/2014/main" id="{EB1F15EC-6B14-1513-BCF2-F24778960120}"/>
              </a:ext>
            </a:extLst>
          </p:cNvPr>
          <p:cNvSpPr>
            <a:spLocks noGrp="1"/>
          </p:cNvSpPr>
          <p:nvPr>
            <p:ph type="body" sz="quarter" idx="59" hasCustomPrompt="1"/>
          </p:nvPr>
        </p:nvSpPr>
        <p:spPr>
          <a:xfrm>
            <a:off x="1409150" y="4069189"/>
            <a:ext cx="4557084"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82" name="Rectangle 59">
            <a:extLst>
              <a:ext uri="{FF2B5EF4-FFF2-40B4-BE49-F238E27FC236}">
                <a16:creationId xmlns:a16="http://schemas.microsoft.com/office/drawing/2014/main" id="{5AC3CC30-120F-0689-E474-A221AFB586D5}"/>
              </a:ext>
            </a:extLst>
          </p:cNvPr>
          <p:cNvSpPr/>
          <p:nvPr userDrawn="1"/>
        </p:nvSpPr>
        <p:spPr>
          <a:xfrm>
            <a:off x="7929323" y="4452443"/>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83" name="Rectangle 67">
            <a:extLst>
              <a:ext uri="{FF2B5EF4-FFF2-40B4-BE49-F238E27FC236}">
                <a16:creationId xmlns:a16="http://schemas.microsoft.com/office/drawing/2014/main" id="{4ED83A9A-249B-2378-C2D5-0FAC3ABA0BA3}"/>
              </a:ext>
            </a:extLst>
          </p:cNvPr>
          <p:cNvSpPr/>
          <p:nvPr userDrawn="1"/>
        </p:nvSpPr>
        <p:spPr>
          <a:xfrm>
            <a:off x="9669317" y="4452443"/>
            <a:ext cx="1608676"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86" name="Rectangle 59">
            <a:extLst>
              <a:ext uri="{FF2B5EF4-FFF2-40B4-BE49-F238E27FC236}">
                <a16:creationId xmlns:a16="http://schemas.microsoft.com/office/drawing/2014/main" id="{649B4E8A-9001-D78F-D3AD-F93CCC3E5B13}"/>
              </a:ext>
            </a:extLst>
          </p:cNvPr>
          <p:cNvSpPr/>
          <p:nvPr userDrawn="1"/>
        </p:nvSpPr>
        <p:spPr>
          <a:xfrm>
            <a:off x="6199068" y="4452443"/>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88" name="Rectangle 63">
            <a:extLst>
              <a:ext uri="{FF2B5EF4-FFF2-40B4-BE49-F238E27FC236}">
                <a16:creationId xmlns:a16="http://schemas.microsoft.com/office/drawing/2014/main" id="{E0A355B2-D721-83EB-EB60-361B0A69C798}"/>
              </a:ext>
            </a:extLst>
          </p:cNvPr>
          <p:cNvSpPr/>
          <p:nvPr userDrawn="1"/>
        </p:nvSpPr>
        <p:spPr>
          <a:xfrm>
            <a:off x="1275483" y="4450654"/>
            <a:ext cx="4823617"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89" name="Text Placeholder 9">
            <a:extLst>
              <a:ext uri="{FF2B5EF4-FFF2-40B4-BE49-F238E27FC236}">
                <a16:creationId xmlns:a16="http://schemas.microsoft.com/office/drawing/2014/main" id="{6492175A-F02C-0080-CC99-307E46C82250}"/>
              </a:ext>
            </a:extLst>
          </p:cNvPr>
          <p:cNvSpPr>
            <a:spLocks noGrp="1"/>
          </p:cNvSpPr>
          <p:nvPr>
            <p:ph type="body" sz="quarter" idx="63" hasCustomPrompt="1"/>
          </p:nvPr>
        </p:nvSpPr>
        <p:spPr>
          <a:xfrm>
            <a:off x="1409150" y="4465835"/>
            <a:ext cx="4557084"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90" name="Rectangle 59">
            <a:extLst>
              <a:ext uri="{FF2B5EF4-FFF2-40B4-BE49-F238E27FC236}">
                <a16:creationId xmlns:a16="http://schemas.microsoft.com/office/drawing/2014/main" id="{572A7ABF-B4DE-AE71-7933-7F5789F3AA39}"/>
              </a:ext>
            </a:extLst>
          </p:cNvPr>
          <p:cNvSpPr/>
          <p:nvPr userDrawn="1"/>
        </p:nvSpPr>
        <p:spPr>
          <a:xfrm>
            <a:off x="7929323" y="4845511"/>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91" name="Rectangle 67">
            <a:extLst>
              <a:ext uri="{FF2B5EF4-FFF2-40B4-BE49-F238E27FC236}">
                <a16:creationId xmlns:a16="http://schemas.microsoft.com/office/drawing/2014/main" id="{F09F7BC9-BD79-01CC-AE83-246F293E53A0}"/>
              </a:ext>
            </a:extLst>
          </p:cNvPr>
          <p:cNvSpPr/>
          <p:nvPr userDrawn="1"/>
        </p:nvSpPr>
        <p:spPr>
          <a:xfrm>
            <a:off x="9669317" y="4845511"/>
            <a:ext cx="1608676"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94" name="Rectangle 59">
            <a:extLst>
              <a:ext uri="{FF2B5EF4-FFF2-40B4-BE49-F238E27FC236}">
                <a16:creationId xmlns:a16="http://schemas.microsoft.com/office/drawing/2014/main" id="{03DD7E63-EC5F-847C-3348-79C260A470DA}"/>
              </a:ext>
            </a:extLst>
          </p:cNvPr>
          <p:cNvSpPr/>
          <p:nvPr userDrawn="1"/>
        </p:nvSpPr>
        <p:spPr>
          <a:xfrm>
            <a:off x="6199068" y="4845511"/>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96" name="Rectangle 63">
            <a:extLst>
              <a:ext uri="{FF2B5EF4-FFF2-40B4-BE49-F238E27FC236}">
                <a16:creationId xmlns:a16="http://schemas.microsoft.com/office/drawing/2014/main" id="{C3EBDF8D-1A29-325B-842A-C6E5F3E2DBF0}"/>
              </a:ext>
            </a:extLst>
          </p:cNvPr>
          <p:cNvSpPr/>
          <p:nvPr userDrawn="1"/>
        </p:nvSpPr>
        <p:spPr>
          <a:xfrm>
            <a:off x="1275483" y="4843722"/>
            <a:ext cx="4823617"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97" name="Text Placeholder 9">
            <a:extLst>
              <a:ext uri="{FF2B5EF4-FFF2-40B4-BE49-F238E27FC236}">
                <a16:creationId xmlns:a16="http://schemas.microsoft.com/office/drawing/2014/main" id="{2FC89CCD-BDBD-A5EB-AB65-96B3530683F3}"/>
              </a:ext>
            </a:extLst>
          </p:cNvPr>
          <p:cNvSpPr>
            <a:spLocks noGrp="1"/>
          </p:cNvSpPr>
          <p:nvPr>
            <p:ph type="body" sz="quarter" idx="67" hasCustomPrompt="1"/>
          </p:nvPr>
        </p:nvSpPr>
        <p:spPr>
          <a:xfrm>
            <a:off x="1409150" y="4858903"/>
            <a:ext cx="4557084"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98" name="Rectangle 59">
            <a:extLst>
              <a:ext uri="{FF2B5EF4-FFF2-40B4-BE49-F238E27FC236}">
                <a16:creationId xmlns:a16="http://schemas.microsoft.com/office/drawing/2014/main" id="{B55B0D97-C9DD-1FBB-A55F-CE8F0A3A53A4}"/>
              </a:ext>
            </a:extLst>
          </p:cNvPr>
          <p:cNvSpPr/>
          <p:nvPr userDrawn="1"/>
        </p:nvSpPr>
        <p:spPr>
          <a:xfrm>
            <a:off x="7929323" y="5237420"/>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99" name="Rectangle 67">
            <a:extLst>
              <a:ext uri="{FF2B5EF4-FFF2-40B4-BE49-F238E27FC236}">
                <a16:creationId xmlns:a16="http://schemas.microsoft.com/office/drawing/2014/main" id="{9F73928E-14CC-C2A7-2F74-674E201C2095}"/>
              </a:ext>
            </a:extLst>
          </p:cNvPr>
          <p:cNvSpPr/>
          <p:nvPr userDrawn="1"/>
        </p:nvSpPr>
        <p:spPr>
          <a:xfrm>
            <a:off x="9669317" y="5237420"/>
            <a:ext cx="1608676"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02" name="Rectangle 59">
            <a:extLst>
              <a:ext uri="{FF2B5EF4-FFF2-40B4-BE49-F238E27FC236}">
                <a16:creationId xmlns:a16="http://schemas.microsoft.com/office/drawing/2014/main" id="{BD607CB0-7177-1210-874F-C36AE0F3A1DF}"/>
              </a:ext>
            </a:extLst>
          </p:cNvPr>
          <p:cNvSpPr/>
          <p:nvPr userDrawn="1"/>
        </p:nvSpPr>
        <p:spPr>
          <a:xfrm>
            <a:off x="6199068" y="5237420"/>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04" name="Rectangle 63">
            <a:extLst>
              <a:ext uri="{FF2B5EF4-FFF2-40B4-BE49-F238E27FC236}">
                <a16:creationId xmlns:a16="http://schemas.microsoft.com/office/drawing/2014/main" id="{98AF22E1-0DC9-00D7-E0C8-CB0DE2C245C5}"/>
              </a:ext>
            </a:extLst>
          </p:cNvPr>
          <p:cNvSpPr/>
          <p:nvPr userDrawn="1"/>
        </p:nvSpPr>
        <p:spPr>
          <a:xfrm>
            <a:off x="1275483" y="5235631"/>
            <a:ext cx="4823617"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05" name="Text Placeholder 9">
            <a:extLst>
              <a:ext uri="{FF2B5EF4-FFF2-40B4-BE49-F238E27FC236}">
                <a16:creationId xmlns:a16="http://schemas.microsoft.com/office/drawing/2014/main" id="{E09BD86E-C250-B5A8-0462-075109BAD8F7}"/>
              </a:ext>
            </a:extLst>
          </p:cNvPr>
          <p:cNvSpPr>
            <a:spLocks noGrp="1"/>
          </p:cNvSpPr>
          <p:nvPr>
            <p:ph type="body" sz="quarter" idx="71" hasCustomPrompt="1"/>
          </p:nvPr>
        </p:nvSpPr>
        <p:spPr>
          <a:xfrm>
            <a:off x="1409150" y="5250812"/>
            <a:ext cx="4557084"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206" name="Rectangle 59">
            <a:extLst>
              <a:ext uri="{FF2B5EF4-FFF2-40B4-BE49-F238E27FC236}">
                <a16:creationId xmlns:a16="http://schemas.microsoft.com/office/drawing/2014/main" id="{D946ADBE-CC1C-477D-0BB2-C2AAD77C343C}"/>
              </a:ext>
            </a:extLst>
          </p:cNvPr>
          <p:cNvSpPr/>
          <p:nvPr userDrawn="1"/>
        </p:nvSpPr>
        <p:spPr>
          <a:xfrm>
            <a:off x="7929323" y="5630488"/>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07" name="Rectangle 67">
            <a:extLst>
              <a:ext uri="{FF2B5EF4-FFF2-40B4-BE49-F238E27FC236}">
                <a16:creationId xmlns:a16="http://schemas.microsoft.com/office/drawing/2014/main" id="{BF576FA0-D682-948A-ECF8-1EF51CBEBA6C}"/>
              </a:ext>
            </a:extLst>
          </p:cNvPr>
          <p:cNvSpPr/>
          <p:nvPr userDrawn="1"/>
        </p:nvSpPr>
        <p:spPr>
          <a:xfrm>
            <a:off x="9669317" y="5630488"/>
            <a:ext cx="1608676"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10" name="Rectangle 59">
            <a:extLst>
              <a:ext uri="{FF2B5EF4-FFF2-40B4-BE49-F238E27FC236}">
                <a16:creationId xmlns:a16="http://schemas.microsoft.com/office/drawing/2014/main" id="{7255795A-E29B-60AF-48A7-54EDCC111FE0}"/>
              </a:ext>
            </a:extLst>
          </p:cNvPr>
          <p:cNvSpPr/>
          <p:nvPr userDrawn="1"/>
        </p:nvSpPr>
        <p:spPr>
          <a:xfrm>
            <a:off x="6199068" y="5630488"/>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12" name="Rectangle 63">
            <a:extLst>
              <a:ext uri="{FF2B5EF4-FFF2-40B4-BE49-F238E27FC236}">
                <a16:creationId xmlns:a16="http://schemas.microsoft.com/office/drawing/2014/main" id="{B5EA6A3A-B5F7-348F-67ED-F443B1A89A22}"/>
              </a:ext>
            </a:extLst>
          </p:cNvPr>
          <p:cNvSpPr/>
          <p:nvPr userDrawn="1"/>
        </p:nvSpPr>
        <p:spPr>
          <a:xfrm>
            <a:off x="1275483" y="5628699"/>
            <a:ext cx="4823617"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13" name="Text Placeholder 9">
            <a:extLst>
              <a:ext uri="{FF2B5EF4-FFF2-40B4-BE49-F238E27FC236}">
                <a16:creationId xmlns:a16="http://schemas.microsoft.com/office/drawing/2014/main" id="{5A11ED3D-3D79-0604-E64E-E2F02B6A0308}"/>
              </a:ext>
            </a:extLst>
          </p:cNvPr>
          <p:cNvSpPr>
            <a:spLocks noGrp="1"/>
          </p:cNvSpPr>
          <p:nvPr>
            <p:ph type="body" sz="quarter" idx="75" hasCustomPrompt="1"/>
          </p:nvPr>
        </p:nvSpPr>
        <p:spPr>
          <a:xfrm>
            <a:off x="1409150" y="5643880"/>
            <a:ext cx="4557084"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214" name="Rectangle 59">
            <a:extLst>
              <a:ext uri="{FF2B5EF4-FFF2-40B4-BE49-F238E27FC236}">
                <a16:creationId xmlns:a16="http://schemas.microsoft.com/office/drawing/2014/main" id="{E60C2823-5D54-B8D5-AA9E-E5E43E6B6178}"/>
              </a:ext>
            </a:extLst>
          </p:cNvPr>
          <p:cNvSpPr/>
          <p:nvPr userDrawn="1"/>
        </p:nvSpPr>
        <p:spPr>
          <a:xfrm>
            <a:off x="7929323" y="6027134"/>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15" name="Rectangle 67">
            <a:extLst>
              <a:ext uri="{FF2B5EF4-FFF2-40B4-BE49-F238E27FC236}">
                <a16:creationId xmlns:a16="http://schemas.microsoft.com/office/drawing/2014/main" id="{FED4E40C-D090-FD6E-3A76-1BDAA4B38504}"/>
              </a:ext>
            </a:extLst>
          </p:cNvPr>
          <p:cNvSpPr/>
          <p:nvPr userDrawn="1"/>
        </p:nvSpPr>
        <p:spPr>
          <a:xfrm>
            <a:off x="9669317" y="6027134"/>
            <a:ext cx="1608676"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18" name="Rectangle 59">
            <a:extLst>
              <a:ext uri="{FF2B5EF4-FFF2-40B4-BE49-F238E27FC236}">
                <a16:creationId xmlns:a16="http://schemas.microsoft.com/office/drawing/2014/main" id="{A8936114-81D7-814E-11AB-9DCF6CF0F27D}"/>
              </a:ext>
            </a:extLst>
          </p:cNvPr>
          <p:cNvSpPr/>
          <p:nvPr userDrawn="1"/>
        </p:nvSpPr>
        <p:spPr>
          <a:xfrm>
            <a:off x="6199068" y="6027134"/>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20" name="Rectangle 63">
            <a:extLst>
              <a:ext uri="{FF2B5EF4-FFF2-40B4-BE49-F238E27FC236}">
                <a16:creationId xmlns:a16="http://schemas.microsoft.com/office/drawing/2014/main" id="{92E9A9FE-EBF8-FA88-50D4-6B6DF6725CA3}"/>
              </a:ext>
            </a:extLst>
          </p:cNvPr>
          <p:cNvSpPr/>
          <p:nvPr userDrawn="1"/>
        </p:nvSpPr>
        <p:spPr>
          <a:xfrm>
            <a:off x="1275483" y="6025345"/>
            <a:ext cx="4823617"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21" name="Text Placeholder 9">
            <a:extLst>
              <a:ext uri="{FF2B5EF4-FFF2-40B4-BE49-F238E27FC236}">
                <a16:creationId xmlns:a16="http://schemas.microsoft.com/office/drawing/2014/main" id="{1655E049-BFA1-0054-99E2-3F930A32003D}"/>
              </a:ext>
            </a:extLst>
          </p:cNvPr>
          <p:cNvSpPr>
            <a:spLocks noGrp="1"/>
          </p:cNvSpPr>
          <p:nvPr>
            <p:ph type="body" sz="quarter" idx="79" hasCustomPrompt="1"/>
          </p:nvPr>
        </p:nvSpPr>
        <p:spPr>
          <a:xfrm>
            <a:off x="1409150" y="6040526"/>
            <a:ext cx="4557084"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222" name="Rectangle 59">
            <a:extLst>
              <a:ext uri="{FF2B5EF4-FFF2-40B4-BE49-F238E27FC236}">
                <a16:creationId xmlns:a16="http://schemas.microsoft.com/office/drawing/2014/main" id="{5535BEB9-3F5B-A204-FCBA-1EB6DD87FFCD}"/>
              </a:ext>
            </a:extLst>
          </p:cNvPr>
          <p:cNvSpPr/>
          <p:nvPr userDrawn="1"/>
        </p:nvSpPr>
        <p:spPr>
          <a:xfrm>
            <a:off x="7929323" y="6420202"/>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23" name="Rectangle 67">
            <a:extLst>
              <a:ext uri="{FF2B5EF4-FFF2-40B4-BE49-F238E27FC236}">
                <a16:creationId xmlns:a16="http://schemas.microsoft.com/office/drawing/2014/main" id="{E10E96A0-5EDB-1B50-B88C-09ECC4ED768B}"/>
              </a:ext>
            </a:extLst>
          </p:cNvPr>
          <p:cNvSpPr/>
          <p:nvPr userDrawn="1"/>
        </p:nvSpPr>
        <p:spPr>
          <a:xfrm>
            <a:off x="9669317" y="6420202"/>
            <a:ext cx="1608676"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26" name="Rectangle 59">
            <a:extLst>
              <a:ext uri="{FF2B5EF4-FFF2-40B4-BE49-F238E27FC236}">
                <a16:creationId xmlns:a16="http://schemas.microsoft.com/office/drawing/2014/main" id="{B5767917-D7D8-D10E-418E-8CBCD3609B59}"/>
              </a:ext>
            </a:extLst>
          </p:cNvPr>
          <p:cNvSpPr/>
          <p:nvPr userDrawn="1"/>
        </p:nvSpPr>
        <p:spPr>
          <a:xfrm>
            <a:off x="6199068" y="6420202"/>
            <a:ext cx="1633360"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28" name="Rectangle 63">
            <a:extLst>
              <a:ext uri="{FF2B5EF4-FFF2-40B4-BE49-F238E27FC236}">
                <a16:creationId xmlns:a16="http://schemas.microsoft.com/office/drawing/2014/main" id="{74A042FF-29AE-A845-FE93-DC1578E41D40}"/>
              </a:ext>
            </a:extLst>
          </p:cNvPr>
          <p:cNvSpPr/>
          <p:nvPr userDrawn="1"/>
        </p:nvSpPr>
        <p:spPr>
          <a:xfrm>
            <a:off x="1275483" y="6418413"/>
            <a:ext cx="4823617"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29" name="Text Placeholder 9">
            <a:extLst>
              <a:ext uri="{FF2B5EF4-FFF2-40B4-BE49-F238E27FC236}">
                <a16:creationId xmlns:a16="http://schemas.microsoft.com/office/drawing/2014/main" id="{384BC8B1-3B97-699F-67B8-D93D02D6A21E}"/>
              </a:ext>
            </a:extLst>
          </p:cNvPr>
          <p:cNvSpPr>
            <a:spLocks noGrp="1"/>
          </p:cNvSpPr>
          <p:nvPr>
            <p:ph type="body" sz="quarter" idx="83" hasCustomPrompt="1"/>
          </p:nvPr>
        </p:nvSpPr>
        <p:spPr>
          <a:xfrm>
            <a:off x="1409150" y="6433594"/>
            <a:ext cx="4557084"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8" name="Rectangle 25">
            <a:extLst>
              <a:ext uri="{FF2B5EF4-FFF2-40B4-BE49-F238E27FC236}">
                <a16:creationId xmlns:a16="http://schemas.microsoft.com/office/drawing/2014/main" id="{823B2FB9-64AE-FB02-0325-BA3FB4D694AB}"/>
              </a:ext>
            </a:extLst>
          </p:cNvPr>
          <p:cNvSpPr/>
          <p:nvPr userDrawn="1"/>
        </p:nvSpPr>
        <p:spPr>
          <a:xfrm>
            <a:off x="7913841" y="1226694"/>
            <a:ext cx="1633360" cy="7736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9" name="Text Placeholder 9">
            <a:extLst>
              <a:ext uri="{FF2B5EF4-FFF2-40B4-BE49-F238E27FC236}">
                <a16:creationId xmlns:a16="http://schemas.microsoft.com/office/drawing/2014/main" id="{D7C8E628-4073-37B3-1EB2-2DD3FF750500}"/>
              </a:ext>
            </a:extLst>
          </p:cNvPr>
          <p:cNvSpPr>
            <a:spLocks noGrp="1"/>
          </p:cNvSpPr>
          <p:nvPr>
            <p:ph type="body" sz="quarter" idx="84" hasCustomPrompt="1"/>
          </p:nvPr>
        </p:nvSpPr>
        <p:spPr>
          <a:xfrm>
            <a:off x="8004377" y="1321274"/>
            <a:ext cx="1430447" cy="627939"/>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11" name="Rectangle 25">
            <a:extLst>
              <a:ext uri="{FF2B5EF4-FFF2-40B4-BE49-F238E27FC236}">
                <a16:creationId xmlns:a16="http://schemas.microsoft.com/office/drawing/2014/main" id="{A890640E-15AB-4FBF-F3D7-D9DA4A6F857D}"/>
              </a:ext>
            </a:extLst>
          </p:cNvPr>
          <p:cNvSpPr/>
          <p:nvPr userDrawn="1"/>
        </p:nvSpPr>
        <p:spPr>
          <a:xfrm>
            <a:off x="9664139" y="1226694"/>
            <a:ext cx="1633360" cy="7736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14" name="Text Placeholder 9">
            <a:extLst>
              <a:ext uri="{FF2B5EF4-FFF2-40B4-BE49-F238E27FC236}">
                <a16:creationId xmlns:a16="http://schemas.microsoft.com/office/drawing/2014/main" id="{D8C5EF7B-D0A5-EB52-A018-C09E6AC8D804}"/>
              </a:ext>
            </a:extLst>
          </p:cNvPr>
          <p:cNvSpPr>
            <a:spLocks noGrp="1"/>
          </p:cNvSpPr>
          <p:nvPr>
            <p:ph type="body" sz="quarter" idx="85" hasCustomPrompt="1"/>
          </p:nvPr>
        </p:nvSpPr>
        <p:spPr>
          <a:xfrm>
            <a:off x="9754675" y="1321274"/>
            <a:ext cx="1430447" cy="627939"/>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Tree>
    <p:extLst>
      <p:ext uri="{BB962C8B-B14F-4D97-AF65-F5344CB8AC3E}">
        <p14:creationId xmlns:p14="http://schemas.microsoft.com/office/powerpoint/2010/main" val="3965789628"/>
      </p:ext>
    </p:extLst>
  </p:cSld>
  <p:clrMapOvr>
    <a:masterClrMapping/>
  </p:clrMapOvr>
  <p:extLst>
    <p:ext uri="{DCECCB84-F9BA-43D5-87BE-67443E8EF086}">
      <p15:sldGuideLst xmlns:p15="http://schemas.microsoft.com/office/powerpoint/2012/main"/>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27_Basic - 2">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F2441D-021F-94D0-9F83-1287BC952A05}"/>
              </a:ext>
            </a:extLst>
          </p:cNvPr>
          <p:cNvGraphicFramePr>
            <a:graphicFrameLocks noChangeAspect="1"/>
          </p:cNvGraphicFramePr>
          <p:nvPr userDrawn="1">
            <p:custDataLst>
              <p:tags r:id="rId1"/>
            </p:custDataLst>
            <p:extLst>
              <p:ext uri="{D42A27DB-BD31-4B8C-83A1-F6EECF244321}">
                <p14:modId xmlns:p14="http://schemas.microsoft.com/office/powerpoint/2010/main" val="3120794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5" name="think-cell data - do not delete" hidden="1">
                        <a:extLst>
                          <a:ext uri="{FF2B5EF4-FFF2-40B4-BE49-F238E27FC236}">
                            <a16:creationId xmlns:a16="http://schemas.microsoft.com/office/drawing/2014/main" id="{EDF2441D-021F-94D0-9F83-1287BC952A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0" name="Rectangle 59">
            <a:extLst>
              <a:ext uri="{FF2B5EF4-FFF2-40B4-BE49-F238E27FC236}">
                <a16:creationId xmlns:a16="http://schemas.microsoft.com/office/drawing/2014/main" id="{D368667D-D520-A7D7-4078-8F54A459ABA6}"/>
              </a:ext>
            </a:extLst>
          </p:cNvPr>
          <p:cNvSpPr/>
          <p:nvPr userDrawn="1"/>
        </p:nvSpPr>
        <p:spPr>
          <a:xfrm>
            <a:off x="6228064" y="2095044"/>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68" name="Rectangle 67">
            <a:extLst>
              <a:ext uri="{FF2B5EF4-FFF2-40B4-BE49-F238E27FC236}">
                <a16:creationId xmlns:a16="http://schemas.microsoft.com/office/drawing/2014/main" id="{1F442865-C427-9F4F-A82A-DC0D526294E3}"/>
              </a:ext>
            </a:extLst>
          </p:cNvPr>
          <p:cNvSpPr/>
          <p:nvPr userDrawn="1"/>
        </p:nvSpPr>
        <p:spPr>
          <a:xfrm>
            <a:off x="8982363" y="2095044"/>
            <a:ext cx="2587592"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 name="Titel 1">
            <a:extLst>
              <a:ext uri="{FF2B5EF4-FFF2-40B4-BE49-F238E27FC236}">
                <a16:creationId xmlns:a16="http://schemas.microsoft.com/office/drawing/2014/main" id="{BF48F3D0-9907-420B-9AAC-7BB225948C6B}"/>
              </a:ext>
            </a:extLst>
          </p:cNvPr>
          <p:cNvSpPr>
            <a:spLocks noGrp="1"/>
          </p:cNvSpPr>
          <p:nvPr>
            <p:ph type="title"/>
          </p:nvPr>
        </p:nvSpPr>
        <p:spPr>
          <a:xfrm>
            <a:off x="1260001" y="360000"/>
            <a:ext cx="10573200" cy="720000"/>
          </a:xfrm>
        </p:spPr>
        <p:txBody>
          <a:bodyPr vert="horz"/>
          <a:lstStyle>
            <a:lvl1pPr>
              <a:defRPr/>
            </a:lvl1pPr>
          </a:lstStyle>
          <a:p>
            <a:endParaRPr lang="de-DE"/>
          </a:p>
        </p:txBody>
      </p:sp>
      <p:sp>
        <p:nvSpPr>
          <p:cNvPr id="3" name="Foliennummernplatzhalter 2">
            <a:extLst>
              <a:ext uri="{FF2B5EF4-FFF2-40B4-BE49-F238E27FC236}">
                <a16:creationId xmlns:a16="http://schemas.microsoft.com/office/drawing/2014/main" id="{4F5435FD-001B-4BF2-83E2-1414F7F72524}"/>
              </a:ext>
            </a:extLst>
          </p:cNvPr>
          <p:cNvSpPr>
            <a:spLocks noGrp="1"/>
          </p:cNvSpPr>
          <p:nvPr>
            <p:ph type="sldNum" sz="quarter" idx="10"/>
          </p:nvPr>
        </p:nvSpPr>
        <p:spPr/>
        <p:txBody>
          <a:bodyPr/>
          <a:lstStyle/>
          <a:p>
            <a:fld id="{91A045D3-C80F-45BE-BE36-D574865BBB98}" type="slidenum">
              <a:rPr lang="de-DE" smtClean="0"/>
              <a:pPr/>
              <a:t>‹Nr.›</a:t>
            </a:fld>
            <a:endParaRPr lang="de-DE"/>
          </a:p>
        </p:txBody>
      </p:sp>
      <p:sp>
        <p:nvSpPr>
          <p:cNvPr id="4" name="Fußzeilenplatzhalter 3">
            <a:extLst>
              <a:ext uri="{FF2B5EF4-FFF2-40B4-BE49-F238E27FC236}">
                <a16:creationId xmlns:a16="http://schemas.microsoft.com/office/drawing/2014/main" id="{8AE6D47C-442A-4138-AB41-AF69ED046045}"/>
              </a:ext>
            </a:extLst>
          </p:cNvPr>
          <p:cNvSpPr>
            <a:spLocks noGrp="1"/>
          </p:cNvSpPr>
          <p:nvPr>
            <p:ph type="ftr" sz="quarter" idx="11"/>
          </p:nvPr>
        </p:nvSpPr>
        <p:spPr/>
        <p:txBody>
          <a:bodyPr/>
          <a:lstStyle/>
          <a:p>
            <a:endParaRPr lang="de-DE"/>
          </a:p>
        </p:txBody>
      </p:sp>
      <p:sp>
        <p:nvSpPr>
          <p:cNvPr id="6" name="Datumsplatzhalter 6">
            <a:extLst>
              <a:ext uri="{FF2B5EF4-FFF2-40B4-BE49-F238E27FC236}">
                <a16:creationId xmlns:a16="http://schemas.microsoft.com/office/drawing/2014/main" id="{BE97043E-E603-6345-B06E-0DEB74E18D3C}"/>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
        <p:nvSpPr>
          <p:cNvPr id="10" name="Text Placeholder 9">
            <a:extLst>
              <a:ext uri="{FF2B5EF4-FFF2-40B4-BE49-F238E27FC236}">
                <a16:creationId xmlns:a16="http://schemas.microsoft.com/office/drawing/2014/main" id="{79B55FDF-3C5F-3701-D031-D618938738FE}"/>
              </a:ext>
            </a:extLst>
          </p:cNvPr>
          <p:cNvSpPr>
            <a:spLocks noGrp="1"/>
          </p:cNvSpPr>
          <p:nvPr userDrawn="1">
            <p:ph type="body" sz="quarter" idx="12"/>
          </p:nvPr>
        </p:nvSpPr>
        <p:spPr>
          <a:xfrm>
            <a:off x="1260001" y="1080000"/>
            <a:ext cx="10573201" cy="301136"/>
          </a:xfrm>
        </p:spPr>
        <p:txBody>
          <a:bodyPr tIns="46800" rIns="90000" bIns="46800">
            <a:normAutofit/>
          </a:bodyPr>
          <a:lstStyle>
            <a:lvl1pPr marL="0" indent="0">
              <a:lnSpc>
                <a:spcPct val="100000"/>
              </a:lnSpc>
              <a:spcBef>
                <a:spcPts val="0"/>
              </a:spcBef>
              <a:buNone/>
              <a:defRPr sz="1400"/>
            </a:lvl1pPr>
          </a:lstStyle>
          <a:p>
            <a:pPr lvl="0"/>
            <a:endParaRPr lang="de-AT"/>
          </a:p>
        </p:txBody>
      </p:sp>
      <p:sp>
        <p:nvSpPr>
          <p:cNvPr id="26" name="Rectangle 25">
            <a:extLst>
              <a:ext uri="{FF2B5EF4-FFF2-40B4-BE49-F238E27FC236}">
                <a16:creationId xmlns:a16="http://schemas.microsoft.com/office/drawing/2014/main" id="{DAEBF7CA-376F-90F8-3C67-2134DFB337A2}"/>
              </a:ext>
            </a:extLst>
          </p:cNvPr>
          <p:cNvSpPr/>
          <p:nvPr userDrawn="1"/>
        </p:nvSpPr>
        <p:spPr>
          <a:xfrm>
            <a:off x="6228064" y="1598281"/>
            <a:ext cx="2627298"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40" name="Rectangle 39">
            <a:extLst>
              <a:ext uri="{FF2B5EF4-FFF2-40B4-BE49-F238E27FC236}">
                <a16:creationId xmlns:a16="http://schemas.microsoft.com/office/drawing/2014/main" id="{495B8115-AF31-7181-A63B-1B1D0D58D6DC}"/>
              </a:ext>
            </a:extLst>
          </p:cNvPr>
          <p:cNvSpPr/>
          <p:nvPr userDrawn="1"/>
        </p:nvSpPr>
        <p:spPr>
          <a:xfrm>
            <a:off x="8982363" y="1598281"/>
            <a:ext cx="2587593"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72" name="Text Placeholder 9">
            <a:extLst>
              <a:ext uri="{FF2B5EF4-FFF2-40B4-BE49-F238E27FC236}">
                <a16:creationId xmlns:a16="http://schemas.microsoft.com/office/drawing/2014/main" id="{C8C3515A-22CF-C8BC-66EC-F62F3425BBA0}"/>
              </a:ext>
            </a:extLst>
          </p:cNvPr>
          <p:cNvSpPr>
            <a:spLocks noGrp="1"/>
          </p:cNvSpPr>
          <p:nvPr userDrawn="1">
            <p:ph type="body" sz="quarter" idx="15" hasCustomPrompt="1"/>
          </p:nvPr>
        </p:nvSpPr>
        <p:spPr>
          <a:xfrm>
            <a:off x="6616517" y="1649431"/>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84" name="Text Placeholder 9">
            <a:extLst>
              <a:ext uri="{FF2B5EF4-FFF2-40B4-BE49-F238E27FC236}">
                <a16:creationId xmlns:a16="http://schemas.microsoft.com/office/drawing/2014/main" id="{E1178880-8F14-B0D9-9E1B-620E2B7FE5A3}"/>
              </a:ext>
            </a:extLst>
          </p:cNvPr>
          <p:cNvSpPr>
            <a:spLocks noGrp="1"/>
          </p:cNvSpPr>
          <p:nvPr>
            <p:ph type="body" sz="quarter" idx="17" hasCustomPrompt="1"/>
          </p:nvPr>
        </p:nvSpPr>
        <p:spPr>
          <a:xfrm>
            <a:off x="9350963" y="1649431"/>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108" name="Text Placeholder 9">
            <a:extLst>
              <a:ext uri="{FF2B5EF4-FFF2-40B4-BE49-F238E27FC236}">
                <a16:creationId xmlns:a16="http://schemas.microsoft.com/office/drawing/2014/main" id="{205E7EF2-59EA-568C-B2AD-A1B999AFDEC1}"/>
              </a:ext>
            </a:extLst>
          </p:cNvPr>
          <p:cNvSpPr>
            <a:spLocks noGrp="1"/>
          </p:cNvSpPr>
          <p:nvPr userDrawn="1">
            <p:ph type="body" sz="quarter" idx="26"/>
          </p:nvPr>
        </p:nvSpPr>
        <p:spPr>
          <a:xfrm>
            <a:off x="6321499" y="2110225"/>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20" name="Text Placeholder 9">
            <a:extLst>
              <a:ext uri="{FF2B5EF4-FFF2-40B4-BE49-F238E27FC236}">
                <a16:creationId xmlns:a16="http://schemas.microsoft.com/office/drawing/2014/main" id="{4DD3490F-C59B-A69B-E824-A594CCEEDD0B}"/>
              </a:ext>
            </a:extLst>
          </p:cNvPr>
          <p:cNvSpPr>
            <a:spLocks noGrp="1"/>
          </p:cNvSpPr>
          <p:nvPr>
            <p:ph type="body" sz="quarter" idx="34"/>
          </p:nvPr>
        </p:nvSpPr>
        <p:spPr>
          <a:xfrm>
            <a:off x="9063968" y="2110225"/>
            <a:ext cx="2424382"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7" name="Rectangle 59">
            <a:extLst>
              <a:ext uri="{FF2B5EF4-FFF2-40B4-BE49-F238E27FC236}">
                <a16:creationId xmlns:a16="http://schemas.microsoft.com/office/drawing/2014/main" id="{394BCDF9-463F-1AD1-31C9-AD49CD1B60E7}"/>
              </a:ext>
            </a:extLst>
          </p:cNvPr>
          <p:cNvSpPr/>
          <p:nvPr userDrawn="1"/>
        </p:nvSpPr>
        <p:spPr>
          <a:xfrm>
            <a:off x="3473765" y="2095044"/>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2" name="Rectangle 25">
            <a:extLst>
              <a:ext uri="{FF2B5EF4-FFF2-40B4-BE49-F238E27FC236}">
                <a16:creationId xmlns:a16="http://schemas.microsoft.com/office/drawing/2014/main" id="{6AAFC961-798A-5145-FBB1-6F94208DB03D}"/>
              </a:ext>
            </a:extLst>
          </p:cNvPr>
          <p:cNvSpPr/>
          <p:nvPr userDrawn="1"/>
        </p:nvSpPr>
        <p:spPr>
          <a:xfrm>
            <a:off x="3473765" y="1598281"/>
            <a:ext cx="2627298"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13" name="Text Placeholder 9">
            <a:extLst>
              <a:ext uri="{FF2B5EF4-FFF2-40B4-BE49-F238E27FC236}">
                <a16:creationId xmlns:a16="http://schemas.microsoft.com/office/drawing/2014/main" id="{58A4FAB4-FBE1-EE21-00C7-DE4506608404}"/>
              </a:ext>
            </a:extLst>
          </p:cNvPr>
          <p:cNvSpPr>
            <a:spLocks noGrp="1"/>
          </p:cNvSpPr>
          <p:nvPr>
            <p:ph type="body" sz="quarter" idx="38" hasCustomPrompt="1"/>
          </p:nvPr>
        </p:nvSpPr>
        <p:spPr>
          <a:xfrm>
            <a:off x="3862218" y="1649431"/>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16" name="Text Placeholder 9">
            <a:extLst>
              <a:ext uri="{FF2B5EF4-FFF2-40B4-BE49-F238E27FC236}">
                <a16:creationId xmlns:a16="http://schemas.microsoft.com/office/drawing/2014/main" id="{17EDCF1F-C9C5-169E-2668-8BA8A780323C}"/>
              </a:ext>
            </a:extLst>
          </p:cNvPr>
          <p:cNvSpPr>
            <a:spLocks noGrp="1"/>
          </p:cNvSpPr>
          <p:nvPr>
            <p:ph type="body" sz="quarter" idx="39"/>
          </p:nvPr>
        </p:nvSpPr>
        <p:spPr>
          <a:xfrm>
            <a:off x="3567200" y="2110225"/>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20" name="Rectangle 63">
            <a:extLst>
              <a:ext uri="{FF2B5EF4-FFF2-40B4-BE49-F238E27FC236}">
                <a16:creationId xmlns:a16="http://schemas.microsoft.com/office/drawing/2014/main" id="{19B24A5A-263B-5746-2699-A824292E16FE}"/>
              </a:ext>
            </a:extLst>
          </p:cNvPr>
          <p:cNvSpPr/>
          <p:nvPr userDrawn="1"/>
        </p:nvSpPr>
        <p:spPr>
          <a:xfrm>
            <a:off x="1260001" y="2095044"/>
            <a:ext cx="2086763"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4" name="Rectangle 26">
            <a:extLst>
              <a:ext uri="{FF2B5EF4-FFF2-40B4-BE49-F238E27FC236}">
                <a16:creationId xmlns:a16="http://schemas.microsoft.com/office/drawing/2014/main" id="{518E3E97-1B10-2C4E-049D-1FD89CE425DD}"/>
              </a:ext>
            </a:extLst>
          </p:cNvPr>
          <p:cNvSpPr/>
          <p:nvPr userDrawn="1"/>
        </p:nvSpPr>
        <p:spPr>
          <a:xfrm>
            <a:off x="1260001" y="1598281"/>
            <a:ext cx="2086763" cy="403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CFAFD"/>
              </a:solidFill>
              <a:latin typeface="Trenda-Regular"/>
            </a:endParaRPr>
          </a:p>
        </p:txBody>
      </p:sp>
      <p:sp>
        <p:nvSpPr>
          <p:cNvPr id="25" name="Text Placeholder 9">
            <a:extLst>
              <a:ext uri="{FF2B5EF4-FFF2-40B4-BE49-F238E27FC236}">
                <a16:creationId xmlns:a16="http://schemas.microsoft.com/office/drawing/2014/main" id="{A902C2ED-A473-54A4-52DF-860D44A9E51C}"/>
              </a:ext>
            </a:extLst>
          </p:cNvPr>
          <p:cNvSpPr>
            <a:spLocks noGrp="1"/>
          </p:cNvSpPr>
          <p:nvPr>
            <p:ph type="body" sz="quarter" idx="16" hasCustomPrompt="1"/>
          </p:nvPr>
        </p:nvSpPr>
        <p:spPr>
          <a:xfrm>
            <a:off x="1378186" y="1649431"/>
            <a:ext cx="1850392" cy="301136"/>
          </a:xfrm>
        </p:spPr>
        <p:txBody>
          <a:bodyPr lIns="144000" tIns="46800" rIns="144000" bIns="46800" anchor="ctr">
            <a:normAutofit/>
          </a:bodyPr>
          <a:lstStyle>
            <a:lvl1pPr marL="0" indent="0" algn="ctr">
              <a:lnSpc>
                <a:spcPct val="100000"/>
              </a:lnSpc>
              <a:spcBef>
                <a:spcPts val="0"/>
              </a:spcBef>
              <a:buNone/>
              <a:defRPr sz="1400">
                <a:solidFill>
                  <a:schemeClr val="bg2"/>
                </a:solidFill>
                <a:latin typeface="+mj-lt"/>
              </a:defRPr>
            </a:lvl1pPr>
          </a:lstStyle>
          <a:p>
            <a:pPr lvl="0"/>
            <a:r>
              <a:rPr lang="de-AT"/>
              <a:t>Subheadline</a:t>
            </a:r>
          </a:p>
        </p:txBody>
      </p:sp>
      <p:sp>
        <p:nvSpPr>
          <p:cNvPr id="28" name="Text Placeholder 9">
            <a:extLst>
              <a:ext uri="{FF2B5EF4-FFF2-40B4-BE49-F238E27FC236}">
                <a16:creationId xmlns:a16="http://schemas.microsoft.com/office/drawing/2014/main" id="{B0A6459D-84C2-7334-FC86-E2EC544DFA7B}"/>
              </a:ext>
            </a:extLst>
          </p:cNvPr>
          <p:cNvSpPr>
            <a:spLocks noGrp="1"/>
          </p:cNvSpPr>
          <p:nvPr>
            <p:ph type="body" sz="quarter" idx="30" hasCustomPrompt="1"/>
          </p:nvPr>
        </p:nvSpPr>
        <p:spPr>
          <a:xfrm>
            <a:off x="1393668" y="2110225"/>
            <a:ext cx="1819428"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32" name="Rectangle 59">
            <a:extLst>
              <a:ext uri="{FF2B5EF4-FFF2-40B4-BE49-F238E27FC236}">
                <a16:creationId xmlns:a16="http://schemas.microsoft.com/office/drawing/2014/main" id="{21AB1888-F5D8-661D-C9A6-3D59546D75F8}"/>
              </a:ext>
            </a:extLst>
          </p:cNvPr>
          <p:cNvSpPr/>
          <p:nvPr userDrawn="1"/>
        </p:nvSpPr>
        <p:spPr>
          <a:xfrm>
            <a:off x="6228064" y="2489901"/>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3" name="Rectangle 67">
            <a:extLst>
              <a:ext uri="{FF2B5EF4-FFF2-40B4-BE49-F238E27FC236}">
                <a16:creationId xmlns:a16="http://schemas.microsoft.com/office/drawing/2014/main" id="{122A69A0-4670-35CF-C307-F4AB1F013E30}"/>
              </a:ext>
            </a:extLst>
          </p:cNvPr>
          <p:cNvSpPr/>
          <p:nvPr userDrawn="1"/>
        </p:nvSpPr>
        <p:spPr>
          <a:xfrm>
            <a:off x="8982363" y="2489901"/>
            <a:ext cx="2587592"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4" name="Text Placeholder 9">
            <a:extLst>
              <a:ext uri="{FF2B5EF4-FFF2-40B4-BE49-F238E27FC236}">
                <a16:creationId xmlns:a16="http://schemas.microsoft.com/office/drawing/2014/main" id="{CE44D118-C7E9-3B6D-AA2B-E6AF6771BFBC}"/>
              </a:ext>
            </a:extLst>
          </p:cNvPr>
          <p:cNvSpPr>
            <a:spLocks noGrp="1"/>
          </p:cNvSpPr>
          <p:nvPr>
            <p:ph type="body" sz="quarter" idx="40"/>
          </p:nvPr>
        </p:nvSpPr>
        <p:spPr>
          <a:xfrm>
            <a:off x="6321499" y="2486323"/>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35" name="Text Placeholder 9">
            <a:extLst>
              <a:ext uri="{FF2B5EF4-FFF2-40B4-BE49-F238E27FC236}">
                <a16:creationId xmlns:a16="http://schemas.microsoft.com/office/drawing/2014/main" id="{B4914B92-B9AC-D702-7739-C2655F08341B}"/>
              </a:ext>
            </a:extLst>
          </p:cNvPr>
          <p:cNvSpPr>
            <a:spLocks noGrp="1"/>
          </p:cNvSpPr>
          <p:nvPr>
            <p:ph type="body" sz="quarter" idx="41"/>
          </p:nvPr>
        </p:nvSpPr>
        <p:spPr>
          <a:xfrm>
            <a:off x="9063968" y="2486323"/>
            <a:ext cx="2424382"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36" name="Rectangle 59">
            <a:extLst>
              <a:ext uri="{FF2B5EF4-FFF2-40B4-BE49-F238E27FC236}">
                <a16:creationId xmlns:a16="http://schemas.microsoft.com/office/drawing/2014/main" id="{D7329B03-B2C2-888C-EEBD-F929FD20530D}"/>
              </a:ext>
            </a:extLst>
          </p:cNvPr>
          <p:cNvSpPr/>
          <p:nvPr userDrawn="1"/>
        </p:nvSpPr>
        <p:spPr>
          <a:xfrm>
            <a:off x="3473765" y="2489901"/>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7" name="Text Placeholder 9">
            <a:extLst>
              <a:ext uri="{FF2B5EF4-FFF2-40B4-BE49-F238E27FC236}">
                <a16:creationId xmlns:a16="http://schemas.microsoft.com/office/drawing/2014/main" id="{F31A9906-7566-577B-E657-FDC42D7FF951}"/>
              </a:ext>
            </a:extLst>
          </p:cNvPr>
          <p:cNvSpPr>
            <a:spLocks noGrp="1"/>
          </p:cNvSpPr>
          <p:nvPr>
            <p:ph type="body" sz="quarter" idx="42"/>
          </p:nvPr>
        </p:nvSpPr>
        <p:spPr>
          <a:xfrm>
            <a:off x="3567200" y="2486323"/>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38" name="Rectangle 63">
            <a:extLst>
              <a:ext uri="{FF2B5EF4-FFF2-40B4-BE49-F238E27FC236}">
                <a16:creationId xmlns:a16="http://schemas.microsoft.com/office/drawing/2014/main" id="{0DFD2FD6-6E53-FF63-17E7-A3DA8D4CF459}"/>
              </a:ext>
            </a:extLst>
          </p:cNvPr>
          <p:cNvSpPr/>
          <p:nvPr userDrawn="1"/>
        </p:nvSpPr>
        <p:spPr>
          <a:xfrm>
            <a:off x="1260001" y="2489901"/>
            <a:ext cx="2086763"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39" name="Text Placeholder 9">
            <a:extLst>
              <a:ext uri="{FF2B5EF4-FFF2-40B4-BE49-F238E27FC236}">
                <a16:creationId xmlns:a16="http://schemas.microsoft.com/office/drawing/2014/main" id="{95DA6DD5-77F4-4E8B-C489-AFA7F4526744}"/>
              </a:ext>
            </a:extLst>
          </p:cNvPr>
          <p:cNvSpPr>
            <a:spLocks noGrp="1"/>
          </p:cNvSpPr>
          <p:nvPr>
            <p:ph type="body" sz="quarter" idx="43" hasCustomPrompt="1"/>
          </p:nvPr>
        </p:nvSpPr>
        <p:spPr>
          <a:xfrm>
            <a:off x="1393668" y="2486323"/>
            <a:ext cx="1819428"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50" name="Rectangle 59">
            <a:extLst>
              <a:ext uri="{FF2B5EF4-FFF2-40B4-BE49-F238E27FC236}">
                <a16:creationId xmlns:a16="http://schemas.microsoft.com/office/drawing/2014/main" id="{0EA2B55D-B595-6CFD-4026-756D771D73A1}"/>
              </a:ext>
            </a:extLst>
          </p:cNvPr>
          <p:cNvSpPr/>
          <p:nvPr userDrawn="1"/>
        </p:nvSpPr>
        <p:spPr>
          <a:xfrm>
            <a:off x="6228064" y="2886547"/>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51" name="Rectangle 67">
            <a:extLst>
              <a:ext uri="{FF2B5EF4-FFF2-40B4-BE49-F238E27FC236}">
                <a16:creationId xmlns:a16="http://schemas.microsoft.com/office/drawing/2014/main" id="{8C777A35-2C7F-0294-CAAA-F7289601AA77}"/>
              </a:ext>
            </a:extLst>
          </p:cNvPr>
          <p:cNvSpPr/>
          <p:nvPr userDrawn="1"/>
        </p:nvSpPr>
        <p:spPr>
          <a:xfrm>
            <a:off x="8982363" y="2886547"/>
            <a:ext cx="2587592"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52" name="Text Placeholder 9">
            <a:extLst>
              <a:ext uri="{FF2B5EF4-FFF2-40B4-BE49-F238E27FC236}">
                <a16:creationId xmlns:a16="http://schemas.microsoft.com/office/drawing/2014/main" id="{EE5BB739-C868-0278-AC9E-34D635373D9F}"/>
              </a:ext>
            </a:extLst>
          </p:cNvPr>
          <p:cNvSpPr>
            <a:spLocks noGrp="1"/>
          </p:cNvSpPr>
          <p:nvPr>
            <p:ph type="body" sz="quarter" idx="44"/>
          </p:nvPr>
        </p:nvSpPr>
        <p:spPr>
          <a:xfrm>
            <a:off x="6321499" y="2882969"/>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53" name="Text Placeholder 9">
            <a:extLst>
              <a:ext uri="{FF2B5EF4-FFF2-40B4-BE49-F238E27FC236}">
                <a16:creationId xmlns:a16="http://schemas.microsoft.com/office/drawing/2014/main" id="{56742AD7-0808-72C7-1AA3-659D5F7ADC77}"/>
              </a:ext>
            </a:extLst>
          </p:cNvPr>
          <p:cNvSpPr>
            <a:spLocks noGrp="1"/>
          </p:cNvSpPr>
          <p:nvPr>
            <p:ph type="body" sz="quarter" idx="45"/>
          </p:nvPr>
        </p:nvSpPr>
        <p:spPr>
          <a:xfrm>
            <a:off x="9063968" y="2882969"/>
            <a:ext cx="2424382"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54" name="Rectangle 59">
            <a:extLst>
              <a:ext uri="{FF2B5EF4-FFF2-40B4-BE49-F238E27FC236}">
                <a16:creationId xmlns:a16="http://schemas.microsoft.com/office/drawing/2014/main" id="{B3C93939-5383-ED6C-89B0-30698F449DA5}"/>
              </a:ext>
            </a:extLst>
          </p:cNvPr>
          <p:cNvSpPr/>
          <p:nvPr userDrawn="1"/>
        </p:nvSpPr>
        <p:spPr>
          <a:xfrm>
            <a:off x="3473765" y="2886547"/>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55" name="Text Placeholder 9">
            <a:extLst>
              <a:ext uri="{FF2B5EF4-FFF2-40B4-BE49-F238E27FC236}">
                <a16:creationId xmlns:a16="http://schemas.microsoft.com/office/drawing/2014/main" id="{C1FF57F3-3564-30C0-0D53-5717C1C1E69E}"/>
              </a:ext>
            </a:extLst>
          </p:cNvPr>
          <p:cNvSpPr>
            <a:spLocks noGrp="1"/>
          </p:cNvSpPr>
          <p:nvPr>
            <p:ph type="body" sz="quarter" idx="46"/>
          </p:nvPr>
        </p:nvSpPr>
        <p:spPr>
          <a:xfrm>
            <a:off x="3567200" y="2882969"/>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56" name="Rectangle 63">
            <a:extLst>
              <a:ext uri="{FF2B5EF4-FFF2-40B4-BE49-F238E27FC236}">
                <a16:creationId xmlns:a16="http://schemas.microsoft.com/office/drawing/2014/main" id="{6502D9EB-3127-A86A-E8AA-419BDCD02C22}"/>
              </a:ext>
            </a:extLst>
          </p:cNvPr>
          <p:cNvSpPr/>
          <p:nvPr userDrawn="1"/>
        </p:nvSpPr>
        <p:spPr>
          <a:xfrm>
            <a:off x="1260001" y="2886547"/>
            <a:ext cx="2086763"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57" name="Text Placeholder 9">
            <a:extLst>
              <a:ext uri="{FF2B5EF4-FFF2-40B4-BE49-F238E27FC236}">
                <a16:creationId xmlns:a16="http://schemas.microsoft.com/office/drawing/2014/main" id="{9EA111CD-D195-7686-17A0-6FBE7695DA36}"/>
              </a:ext>
            </a:extLst>
          </p:cNvPr>
          <p:cNvSpPr>
            <a:spLocks noGrp="1"/>
          </p:cNvSpPr>
          <p:nvPr>
            <p:ph type="body" sz="quarter" idx="47" hasCustomPrompt="1"/>
          </p:nvPr>
        </p:nvSpPr>
        <p:spPr>
          <a:xfrm>
            <a:off x="1393668" y="2882969"/>
            <a:ext cx="1819428"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58" name="Rectangle 59">
            <a:extLst>
              <a:ext uri="{FF2B5EF4-FFF2-40B4-BE49-F238E27FC236}">
                <a16:creationId xmlns:a16="http://schemas.microsoft.com/office/drawing/2014/main" id="{50ACB252-633C-D4B5-5AF3-8D9AE0234860}"/>
              </a:ext>
            </a:extLst>
          </p:cNvPr>
          <p:cNvSpPr/>
          <p:nvPr userDrawn="1"/>
        </p:nvSpPr>
        <p:spPr>
          <a:xfrm>
            <a:off x="6228064" y="3279615"/>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59" name="Rectangle 67">
            <a:extLst>
              <a:ext uri="{FF2B5EF4-FFF2-40B4-BE49-F238E27FC236}">
                <a16:creationId xmlns:a16="http://schemas.microsoft.com/office/drawing/2014/main" id="{7A62C30F-6DD9-975C-BC1C-D38A617A84D1}"/>
              </a:ext>
            </a:extLst>
          </p:cNvPr>
          <p:cNvSpPr/>
          <p:nvPr userDrawn="1"/>
        </p:nvSpPr>
        <p:spPr>
          <a:xfrm>
            <a:off x="8982363" y="3279615"/>
            <a:ext cx="2587592"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60" name="Text Placeholder 9">
            <a:extLst>
              <a:ext uri="{FF2B5EF4-FFF2-40B4-BE49-F238E27FC236}">
                <a16:creationId xmlns:a16="http://schemas.microsoft.com/office/drawing/2014/main" id="{F309FCF0-BC4E-DDCD-7314-54C7449F4B45}"/>
              </a:ext>
            </a:extLst>
          </p:cNvPr>
          <p:cNvSpPr>
            <a:spLocks noGrp="1"/>
          </p:cNvSpPr>
          <p:nvPr>
            <p:ph type="body" sz="quarter" idx="48"/>
          </p:nvPr>
        </p:nvSpPr>
        <p:spPr>
          <a:xfrm>
            <a:off x="6321499" y="3276037"/>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61" name="Text Placeholder 9">
            <a:extLst>
              <a:ext uri="{FF2B5EF4-FFF2-40B4-BE49-F238E27FC236}">
                <a16:creationId xmlns:a16="http://schemas.microsoft.com/office/drawing/2014/main" id="{68E12671-2671-B498-6FF1-E8EBAF2642D4}"/>
              </a:ext>
            </a:extLst>
          </p:cNvPr>
          <p:cNvSpPr>
            <a:spLocks noGrp="1"/>
          </p:cNvSpPr>
          <p:nvPr>
            <p:ph type="body" sz="quarter" idx="49"/>
          </p:nvPr>
        </p:nvSpPr>
        <p:spPr>
          <a:xfrm>
            <a:off x="9063968" y="3276037"/>
            <a:ext cx="2424382"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62" name="Rectangle 59">
            <a:extLst>
              <a:ext uri="{FF2B5EF4-FFF2-40B4-BE49-F238E27FC236}">
                <a16:creationId xmlns:a16="http://schemas.microsoft.com/office/drawing/2014/main" id="{53D7B7FA-0944-A2F9-2328-E3832935B412}"/>
              </a:ext>
            </a:extLst>
          </p:cNvPr>
          <p:cNvSpPr/>
          <p:nvPr userDrawn="1"/>
        </p:nvSpPr>
        <p:spPr>
          <a:xfrm>
            <a:off x="3473765" y="3279615"/>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63" name="Text Placeholder 9">
            <a:extLst>
              <a:ext uri="{FF2B5EF4-FFF2-40B4-BE49-F238E27FC236}">
                <a16:creationId xmlns:a16="http://schemas.microsoft.com/office/drawing/2014/main" id="{2E9E637C-0F05-1509-A07D-74D6A4A5066C}"/>
              </a:ext>
            </a:extLst>
          </p:cNvPr>
          <p:cNvSpPr>
            <a:spLocks noGrp="1"/>
          </p:cNvSpPr>
          <p:nvPr>
            <p:ph type="body" sz="quarter" idx="50"/>
          </p:nvPr>
        </p:nvSpPr>
        <p:spPr>
          <a:xfrm>
            <a:off x="3567200" y="3276037"/>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64" name="Rectangle 63">
            <a:extLst>
              <a:ext uri="{FF2B5EF4-FFF2-40B4-BE49-F238E27FC236}">
                <a16:creationId xmlns:a16="http://schemas.microsoft.com/office/drawing/2014/main" id="{06F50C2F-4A80-36FE-81B6-F5C131B248D5}"/>
              </a:ext>
            </a:extLst>
          </p:cNvPr>
          <p:cNvSpPr/>
          <p:nvPr userDrawn="1"/>
        </p:nvSpPr>
        <p:spPr>
          <a:xfrm>
            <a:off x="1260001" y="3279615"/>
            <a:ext cx="2086763"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65" name="Text Placeholder 9">
            <a:extLst>
              <a:ext uri="{FF2B5EF4-FFF2-40B4-BE49-F238E27FC236}">
                <a16:creationId xmlns:a16="http://schemas.microsoft.com/office/drawing/2014/main" id="{4539E050-C6E9-9B7A-EC28-4B96FB16FB25}"/>
              </a:ext>
            </a:extLst>
          </p:cNvPr>
          <p:cNvSpPr>
            <a:spLocks noGrp="1"/>
          </p:cNvSpPr>
          <p:nvPr>
            <p:ph type="body" sz="quarter" idx="51" hasCustomPrompt="1"/>
          </p:nvPr>
        </p:nvSpPr>
        <p:spPr>
          <a:xfrm>
            <a:off x="1393668" y="3276037"/>
            <a:ext cx="1819428"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66" name="Rectangle 59">
            <a:extLst>
              <a:ext uri="{FF2B5EF4-FFF2-40B4-BE49-F238E27FC236}">
                <a16:creationId xmlns:a16="http://schemas.microsoft.com/office/drawing/2014/main" id="{003420B1-CEE9-8686-FDFC-C4D0FC3372A6}"/>
              </a:ext>
            </a:extLst>
          </p:cNvPr>
          <p:cNvSpPr/>
          <p:nvPr userDrawn="1"/>
        </p:nvSpPr>
        <p:spPr>
          <a:xfrm>
            <a:off x="6243546" y="3662729"/>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67" name="Rectangle 67">
            <a:extLst>
              <a:ext uri="{FF2B5EF4-FFF2-40B4-BE49-F238E27FC236}">
                <a16:creationId xmlns:a16="http://schemas.microsoft.com/office/drawing/2014/main" id="{B1B6C6AD-37FD-09B3-DC7C-F1D24617631B}"/>
              </a:ext>
            </a:extLst>
          </p:cNvPr>
          <p:cNvSpPr/>
          <p:nvPr userDrawn="1"/>
        </p:nvSpPr>
        <p:spPr>
          <a:xfrm>
            <a:off x="8997845" y="3662729"/>
            <a:ext cx="2587592"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68" name="Text Placeholder 9">
            <a:extLst>
              <a:ext uri="{FF2B5EF4-FFF2-40B4-BE49-F238E27FC236}">
                <a16:creationId xmlns:a16="http://schemas.microsoft.com/office/drawing/2014/main" id="{3EB6BF1C-45C6-D2FB-57F8-5360F2B37854}"/>
              </a:ext>
            </a:extLst>
          </p:cNvPr>
          <p:cNvSpPr>
            <a:spLocks noGrp="1"/>
          </p:cNvSpPr>
          <p:nvPr>
            <p:ph type="body" sz="quarter" idx="52"/>
          </p:nvPr>
        </p:nvSpPr>
        <p:spPr>
          <a:xfrm>
            <a:off x="6336981" y="3659151"/>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69" name="Text Placeholder 9">
            <a:extLst>
              <a:ext uri="{FF2B5EF4-FFF2-40B4-BE49-F238E27FC236}">
                <a16:creationId xmlns:a16="http://schemas.microsoft.com/office/drawing/2014/main" id="{CEF214E8-8915-4F7A-6678-FC790434FBC9}"/>
              </a:ext>
            </a:extLst>
          </p:cNvPr>
          <p:cNvSpPr>
            <a:spLocks noGrp="1"/>
          </p:cNvSpPr>
          <p:nvPr>
            <p:ph type="body" sz="quarter" idx="53"/>
          </p:nvPr>
        </p:nvSpPr>
        <p:spPr>
          <a:xfrm>
            <a:off x="9079450" y="3659151"/>
            <a:ext cx="2424382"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70" name="Rectangle 59">
            <a:extLst>
              <a:ext uri="{FF2B5EF4-FFF2-40B4-BE49-F238E27FC236}">
                <a16:creationId xmlns:a16="http://schemas.microsoft.com/office/drawing/2014/main" id="{40F31328-504D-841C-2B30-86F936FADCEF}"/>
              </a:ext>
            </a:extLst>
          </p:cNvPr>
          <p:cNvSpPr/>
          <p:nvPr userDrawn="1"/>
        </p:nvSpPr>
        <p:spPr>
          <a:xfrm>
            <a:off x="3489247" y="3662729"/>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71" name="Text Placeholder 9">
            <a:extLst>
              <a:ext uri="{FF2B5EF4-FFF2-40B4-BE49-F238E27FC236}">
                <a16:creationId xmlns:a16="http://schemas.microsoft.com/office/drawing/2014/main" id="{964F7533-6F07-01E4-03E5-315B30E256EE}"/>
              </a:ext>
            </a:extLst>
          </p:cNvPr>
          <p:cNvSpPr>
            <a:spLocks noGrp="1"/>
          </p:cNvSpPr>
          <p:nvPr>
            <p:ph type="body" sz="quarter" idx="54"/>
          </p:nvPr>
        </p:nvSpPr>
        <p:spPr>
          <a:xfrm>
            <a:off x="3582682" y="3659151"/>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72" name="Rectangle 63">
            <a:extLst>
              <a:ext uri="{FF2B5EF4-FFF2-40B4-BE49-F238E27FC236}">
                <a16:creationId xmlns:a16="http://schemas.microsoft.com/office/drawing/2014/main" id="{9918ECE2-DC72-BFF3-0910-4CFDC75121D6}"/>
              </a:ext>
            </a:extLst>
          </p:cNvPr>
          <p:cNvSpPr/>
          <p:nvPr userDrawn="1"/>
        </p:nvSpPr>
        <p:spPr>
          <a:xfrm>
            <a:off x="1275483" y="3662729"/>
            <a:ext cx="2086763"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73" name="Text Placeholder 9">
            <a:extLst>
              <a:ext uri="{FF2B5EF4-FFF2-40B4-BE49-F238E27FC236}">
                <a16:creationId xmlns:a16="http://schemas.microsoft.com/office/drawing/2014/main" id="{AA97C147-6CDD-8442-C1BC-CB833371D743}"/>
              </a:ext>
            </a:extLst>
          </p:cNvPr>
          <p:cNvSpPr>
            <a:spLocks noGrp="1"/>
          </p:cNvSpPr>
          <p:nvPr>
            <p:ph type="body" sz="quarter" idx="55" hasCustomPrompt="1"/>
          </p:nvPr>
        </p:nvSpPr>
        <p:spPr>
          <a:xfrm>
            <a:off x="1409150" y="3659151"/>
            <a:ext cx="1819428"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74" name="Rectangle 59">
            <a:extLst>
              <a:ext uri="{FF2B5EF4-FFF2-40B4-BE49-F238E27FC236}">
                <a16:creationId xmlns:a16="http://schemas.microsoft.com/office/drawing/2014/main" id="{FB072EE5-F5E2-675B-483F-EE5928D9A2DF}"/>
              </a:ext>
            </a:extLst>
          </p:cNvPr>
          <p:cNvSpPr/>
          <p:nvPr userDrawn="1"/>
        </p:nvSpPr>
        <p:spPr>
          <a:xfrm>
            <a:off x="6243546" y="4055797"/>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75" name="Rectangle 67">
            <a:extLst>
              <a:ext uri="{FF2B5EF4-FFF2-40B4-BE49-F238E27FC236}">
                <a16:creationId xmlns:a16="http://schemas.microsoft.com/office/drawing/2014/main" id="{65B3AA7C-F412-7F1B-D21B-B1924C55218E}"/>
              </a:ext>
            </a:extLst>
          </p:cNvPr>
          <p:cNvSpPr/>
          <p:nvPr userDrawn="1"/>
        </p:nvSpPr>
        <p:spPr>
          <a:xfrm>
            <a:off x="8997845" y="4055797"/>
            <a:ext cx="2587592"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76" name="Text Placeholder 9">
            <a:extLst>
              <a:ext uri="{FF2B5EF4-FFF2-40B4-BE49-F238E27FC236}">
                <a16:creationId xmlns:a16="http://schemas.microsoft.com/office/drawing/2014/main" id="{AF15105E-003E-E168-E6D7-F11AA8E68472}"/>
              </a:ext>
            </a:extLst>
          </p:cNvPr>
          <p:cNvSpPr>
            <a:spLocks noGrp="1"/>
          </p:cNvSpPr>
          <p:nvPr>
            <p:ph type="body" sz="quarter" idx="56"/>
          </p:nvPr>
        </p:nvSpPr>
        <p:spPr>
          <a:xfrm>
            <a:off x="6336981" y="4052219"/>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77" name="Text Placeholder 9">
            <a:extLst>
              <a:ext uri="{FF2B5EF4-FFF2-40B4-BE49-F238E27FC236}">
                <a16:creationId xmlns:a16="http://schemas.microsoft.com/office/drawing/2014/main" id="{6E652E8D-8EF4-FC66-A58C-4F2B73BB215E}"/>
              </a:ext>
            </a:extLst>
          </p:cNvPr>
          <p:cNvSpPr>
            <a:spLocks noGrp="1"/>
          </p:cNvSpPr>
          <p:nvPr>
            <p:ph type="body" sz="quarter" idx="57"/>
          </p:nvPr>
        </p:nvSpPr>
        <p:spPr>
          <a:xfrm>
            <a:off x="9079450" y="4052219"/>
            <a:ext cx="2424382"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78" name="Rectangle 59">
            <a:extLst>
              <a:ext uri="{FF2B5EF4-FFF2-40B4-BE49-F238E27FC236}">
                <a16:creationId xmlns:a16="http://schemas.microsoft.com/office/drawing/2014/main" id="{F22B6032-AE24-E4A2-1723-B1D493B7E2BF}"/>
              </a:ext>
            </a:extLst>
          </p:cNvPr>
          <p:cNvSpPr/>
          <p:nvPr userDrawn="1"/>
        </p:nvSpPr>
        <p:spPr>
          <a:xfrm>
            <a:off x="3489247" y="4055797"/>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79" name="Text Placeholder 9">
            <a:extLst>
              <a:ext uri="{FF2B5EF4-FFF2-40B4-BE49-F238E27FC236}">
                <a16:creationId xmlns:a16="http://schemas.microsoft.com/office/drawing/2014/main" id="{4D7B4447-D50D-3F32-2AF5-496BCAFE414E}"/>
              </a:ext>
            </a:extLst>
          </p:cNvPr>
          <p:cNvSpPr>
            <a:spLocks noGrp="1"/>
          </p:cNvSpPr>
          <p:nvPr>
            <p:ph type="body" sz="quarter" idx="58"/>
          </p:nvPr>
        </p:nvSpPr>
        <p:spPr>
          <a:xfrm>
            <a:off x="3582682" y="4052219"/>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80" name="Rectangle 63">
            <a:extLst>
              <a:ext uri="{FF2B5EF4-FFF2-40B4-BE49-F238E27FC236}">
                <a16:creationId xmlns:a16="http://schemas.microsoft.com/office/drawing/2014/main" id="{F1BE5475-EFEE-9698-96B1-163074DEC1F2}"/>
              </a:ext>
            </a:extLst>
          </p:cNvPr>
          <p:cNvSpPr/>
          <p:nvPr userDrawn="1"/>
        </p:nvSpPr>
        <p:spPr>
          <a:xfrm>
            <a:off x="1275483" y="4055797"/>
            <a:ext cx="2086763"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81" name="Text Placeholder 9">
            <a:extLst>
              <a:ext uri="{FF2B5EF4-FFF2-40B4-BE49-F238E27FC236}">
                <a16:creationId xmlns:a16="http://schemas.microsoft.com/office/drawing/2014/main" id="{EB1F15EC-6B14-1513-BCF2-F24778960120}"/>
              </a:ext>
            </a:extLst>
          </p:cNvPr>
          <p:cNvSpPr>
            <a:spLocks noGrp="1"/>
          </p:cNvSpPr>
          <p:nvPr>
            <p:ph type="body" sz="quarter" idx="59" hasCustomPrompt="1"/>
          </p:nvPr>
        </p:nvSpPr>
        <p:spPr>
          <a:xfrm>
            <a:off x="1409150" y="4052219"/>
            <a:ext cx="1819428"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82" name="Rectangle 59">
            <a:extLst>
              <a:ext uri="{FF2B5EF4-FFF2-40B4-BE49-F238E27FC236}">
                <a16:creationId xmlns:a16="http://schemas.microsoft.com/office/drawing/2014/main" id="{5AC3CC30-120F-0689-E474-A221AFB586D5}"/>
              </a:ext>
            </a:extLst>
          </p:cNvPr>
          <p:cNvSpPr/>
          <p:nvPr userDrawn="1"/>
        </p:nvSpPr>
        <p:spPr>
          <a:xfrm>
            <a:off x="6243546" y="4452443"/>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83" name="Rectangle 67">
            <a:extLst>
              <a:ext uri="{FF2B5EF4-FFF2-40B4-BE49-F238E27FC236}">
                <a16:creationId xmlns:a16="http://schemas.microsoft.com/office/drawing/2014/main" id="{4ED83A9A-249B-2378-C2D5-0FAC3ABA0BA3}"/>
              </a:ext>
            </a:extLst>
          </p:cNvPr>
          <p:cNvSpPr/>
          <p:nvPr userDrawn="1"/>
        </p:nvSpPr>
        <p:spPr>
          <a:xfrm>
            <a:off x="8997845" y="4452443"/>
            <a:ext cx="2587592"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84" name="Text Placeholder 9">
            <a:extLst>
              <a:ext uri="{FF2B5EF4-FFF2-40B4-BE49-F238E27FC236}">
                <a16:creationId xmlns:a16="http://schemas.microsoft.com/office/drawing/2014/main" id="{7AC17A31-3FB0-3100-4E01-CEB640F424E3}"/>
              </a:ext>
            </a:extLst>
          </p:cNvPr>
          <p:cNvSpPr>
            <a:spLocks noGrp="1"/>
          </p:cNvSpPr>
          <p:nvPr>
            <p:ph type="body" sz="quarter" idx="60"/>
          </p:nvPr>
        </p:nvSpPr>
        <p:spPr>
          <a:xfrm>
            <a:off x="6336981" y="4448865"/>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85" name="Text Placeholder 9">
            <a:extLst>
              <a:ext uri="{FF2B5EF4-FFF2-40B4-BE49-F238E27FC236}">
                <a16:creationId xmlns:a16="http://schemas.microsoft.com/office/drawing/2014/main" id="{FCF5BD16-EED7-60BE-49B1-7D91C49BFD68}"/>
              </a:ext>
            </a:extLst>
          </p:cNvPr>
          <p:cNvSpPr>
            <a:spLocks noGrp="1"/>
          </p:cNvSpPr>
          <p:nvPr>
            <p:ph type="body" sz="quarter" idx="61"/>
          </p:nvPr>
        </p:nvSpPr>
        <p:spPr>
          <a:xfrm>
            <a:off x="9079450" y="4448865"/>
            <a:ext cx="2424382"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86" name="Rectangle 59">
            <a:extLst>
              <a:ext uri="{FF2B5EF4-FFF2-40B4-BE49-F238E27FC236}">
                <a16:creationId xmlns:a16="http://schemas.microsoft.com/office/drawing/2014/main" id="{649B4E8A-9001-D78F-D3AD-F93CCC3E5B13}"/>
              </a:ext>
            </a:extLst>
          </p:cNvPr>
          <p:cNvSpPr/>
          <p:nvPr userDrawn="1"/>
        </p:nvSpPr>
        <p:spPr>
          <a:xfrm>
            <a:off x="3489247" y="4452443"/>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87" name="Text Placeholder 9">
            <a:extLst>
              <a:ext uri="{FF2B5EF4-FFF2-40B4-BE49-F238E27FC236}">
                <a16:creationId xmlns:a16="http://schemas.microsoft.com/office/drawing/2014/main" id="{93C4C53D-5328-9A43-57D3-6E60E6D21A5D}"/>
              </a:ext>
            </a:extLst>
          </p:cNvPr>
          <p:cNvSpPr>
            <a:spLocks noGrp="1"/>
          </p:cNvSpPr>
          <p:nvPr>
            <p:ph type="body" sz="quarter" idx="62"/>
          </p:nvPr>
        </p:nvSpPr>
        <p:spPr>
          <a:xfrm>
            <a:off x="3582682" y="4448865"/>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88" name="Rectangle 63">
            <a:extLst>
              <a:ext uri="{FF2B5EF4-FFF2-40B4-BE49-F238E27FC236}">
                <a16:creationId xmlns:a16="http://schemas.microsoft.com/office/drawing/2014/main" id="{E0A355B2-D721-83EB-EB60-361B0A69C798}"/>
              </a:ext>
            </a:extLst>
          </p:cNvPr>
          <p:cNvSpPr/>
          <p:nvPr userDrawn="1"/>
        </p:nvSpPr>
        <p:spPr>
          <a:xfrm>
            <a:off x="1275483" y="4452443"/>
            <a:ext cx="2086763"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89" name="Text Placeholder 9">
            <a:extLst>
              <a:ext uri="{FF2B5EF4-FFF2-40B4-BE49-F238E27FC236}">
                <a16:creationId xmlns:a16="http://schemas.microsoft.com/office/drawing/2014/main" id="{6492175A-F02C-0080-CC99-307E46C82250}"/>
              </a:ext>
            </a:extLst>
          </p:cNvPr>
          <p:cNvSpPr>
            <a:spLocks noGrp="1"/>
          </p:cNvSpPr>
          <p:nvPr>
            <p:ph type="body" sz="quarter" idx="63" hasCustomPrompt="1"/>
          </p:nvPr>
        </p:nvSpPr>
        <p:spPr>
          <a:xfrm>
            <a:off x="1409150" y="4448865"/>
            <a:ext cx="1819428"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90" name="Rectangle 59">
            <a:extLst>
              <a:ext uri="{FF2B5EF4-FFF2-40B4-BE49-F238E27FC236}">
                <a16:creationId xmlns:a16="http://schemas.microsoft.com/office/drawing/2014/main" id="{572A7ABF-B4DE-AE71-7933-7F5789F3AA39}"/>
              </a:ext>
            </a:extLst>
          </p:cNvPr>
          <p:cNvSpPr/>
          <p:nvPr userDrawn="1"/>
        </p:nvSpPr>
        <p:spPr>
          <a:xfrm>
            <a:off x="6243546" y="4845511"/>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91" name="Rectangle 67">
            <a:extLst>
              <a:ext uri="{FF2B5EF4-FFF2-40B4-BE49-F238E27FC236}">
                <a16:creationId xmlns:a16="http://schemas.microsoft.com/office/drawing/2014/main" id="{F09F7BC9-BD79-01CC-AE83-246F293E53A0}"/>
              </a:ext>
            </a:extLst>
          </p:cNvPr>
          <p:cNvSpPr/>
          <p:nvPr userDrawn="1"/>
        </p:nvSpPr>
        <p:spPr>
          <a:xfrm>
            <a:off x="8997845" y="4845511"/>
            <a:ext cx="2587592"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92" name="Text Placeholder 9">
            <a:extLst>
              <a:ext uri="{FF2B5EF4-FFF2-40B4-BE49-F238E27FC236}">
                <a16:creationId xmlns:a16="http://schemas.microsoft.com/office/drawing/2014/main" id="{87E32012-5B49-71C2-0B22-5077E3536FFC}"/>
              </a:ext>
            </a:extLst>
          </p:cNvPr>
          <p:cNvSpPr>
            <a:spLocks noGrp="1"/>
          </p:cNvSpPr>
          <p:nvPr>
            <p:ph type="body" sz="quarter" idx="64"/>
          </p:nvPr>
        </p:nvSpPr>
        <p:spPr>
          <a:xfrm>
            <a:off x="6336981" y="4841933"/>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93" name="Text Placeholder 9">
            <a:extLst>
              <a:ext uri="{FF2B5EF4-FFF2-40B4-BE49-F238E27FC236}">
                <a16:creationId xmlns:a16="http://schemas.microsoft.com/office/drawing/2014/main" id="{B8A2244A-29A9-A019-85F5-6B61B83AAB61}"/>
              </a:ext>
            </a:extLst>
          </p:cNvPr>
          <p:cNvSpPr>
            <a:spLocks noGrp="1"/>
          </p:cNvSpPr>
          <p:nvPr>
            <p:ph type="body" sz="quarter" idx="65"/>
          </p:nvPr>
        </p:nvSpPr>
        <p:spPr>
          <a:xfrm>
            <a:off x="9079450" y="4841933"/>
            <a:ext cx="2424382"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94" name="Rectangle 59">
            <a:extLst>
              <a:ext uri="{FF2B5EF4-FFF2-40B4-BE49-F238E27FC236}">
                <a16:creationId xmlns:a16="http://schemas.microsoft.com/office/drawing/2014/main" id="{03DD7E63-EC5F-847C-3348-79C260A470DA}"/>
              </a:ext>
            </a:extLst>
          </p:cNvPr>
          <p:cNvSpPr/>
          <p:nvPr userDrawn="1"/>
        </p:nvSpPr>
        <p:spPr>
          <a:xfrm>
            <a:off x="3489247" y="4845511"/>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95" name="Text Placeholder 9">
            <a:extLst>
              <a:ext uri="{FF2B5EF4-FFF2-40B4-BE49-F238E27FC236}">
                <a16:creationId xmlns:a16="http://schemas.microsoft.com/office/drawing/2014/main" id="{BFF624F8-E16C-5CCC-0608-CB1E0E17ACB7}"/>
              </a:ext>
            </a:extLst>
          </p:cNvPr>
          <p:cNvSpPr>
            <a:spLocks noGrp="1"/>
          </p:cNvSpPr>
          <p:nvPr>
            <p:ph type="body" sz="quarter" idx="66"/>
          </p:nvPr>
        </p:nvSpPr>
        <p:spPr>
          <a:xfrm>
            <a:off x="3582682" y="4841933"/>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196" name="Rectangle 63">
            <a:extLst>
              <a:ext uri="{FF2B5EF4-FFF2-40B4-BE49-F238E27FC236}">
                <a16:creationId xmlns:a16="http://schemas.microsoft.com/office/drawing/2014/main" id="{C3EBDF8D-1A29-325B-842A-C6E5F3E2DBF0}"/>
              </a:ext>
            </a:extLst>
          </p:cNvPr>
          <p:cNvSpPr/>
          <p:nvPr userDrawn="1"/>
        </p:nvSpPr>
        <p:spPr>
          <a:xfrm>
            <a:off x="1275483" y="4845511"/>
            <a:ext cx="2086763"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97" name="Text Placeholder 9">
            <a:extLst>
              <a:ext uri="{FF2B5EF4-FFF2-40B4-BE49-F238E27FC236}">
                <a16:creationId xmlns:a16="http://schemas.microsoft.com/office/drawing/2014/main" id="{2FC89CCD-BDBD-A5EB-AB65-96B3530683F3}"/>
              </a:ext>
            </a:extLst>
          </p:cNvPr>
          <p:cNvSpPr>
            <a:spLocks noGrp="1"/>
          </p:cNvSpPr>
          <p:nvPr>
            <p:ph type="body" sz="quarter" idx="67" hasCustomPrompt="1"/>
          </p:nvPr>
        </p:nvSpPr>
        <p:spPr>
          <a:xfrm>
            <a:off x="1409150" y="4841933"/>
            <a:ext cx="1819428"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198" name="Rectangle 59">
            <a:extLst>
              <a:ext uri="{FF2B5EF4-FFF2-40B4-BE49-F238E27FC236}">
                <a16:creationId xmlns:a16="http://schemas.microsoft.com/office/drawing/2014/main" id="{B55B0D97-C9DD-1FBB-A55F-CE8F0A3A53A4}"/>
              </a:ext>
            </a:extLst>
          </p:cNvPr>
          <p:cNvSpPr/>
          <p:nvPr userDrawn="1"/>
        </p:nvSpPr>
        <p:spPr>
          <a:xfrm>
            <a:off x="6243546" y="5237420"/>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199" name="Rectangle 67">
            <a:extLst>
              <a:ext uri="{FF2B5EF4-FFF2-40B4-BE49-F238E27FC236}">
                <a16:creationId xmlns:a16="http://schemas.microsoft.com/office/drawing/2014/main" id="{9F73928E-14CC-C2A7-2F74-674E201C2095}"/>
              </a:ext>
            </a:extLst>
          </p:cNvPr>
          <p:cNvSpPr/>
          <p:nvPr userDrawn="1"/>
        </p:nvSpPr>
        <p:spPr>
          <a:xfrm>
            <a:off x="8997845" y="5237420"/>
            <a:ext cx="2587592"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00" name="Text Placeholder 9">
            <a:extLst>
              <a:ext uri="{FF2B5EF4-FFF2-40B4-BE49-F238E27FC236}">
                <a16:creationId xmlns:a16="http://schemas.microsoft.com/office/drawing/2014/main" id="{A9A579F9-0763-BBB5-3086-A0B6C02C0370}"/>
              </a:ext>
            </a:extLst>
          </p:cNvPr>
          <p:cNvSpPr>
            <a:spLocks noGrp="1"/>
          </p:cNvSpPr>
          <p:nvPr>
            <p:ph type="body" sz="quarter" idx="68"/>
          </p:nvPr>
        </p:nvSpPr>
        <p:spPr>
          <a:xfrm>
            <a:off x="6336981" y="5233842"/>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201" name="Text Placeholder 9">
            <a:extLst>
              <a:ext uri="{FF2B5EF4-FFF2-40B4-BE49-F238E27FC236}">
                <a16:creationId xmlns:a16="http://schemas.microsoft.com/office/drawing/2014/main" id="{23100170-6F17-E2E7-66E1-76E47953AC88}"/>
              </a:ext>
            </a:extLst>
          </p:cNvPr>
          <p:cNvSpPr>
            <a:spLocks noGrp="1"/>
          </p:cNvSpPr>
          <p:nvPr>
            <p:ph type="body" sz="quarter" idx="69"/>
          </p:nvPr>
        </p:nvSpPr>
        <p:spPr>
          <a:xfrm>
            <a:off x="9079450" y="5233842"/>
            <a:ext cx="2424382"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202" name="Rectangle 59">
            <a:extLst>
              <a:ext uri="{FF2B5EF4-FFF2-40B4-BE49-F238E27FC236}">
                <a16:creationId xmlns:a16="http://schemas.microsoft.com/office/drawing/2014/main" id="{BD607CB0-7177-1210-874F-C36AE0F3A1DF}"/>
              </a:ext>
            </a:extLst>
          </p:cNvPr>
          <p:cNvSpPr/>
          <p:nvPr userDrawn="1"/>
        </p:nvSpPr>
        <p:spPr>
          <a:xfrm>
            <a:off x="3489247" y="5237420"/>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03" name="Text Placeholder 9">
            <a:extLst>
              <a:ext uri="{FF2B5EF4-FFF2-40B4-BE49-F238E27FC236}">
                <a16:creationId xmlns:a16="http://schemas.microsoft.com/office/drawing/2014/main" id="{251D0E58-6197-E7ED-9E18-17C6290D1B74}"/>
              </a:ext>
            </a:extLst>
          </p:cNvPr>
          <p:cNvSpPr>
            <a:spLocks noGrp="1"/>
          </p:cNvSpPr>
          <p:nvPr>
            <p:ph type="body" sz="quarter" idx="70"/>
          </p:nvPr>
        </p:nvSpPr>
        <p:spPr>
          <a:xfrm>
            <a:off x="3582682" y="5233842"/>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204" name="Rectangle 63">
            <a:extLst>
              <a:ext uri="{FF2B5EF4-FFF2-40B4-BE49-F238E27FC236}">
                <a16:creationId xmlns:a16="http://schemas.microsoft.com/office/drawing/2014/main" id="{98AF22E1-0DC9-00D7-E0C8-CB0DE2C245C5}"/>
              </a:ext>
            </a:extLst>
          </p:cNvPr>
          <p:cNvSpPr/>
          <p:nvPr userDrawn="1"/>
        </p:nvSpPr>
        <p:spPr>
          <a:xfrm>
            <a:off x="1275483" y="5237420"/>
            <a:ext cx="2086763"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05" name="Text Placeholder 9">
            <a:extLst>
              <a:ext uri="{FF2B5EF4-FFF2-40B4-BE49-F238E27FC236}">
                <a16:creationId xmlns:a16="http://schemas.microsoft.com/office/drawing/2014/main" id="{E09BD86E-C250-B5A8-0462-075109BAD8F7}"/>
              </a:ext>
            </a:extLst>
          </p:cNvPr>
          <p:cNvSpPr>
            <a:spLocks noGrp="1"/>
          </p:cNvSpPr>
          <p:nvPr>
            <p:ph type="body" sz="quarter" idx="71" hasCustomPrompt="1"/>
          </p:nvPr>
        </p:nvSpPr>
        <p:spPr>
          <a:xfrm>
            <a:off x="1409150" y="5233842"/>
            <a:ext cx="1819428"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206" name="Rectangle 59">
            <a:extLst>
              <a:ext uri="{FF2B5EF4-FFF2-40B4-BE49-F238E27FC236}">
                <a16:creationId xmlns:a16="http://schemas.microsoft.com/office/drawing/2014/main" id="{D946ADBE-CC1C-477D-0BB2-C2AAD77C343C}"/>
              </a:ext>
            </a:extLst>
          </p:cNvPr>
          <p:cNvSpPr/>
          <p:nvPr userDrawn="1"/>
        </p:nvSpPr>
        <p:spPr>
          <a:xfrm>
            <a:off x="6243546" y="5630488"/>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07" name="Rectangle 67">
            <a:extLst>
              <a:ext uri="{FF2B5EF4-FFF2-40B4-BE49-F238E27FC236}">
                <a16:creationId xmlns:a16="http://schemas.microsoft.com/office/drawing/2014/main" id="{BF576FA0-D682-948A-ECF8-1EF51CBEBA6C}"/>
              </a:ext>
            </a:extLst>
          </p:cNvPr>
          <p:cNvSpPr/>
          <p:nvPr userDrawn="1"/>
        </p:nvSpPr>
        <p:spPr>
          <a:xfrm>
            <a:off x="8997845" y="5630488"/>
            <a:ext cx="2587592"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08" name="Text Placeholder 9">
            <a:extLst>
              <a:ext uri="{FF2B5EF4-FFF2-40B4-BE49-F238E27FC236}">
                <a16:creationId xmlns:a16="http://schemas.microsoft.com/office/drawing/2014/main" id="{C16FFF20-EE7F-5615-62D7-3DAD54599CE1}"/>
              </a:ext>
            </a:extLst>
          </p:cNvPr>
          <p:cNvSpPr>
            <a:spLocks noGrp="1"/>
          </p:cNvSpPr>
          <p:nvPr>
            <p:ph type="body" sz="quarter" idx="72"/>
          </p:nvPr>
        </p:nvSpPr>
        <p:spPr>
          <a:xfrm>
            <a:off x="6336981" y="5626910"/>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209" name="Text Placeholder 9">
            <a:extLst>
              <a:ext uri="{FF2B5EF4-FFF2-40B4-BE49-F238E27FC236}">
                <a16:creationId xmlns:a16="http://schemas.microsoft.com/office/drawing/2014/main" id="{4B6C9E1B-FE69-B7AA-F876-E385CAB364BB}"/>
              </a:ext>
            </a:extLst>
          </p:cNvPr>
          <p:cNvSpPr>
            <a:spLocks noGrp="1"/>
          </p:cNvSpPr>
          <p:nvPr>
            <p:ph type="body" sz="quarter" idx="73"/>
          </p:nvPr>
        </p:nvSpPr>
        <p:spPr>
          <a:xfrm>
            <a:off x="9079450" y="5626910"/>
            <a:ext cx="2424382"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210" name="Rectangle 59">
            <a:extLst>
              <a:ext uri="{FF2B5EF4-FFF2-40B4-BE49-F238E27FC236}">
                <a16:creationId xmlns:a16="http://schemas.microsoft.com/office/drawing/2014/main" id="{7255795A-E29B-60AF-48A7-54EDCC111FE0}"/>
              </a:ext>
            </a:extLst>
          </p:cNvPr>
          <p:cNvSpPr/>
          <p:nvPr userDrawn="1"/>
        </p:nvSpPr>
        <p:spPr>
          <a:xfrm>
            <a:off x="3489247" y="5630488"/>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11" name="Text Placeholder 9">
            <a:extLst>
              <a:ext uri="{FF2B5EF4-FFF2-40B4-BE49-F238E27FC236}">
                <a16:creationId xmlns:a16="http://schemas.microsoft.com/office/drawing/2014/main" id="{969F392F-1B0E-9585-64E8-DED31CCEFE94}"/>
              </a:ext>
            </a:extLst>
          </p:cNvPr>
          <p:cNvSpPr>
            <a:spLocks noGrp="1"/>
          </p:cNvSpPr>
          <p:nvPr>
            <p:ph type="body" sz="quarter" idx="74"/>
          </p:nvPr>
        </p:nvSpPr>
        <p:spPr>
          <a:xfrm>
            <a:off x="3582682" y="5626910"/>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212" name="Rectangle 63">
            <a:extLst>
              <a:ext uri="{FF2B5EF4-FFF2-40B4-BE49-F238E27FC236}">
                <a16:creationId xmlns:a16="http://schemas.microsoft.com/office/drawing/2014/main" id="{B5EA6A3A-B5F7-348F-67ED-F443B1A89A22}"/>
              </a:ext>
            </a:extLst>
          </p:cNvPr>
          <p:cNvSpPr/>
          <p:nvPr userDrawn="1"/>
        </p:nvSpPr>
        <p:spPr>
          <a:xfrm>
            <a:off x="1275483" y="5630488"/>
            <a:ext cx="2086763"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13" name="Text Placeholder 9">
            <a:extLst>
              <a:ext uri="{FF2B5EF4-FFF2-40B4-BE49-F238E27FC236}">
                <a16:creationId xmlns:a16="http://schemas.microsoft.com/office/drawing/2014/main" id="{5A11ED3D-3D79-0604-E64E-E2F02B6A0308}"/>
              </a:ext>
            </a:extLst>
          </p:cNvPr>
          <p:cNvSpPr>
            <a:spLocks noGrp="1"/>
          </p:cNvSpPr>
          <p:nvPr>
            <p:ph type="body" sz="quarter" idx="75" hasCustomPrompt="1"/>
          </p:nvPr>
        </p:nvSpPr>
        <p:spPr>
          <a:xfrm>
            <a:off x="1409150" y="5626910"/>
            <a:ext cx="1819428"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214" name="Rectangle 59">
            <a:extLst>
              <a:ext uri="{FF2B5EF4-FFF2-40B4-BE49-F238E27FC236}">
                <a16:creationId xmlns:a16="http://schemas.microsoft.com/office/drawing/2014/main" id="{E60C2823-5D54-B8D5-AA9E-E5E43E6B6178}"/>
              </a:ext>
            </a:extLst>
          </p:cNvPr>
          <p:cNvSpPr/>
          <p:nvPr userDrawn="1"/>
        </p:nvSpPr>
        <p:spPr>
          <a:xfrm>
            <a:off x="6243546" y="6027134"/>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15" name="Rectangle 67">
            <a:extLst>
              <a:ext uri="{FF2B5EF4-FFF2-40B4-BE49-F238E27FC236}">
                <a16:creationId xmlns:a16="http://schemas.microsoft.com/office/drawing/2014/main" id="{FED4E40C-D090-FD6E-3A76-1BDAA4B38504}"/>
              </a:ext>
            </a:extLst>
          </p:cNvPr>
          <p:cNvSpPr/>
          <p:nvPr userDrawn="1"/>
        </p:nvSpPr>
        <p:spPr>
          <a:xfrm>
            <a:off x="8997845" y="6027134"/>
            <a:ext cx="2587592"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16" name="Text Placeholder 9">
            <a:extLst>
              <a:ext uri="{FF2B5EF4-FFF2-40B4-BE49-F238E27FC236}">
                <a16:creationId xmlns:a16="http://schemas.microsoft.com/office/drawing/2014/main" id="{299D3385-3417-272B-9539-7EBA45CB62FE}"/>
              </a:ext>
            </a:extLst>
          </p:cNvPr>
          <p:cNvSpPr>
            <a:spLocks noGrp="1"/>
          </p:cNvSpPr>
          <p:nvPr>
            <p:ph type="body" sz="quarter" idx="76"/>
          </p:nvPr>
        </p:nvSpPr>
        <p:spPr>
          <a:xfrm>
            <a:off x="6336981" y="6023556"/>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217" name="Text Placeholder 9">
            <a:extLst>
              <a:ext uri="{FF2B5EF4-FFF2-40B4-BE49-F238E27FC236}">
                <a16:creationId xmlns:a16="http://schemas.microsoft.com/office/drawing/2014/main" id="{394151AC-48F7-D881-7C11-256C4F6DD3A3}"/>
              </a:ext>
            </a:extLst>
          </p:cNvPr>
          <p:cNvSpPr>
            <a:spLocks noGrp="1"/>
          </p:cNvSpPr>
          <p:nvPr>
            <p:ph type="body" sz="quarter" idx="77"/>
          </p:nvPr>
        </p:nvSpPr>
        <p:spPr>
          <a:xfrm>
            <a:off x="9079450" y="6023556"/>
            <a:ext cx="2424382"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218" name="Rectangle 59">
            <a:extLst>
              <a:ext uri="{FF2B5EF4-FFF2-40B4-BE49-F238E27FC236}">
                <a16:creationId xmlns:a16="http://schemas.microsoft.com/office/drawing/2014/main" id="{A8936114-81D7-814E-11AB-9DCF6CF0F27D}"/>
              </a:ext>
            </a:extLst>
          </p:cNvPr>
          <p:cNvSpPr/>
          <p:nvPr userDrawn="1"/>
        </p:nvSpPr>
        <p:spPr>
          <a:xfrm>
            <a:off x="3489247" y="6027134"/>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19" name="Text Placeholder 9">
            <a:extLst>
              <a:ext uri="{FF2B5EF4-FFF2-40B4-BE49-F238E27FC236}">
                <a16:creationId xmlns:a16="http://schemas.microsoft.com/office/drawing/2014/main" id="{FADB5213-C435-9891-856B-31EAB71E9134}"/>
              </a:ext>
            </a:extLst>
          </p:cNvPr>
          <p:cNvSpPr>
            <a:spLocks noGrp="1"/>
          </p:cNvSpPr>
          <p:nvPr>
            <p:ph type="body" sz="quarter" idx="78"/>
          </p:nvPr>
        </p:nvSpPr>
        <p:spPr>
          <a:xfrm>
            <a:off x="3582682" y="6023556"/>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220" name="Rectangle 63">
            <a:extLst>
              <a:ext uri="{FF2B5EF4-FFF2-40B4-BE49-F238E27FC236}">
                <a16:creationId xmlns:a16="http://schemas.microsoft.com/office/drawing/2014/main" id="{92E9A9FE-EBF8-FA88-50D4-6B6DF6725CA3}"/>
              </a:ext>
            </a:extLst>
          </p:cNvPr>
          <p:cNvSpPr/>
          <p:nvPr userDrawn="1"/>
        </p:nvSpPr>
        <p:spPr>
          <a:xfrm>
            <a:off x="1275483" y="6027134"/>
            <a:ext cx="2086763"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21" name="Text Placeholder 9">
            <a:extLst>
              <a:ext uri="{FF2B5EF4-FFF2-40B4-BE49-F238E27FC236}">
                <a16:creationId xmlns:a16="http://schemas.microsoft.com/office/drawing/2014/main" id="{1655E049-BFA1-0054-99E2-3F930A32003D}"/>
              </a:ext>
            </a:extLst>
          </p:cNvPr>
          <p:cNvSpPr>
            <a:spLocks noGrp="1"/>
          </p:cNvSpPr>
          <p:nvPr>
            <p:ph type="body" sz="quarter" idx="79" hasCustomPrompt="1"/>
          </p:nvPr>
        </p:nvSpPr>
        <p:spPr>
          <a:xfrm>
            <a:off x="1409150" y="6023556"/>
            <a:ext cx="1819428"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
        <p:nvSpPr>
          <p:cNvPr id="222" name="Rectangle 59">
            <a:extLst>
              <a:ext uri="{FF2B5EF4-FFF2-40B4-BE49-F238E27FC236}">
                <a16:creationId xmlns:a16="http://schemas.microsoft.com/office/drawing/2014/main" id="{5535BEB9-3F5B-A204-FCBA-1EB6DD87FFCD}"/>
              </a:ext>
            </a:extLst>
          </p:cNvPr>
          <p:cNvSpPr/>
          <p:nvPr userDrawn="1"/>
        </p:nvSpPr>
        <p:spPr>
          <a:xfrm>
            <a:off x="6243546" y="6420202"/>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23" name="Rectangle 67">
            <a:extLst>
              <a:ext uri="{FF2B5EF4-FFF2-40B4-BE49-F238E27FC236}">
                <a16:creationId xmlns:a16="http://schemas.microsoft.com/office/drawing/2014/main" id="{E10E96A0-5EDB-1B50-B88C-09ECC4ED768B}"/>
              </a:ext>
            </a:extLst>
          </p:cNvPr>
          <p:cNvSpPr/>
          <p:nvPr userDrawn="1"/>
        </p:nvSpPr>
        <p:spPr>
          <a:xfrm>
            <a:off x="8997845" y="6420202"/>
            <a:ext cx="2587592"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24" name="Text Placeholder 9">
            <a:extLst>
              <a:ext uri="{FF2B5EF4-FFF2-40B4-BE49-F238E27FC236}">
                <a16:creationId xmlns:a16="http://schemas.microsoft.com/office/drawing/2014/main" id="{4380BF15-F974-BFD0-4A1B-74E97458CEFA}"/>
              </a:ext>
            </a:extLst>
          </p:cNvPr>
          <p:cNvSpPr>
            <a:spLocks noGrp="1"/>
          </p:cNvSpPr>
          <p:nvPr>
            <p:ph type="body" sz="quarter" idx="80"/>
          </p:nvPr>
        </p:nvSpPr>
        <p:spPr>
          <a:xfrm>
            <a:off x="6336981" y="6416624"/>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225" name="Text Placeholder 9">
            <a:extLst>
              <a:ext uri="{FF2B5EF4-FFF2-40B4-BE49-F238E27FC236}">
                <a16:creationId xmlns:a16="http://schemas.microsoft.com/office/drawing/2014/main" id="{0AC78A75-6A23-83B7-D9EF-D2C9604BF65A}"/>
              </a:ext>
            </a:extLst>
          </p:cNvPr>
          <p:cNvSpPr>
            <a:spLocks noGrp="1"/>
          </p:cNvSpPr>
          <p:nvPr>
            <p:ph type="body" sz="quarter" idx="81"/>
          </p:nvPr>
        </p:nvSpPr>
        <p:spPr>
          <a:xfrm>
            <a:off x="9079450" y="6416624"/>
            <a:ext cx="2424382"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226" name="Rectangle 59">
            <a:extLst>
              <a:ext uri="{FF2B5EF4-FFF2-40B4-BE49-F238E27FC236}">
                <a16:creationId xmlns:a16="http://schemas.microsoft.com/office/drawing/2014/main" id="{B5767917-D7D8-D10E-418E-8CBCD3609B59}"/>
              </a:ext>
            </a:extLst>
          </p:cNvPr>
          <p:cNvSpPr/>
          <p:nvPr userDrawn="1"/>
        </p:nvSpPr>
        <p:spPr>
          <a:xfrm>
            <a:off x="3489247" y="6420202"/>
            <a:ext cx="2627298"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27" name="Text Placeholder 9">
            <a:extLst>
              <a:ext uri="{FF2B5EF4-FFF2-40B4-BE49-F238E27FC236}">
                <a16:creationId xmlns:a16="http://schemas.microsoft.com/office/drawing/2014/main" id="{10AAA4FF-BD58-9609-DCCA-8747142B4BDD}"/>
              </a:ext>
            </a:extLst>
          </p:cNvPr>
          <p:cNvSpPr>
            <a:spLocks noGrp="1"/>
          </p:cNvSpPr>
          <p:nvPr>
            <p:ph type="body" sz="quarter" idx="82"/>
          </p:nvPr>
        </p:nvSpPr>
        <p:spPr>
          <a:xfrm>
            <a:off x="3582682" y="6416624"/>
            <a:ext cx="2440428" cy="267590"/>
          </a:xfrm>
        </p:spPr>
        <p:txBody>
          <a:bodyPr lIns="90000" tIns="46800" rIns="90000" bIns="46800" anchor="ctr">
            <a:normAutofit/>
          </a:bodyPr>
          <a:lstStyle>
            <a:lvl1pPr marL="0" indent="0" algn="ctr">
              <a:lnSpc>
                <a:spcPct val="100000"/>
              </a:lnSpc>
              <a:spcBef>
                <a:spcPts val="0"/>
              </a:spcBef>
              <a:buNone/>
              <a:defRPr sz="1200"/>
            </a:lvl1pPr>
          </a:lstStyle>
          <a:p>
            <a:pPr lvl="0"/>
            <a:endParaRPr lang="de-AT"/>
          </a:p>
        </p:txBody>
      </p:sp>
      <p:sp>
        <p:nvSpPr>
          <p:cNvPr id="228" name="Rectangle 63">
            <a:extLst>
              <a:ext uri="{FF2B5EF4-FFF2-40B4-BE49-F238E27FC236}">
                <a16:creationId xmlns:a16="http://schemas.microsoft.com/office/drawing/2014/main" id="{74A042FF-29AE-A845-FE93-DC1578E41D40}"/>
              </a:ext>
            </a:extLst>
          </p:cNvPr>
          <p:cNvSpPr/>
          <p:nvPr userDrawn="1"/>
        </p:nvSpPr>
        <p:spPr>
          <a:xfrm>
            <a:off x="1275483" y="6420202"/>
            <a:ext cx="2086763" cy="297952"/>
          </a:xfrm>
          <a:prstGeom prst="rect">
            <a:avLst/>
          </a:prstGeom>
          <a:solidFill>
            <a:schemeClr val="bg2"/>
          </a:solid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140028"/>
              </a:solidFill>
              <a:latin typeface="Trenda-Regular"/>
            </a:endParaRPr>
          </a:p>
        </p:txBody>
      </p:sp>
      <p:sp>
        <p:nvSpPr>
          <p:cNvPr id="229" name="Text Placeholder 9">
            <a:extLst>
              <a:ext uri="{FF2B5EF4-FFF2-40B4-BE49-F238E27FC236}">
                <a16:creationId xmlns:a16="http://schemas.microsoft.com/office/drawing/2014/main" id="{384BC8B1-3B97-699F-67B8-D93D02D6A21E}"/>
              </a:ext>
            </a:extLst>
          </p:cNvPr>
          <p:cNvSpPr>
            <a:spLocks noGrp="1"/>
          </p:cNvSpPr>
          <p:nvPr>
            <p:ph type="body" sz="quarter" idx="83" hasCustomPrompt="1"/>
          </p:nvPr>
        </p:nvSpPr>
        <p:spPr>
          <a:xfrm>
            <a:off x="1409150" y="6416624"/>
            <a:ext cx="1819428" cy="267590"/>
          </a:xfrm>
        </p:spPr>
        <p:txBody>
          <a:bodyPr lIns="90000" tIns="46800" rIns="90000" bIns="46800" anchor="ctr">
            <a:normAutofit/>
          </a:bodyPr>
          <a:lstStyle>
            <a:lvl1pPr marL="0" indent="0" algn="ctr">
              <a:lnSpc>
                <a:spcPct val="100000"/>
              </a:lnSpc>
              <a:spcBef>
                <a:spcPts val="0"/>
              </a:spcBef>
              <a:buNone/>
              <a:defRPr sz="1200"/>
            </a:lvl1pPr>
          </a:lstStyle>
          <a:p>
            <a:pPr lvl="0"/>
            <a:r>
              <a:rPr lang="de-AT"/>
              <a:t>XXXX</a:t>
            </a:r>
          </a:p>
        </p:txBody>
      </p:sp>
    </p:spTree>
    <p:extLst>
      <p:ext uri="{BB962C8B-B14F-4D97-AF65-F5344CB8AC3E}">
        <p14:creationId xmlns:p14="http://schemas.microsoft.com/office/powerpoint/2010/main" val="342281532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12/1/2025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66352133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683628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91968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cSld name="1_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12/1/2025</a:t>
            </a:fld>
            <a:endParaRPr lang="en-US"/>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‹Nr.›</a:t>
            </a:fld>
            <a:endParaRPr lang="en-US"/>
          </a:p>
        </p:txBody>
      </p:sp>
    </p:spTree>
    <p:extLst>
      <p:ext uri="{BB962C8B-B14F-4D97-AF65-F5344CB8AC3E}">
        <p14:creationId xmlns:p14="http://schemas.microsoft.com/office/powerpoint/2010/main" val="2799618844"/>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12/1/2025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4084116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12/1/2025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498734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28" name="Rectangle 27"/>
          <p:cNvSpPr/>
          <p:nvPr userDrawn="1"/>
        </p:nvSpPr>
        <p:spPr>
          <a:xfrm>
            <a:off x="0" y="0"/>
            <a:ext cx="12192000" cy="694568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icture Placeholder 4">
            <a:extLst>
              <a:ext uri="{FF2B5EF4-FFF2-40B4-BE49-F238E27FC236}">
                <a16:creationId xmlns:a16="http://schemas.microsoft.com/office/drawing/2014/main" id="{386EB2D5-63C8-D344-986E-5B98583A33DD}"/>
              </a:ext>
            </a:extLst>
          </p:cNvPr>
          <p:cNvSpPr>
            <a:spLocks noGrp="1"/>
          </p:cNvSpPr>
          <p:nvPr>
            <p:ph type="pic" sz="quarter" idx="11" hasCustomPrompt="1"/>
          </p:nvPr>
        </p:nvSpPr>
        <p:spPr>
          <a:xfrm>
            <a:off x="6515100" y="0"/>
            <a:ext cx="5676900" cy="6858000"/>
          </a:xfrm>
          <a:prstGeom prst="rect">
            <a:avLst/>
          </a:prstGeom>
        </p:spPr>
        <p:txBody>
          <a:bodyPr anchor="ctr"/>
          <a:lstStyle>
            <a:lvl1pPr algn="ctr">
              <a:buNone/>
              <a:defRPr sz="2000">
                <a:solidFill>
                  <a:schemeClr val="bg1">
                    <a:lumMod val="65000"/>
                  </a:schemeClr>
                </a:solidFill>
              </a:defRPr>
            </a:lvl1pPr>
          </a:lstStyle>
          <a:p>
            <a:r>
              <a:rPr lang="en-US"/>
              <a:t>Click to add silhouette image</a:t>
            </a:r>
          </a:p>
        </p:txBody>
      </p:sp>
      <p:sp>
        <p:nvSpPr>
          <p:cNvPr id="30" name="Title 1"/>
          <p:cNvSpPr>
            <a:spLocks noGrp="1"/>
          </p:cNvSpPr>
          <p:nvPr>
            <p:ph type="ctrTitle" hasCustomPrompt="1"/>
          </p:nvPr>
        </p:nvSpPr>
        <p:spPr>
          <a:xfrm>
            <a:off x="458709" y="1279547"/>
            <a:ext cx="5811520" cy="733144"/>
          </a:xfrm>
          <a:noFill/>
          <a:effectLst/>
        </p:spPr>
        <p:txBody>
          <a:bodyPr lIns="0" tIns="0" rIns="0" bIns="0" anchor="b">
            <a:normAutofit/>
          </a:bodyPr>
          <a:lstStyle>
            <a:lvl1pPr algn="l">
              <a:defRPr sz="4800" b="1" i="0" strike="noStrike" cap="none" normalizeH="0" baseline="0">
                <a:solidFill>
                  <a:schemeClr val="bg1"/>
                </a:solidFill>
                <a:latin typeface="Suisse Int'l Cond Bold" panose="020B0806000000000000" pitchFamily="34" charset="0"/>
                <a:cs typeface="Arial"/>
              </a:defRPr>
            </a:lvl1pPr>
          </a:lstStyle>
          <a:p>
            <a:r>
              <a:rPr lang="en-US" err="1"/>
              <a:t>Kontakt</a:t>
            </a:r>
            <a:endParaRPr lang="en-US"/>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709" y="5979703"/>
            <a:ext cx="4190458" cy="477579"/>
          </a:xfrm>
          <a:prstGeom prst="rect">
            <a:avLst/>
          </a:prstGeom>
        </p:spPr>
      </p:pic>
      <p:sp>
        <p:nvSpPr>
          <p:cNvPr id="2" name="Content Placeholder 2">
            <a:extLst>
              <a:ext uri="{FF2B5EF4-FFF2-40B4-BE49-F238E27FC236}">
                <a16:creationId xmlns:a16="http://schemas.microsoft.com/office/drawing/2014/main" id="{FF32390D-7A93-2A3D-05EE-CAE50823ADA9}"/>
              </a:ext>
            </a:extLst>
          </p:cNvPr>
          <p:cNvSpPr>
            <a:spLocks noGrp="1"/>
          </p:cNvSpPr>
          <p:nvPr>
            <p:ph idx="1" hasCustomPrompt="1"/>
          </p:nvPr>
        </p:nvSpPr>
        <p:spPr>
          <a:xfrm>
            <a:off x="387657" y="2308124"/>
            <a:ext cx="5882571" cy="3270330"/>
          </a:xfrm>
          <a:prstGeom prst="rect">
            <a:avLst/>
          </a:prstGeom>
        </p:spPr>
        <p:txBody>
          <a:bodyPr/>
          <a:lstStyle>
            <a:lvl1pPr>
              <a:buClr>
                <a:schemeClr val="accent1"/>
              </a:buClr>
              <a:defRPr>
                <a:solidFill>
                  <a:schemeClr val="bg1"/>
                </a:solidFill>
              </a:defRPr>
            </a:lvl1pPr>
            <a:lvl2pPr marL="0" indent="0">
              <a:buClr>
                <a:schemeClr val="accent1"/>
              </a:buClr>
              <a:buNone/>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4324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12/1/2025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40047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12/1/2025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853585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el mit Bild 3">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509CE9-F18C-5020-CF43-5960AFE654F6}"/>
              </a:ext>
            </a:extLst>
          </p:cNvPr>
          <p:cNvSpPr>
            <a:spLocks noGrp="1"/>
          </p:cNvSpPr>
          <p:nvPr>
            <p:ph type="ctrTitle"/>
          </p:nvPr>
        </p:nvSpPr>
        <p:spPr>
          <a:xfrm>
            <a:off x="7772445" y="1480212"/>
            <a:ext cx="3849131" cy="2871351"/>
          </a:xfrm>
        </p:spPr>
        <p:txBody>
          <a:bodyPr rtlCol="0" anchor="ctr">
            <a:normAutofit/>
          </a:bodyPr>
          <a:lstStyle>
            <a:lvl1pPr algn="ctr">
              <a:defRPr sz="3600">
                <a:solidFill>
                  <a:schemeClr val="tx2">
                    <a:alpha val="90000"/>
                  </a:schemeClr>
                </a:solidFill>
              </a:defRPr>
            </a:lvl1pPr>
          </a:lstStyle>
          <a:p>
            <a:pPr rtl="0"/>
            <a:r>
              <a:rPr lang="de"/>
              <a:t>Titelmasterformat durch Klicken bearbeiten</a:t>
            </a:r>
            <a:endParaRPr lang="en-US"/>
          </a:p>
        </p:txBody>
      </p:sp>
      <p:sp>
        <p:nvSpPr>
          <p:cNvPr id="3" name="Untertitel 2">
            <a:extLst>
              <a:ext uri="{FF2B5EF4-FFF2-40B4-BE49-F238E27FC236}">
                <a16:creationId xmlns:a16="http://schemas.microsoft.com/office/drawing/2014/main" id="{A16B3AA5-F8D6-AB69-241F-6F8F1DD41E55}"/>
              </a:ext>
            </a:extLst>
          </p:cNvPr>
          <p:cNvSpPr>
            <a:spLocks noGrp="1"/>
          </p:cNvSpPr>
          <p:nvPr>
            <p:ph type="subTitle" idx="1"/>
          </p:nvPr>
        </p:nvSpPr>
        <p:spPr>
          <a:xfrm>
            <a:off x="7772446" y="5410440"/>
            <a:ext cx="3849128" cy="1068207"/>
          </a:xfrm>
        </p:spPr>
        <p:txBody>
          <a:bodyPr rtlCol="0"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a:p>
        </p:txBody>
      </p:sp>
      <p:sp>
        <p:nvSpPr>
          <p:cNvPr id="16" name="Bildplatzhalter 15">
            <a:extLst>
              <a:ext uri="{FF2B5EF4-FFF2-40B4-BE49-F238E27FC236}">
                <a16:creationId xmlns:a16="http://schemas.microsoft.com/office/drawing/2014/main" id="{569E8996-63F9-282F-EB89-823A9E405F96}"/>
              </a:ext>
            </a:extLst>
          </p:cNvPr>
          <p:cNvSpPr>
            <a:spLocks noGrp="1"/>
          </p:cNvSpPr>
          <p:nvPr>
            <p:ph type="pic" sz="quarter" idx="13" hasCustomPrompt="1"/>
          </p:nvPr>
        </p:nvSpPr>
        <p:spPr>
          <a:xfrm>
            <a:off x="0" y="0"/>
            <a:ext cx="7204414" cy="6859634"/>
          </a:xfrm>
          <a:blipFill dpi="0" rotWithShape="1">
            <a:blip r:embed="rId2">
              <a:alphaModFix amt="80000"/>
            </a:blip>
            <a:srcRect/>
            <a:stretch>
              <a:fillRect/>
            </a:stretch>
          </a:blipFill>
        </p:spPr>
        <p:txBody>
          <a:bodyPr rtlCol="0"/>
          <a:lstStyle>
            <a:lvl1pPr marL="0" indent="0">
              <a:buNone/>
              <a:defRPr/>
            </a:lvl1pPr>
          </a:lstStyle>
          <a:p>
            <a:pPr rtl="0"/>
            <a:r>
              <a:rPr lang="de"/>
              <a:t> </a:t>
            </a:r>
          </a:p>
        </p:txBody>
      </p:sp>
      <p:sp>
        <p:nvSpPr>
          <p:cNvPr id="5" name="Fußzeilenplatzhalter 4">
            <a:extLst>
              <a:ext uri="{FF2B5EF4-FFF2-40B4-BE49-F238E27FC236}">
                <a16:creationId xmlns:a16="http://schemas.microsoft.com/office/drawing/2014/main" id="{7AE78127-77D8-DF99-4AE0-F322800B057B}"/>
              </a:ext>
            </a:extLst>
          </p:cNvPr>
          <p:cNvSpPr>
            <a:spLocks noGrp="1"/>
          </p:cNvSpPr>
          <p:nvPr>
            <p:ph type="ftr" sz="quarter" idx="11"/>
          </p:nvPr>
        </p:nvSpPr>
        <p:spPr>
          <a:xfrm>
            <a:off x="7429501" y="6445997"/>
            <a:ext cx="2955465" cy="365125"/>
          </a:xfrm>
        </p:spPr>
        <p:txBody>
          <a:bodyPr rtlCol="0"/>
          <a:lstStyle>
            <a:lvl1pPr>
              <a:defRPr>
                <a:solidFill>
                  <a:schemeClr val="tx2"/>
                </a:solidFill>
              </a:defRPr>
            </a:lvl1pPr>
          </a:lstStyle>
          <a:p>
            <a:pPr rtl="0"/>
            <a:r>
              <a:rPr lang="de"/>
              <a:t>Beispiel für einen Fußzeilentext</a:t>
            </a:r>
          </a:p>
        </p:txBody>
      </p:sp>
      <p:sp>
        <p:nvSpPr>
          <p:cNvPr id="4" name="Datumsplatzhalter 3">
            <a:extLst>
              <a:ext uri="{FF2B5EF4-FFF2-40B4-BE49-F238E27FC236}">
                <a16:creationId xmlns:a16="http://schemas.microsoft.com/office/drawing/2014/main" id="{D2D04168-7304-004B-C2F6-42E38FDC5908}"/>
              </a:ext>
            </a:extLst>
          </p:cNvPr>
          <p:cNvSpPr>
            <a:spLocks noGrp="1"/>
          </p:cNvSpPr>
          <p:nvPr>
            <p:ph type="dt" sz="half" idx="10"/>
          </p:nvPr>
        </p:nvSpPr>
        <p:spPr>
          <a:xfrm>
            <a:off x="10226650" y="6445997"/>
            <a:ext cx="1353059" cy="365125"/>
          </a:xfrm>
        </p:spPr>
        <p:txBody>
          <a:bodyPr rtlCol="0"/>
          <a:lstStyle>
            <a:lvl1pPr>
              <a:defRPr>
                <a:solidFill>
                  <a:schemeClr val="tx2"/>
                </a:solidFill>
              </a:defRPr>
            </a:lvl1pPr>
          </a:lstStyle>
          <a:p>
            <a:pPr rtl="0"/>
            <a:r>
              <a:rPr lang="en-US"/>
              <a:t>11.08.2025</a:t>
            </a:r>
          </a:p>
        </p:txBody>
      </p:sp>
      <p:sp>
        <p:nvSpPr>
          <p:cNvPr id="6" name="Foliennummernplatzhalt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rtlCol="0"/>
          <a:lstStyle>
            <a:lvl1pPr>
              <a:defRPr>
                <a:solidFill>
                  <a:schemeClr val="tx2"/>
                </a:solidFill>
              </a:defRPr>
            </a:lvl1pPr>
          </a:lstStyle>
          <a:p>
            <a:pPr rtl="0"/>
            <a:fld id="{DDF60B60-82CA-4BB9-BA6E-A62FADF2374B}" type="slidenum">
              <a:rPr lang="en-US" smtClean="0"/>
              <a:t>‹Nr.›</a:t>
            </a:fld>
            <a:endParaRPr lang="en-US"/>
          </a:p>
        </p:txBody>
      </p:sp>
      <p:cxnSp>
        <p:nvCxnSpPr>
          <p:cNvPr id="7" name="Gerader Verbinder 6">
            <a:extLst>
              <a:ext uri="{FF2B5EF4-FFF2-40B4-BE49-F238E27FC236}">
                <a16:creationId xmlns:a16="http://schemas.microsoft.com/office/drawing/2014/main" id="{88BE003B-9AA9-5AAB-16A3-CC8CD5997AAA}"/>
              </a:ext>
            </a:extLst>
          </p:cNvPr>
          <p:cNvCxnSpPr>
            <a:cxnSpLocks/>
          </p:cNvCxnSpPr>
          <p:nvPr/>
        </p:nvCxnSpPr>
        <p:spPr>
          <a:xfrm flipH="1">
            <a:off x="7206802" y="5031087"/>
            <a:ext cx="4985198"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50CBC2A1-BC50-27CD-C764-435FA7A59ABD}"/>
              </a:ext>
            </a:extLst>
          </p:cNvPr>
          <p:cNvCxnSpPr>
            <a:cxnSpLocks/>
          </p:cNvCxnSpPr>
          <p:nvPr/>
        </p:nvCxnSpPr>
        <p:spPr>
          <a:xfrm>
            <a:off x="7206802"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27781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Inhalt mit Bild 1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58AB8C-6B7B-EBD3-4D71-F5150448D3B6}"/>
              </a:ext>
            </a:extLst>
          </p:cNvPr>
          <p:cNvSpPr>
            <a:spLocks noGrp="1"/>
          </p:cNvSpPr>
          <p:nvPr>
            <p:ph type="title"/>
          </p:nvPr>
        </p:nvSpPr>
        <p:spPr>
          <a:xfrm>
            <a:off x="457199" y="377072"/>
            <a:ext cx="4958078" cy="1225485"/>
          </a:xfrm>
        </p:spPr>
        <p:txBody>
          <a:bodyPr rtlCol="0" anchor="t"/>
          <a:lstStyle/>
          <a:p>
            <a:pPr rtl="0"/>
            <a:r>
              <a:rPr lang="de"/>
              <a:t>Titelmasterformat durch Klicken bearbeiten</a:t>
            </a:r>
            <a:endParaRPr lang="en-US"/>
          </a:p>
        </p:txBody>
      </p:sp>
      <p:sp>
        <p:nvSpPr>
          <p:cNvPr id="19" name="Bildplatzhalt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1842182"/>
            <a:ext cx="5758172" cy="4546457"/>
          </a:xfrm>
          <a:blipFill dpi="0" rotWithShape="1">
            <a:blip r:embed="rId2">
              <a:alphaModFix amt="80000"/>
            </a:blip>
            <a:srcRect/>
            <a:stretch>
              <a:fillRect/>
            </a:stretch>
          </a:blipFill>
        </p:spPr>
        <p:txBody>
          <a:bodyPr rtlCol="0"/>
          <a:lstStyle>
            <a:lvl1pPr marL="0" indent="0">
              <a:buNone/>
              <a:defRPr/>
            </a:lvl1pPr>
          </a:lstStyle>
          <a:p>
            <a:pPr rtl="0"/>
            <a:r>
              <a:rPr lang="de"/>
              <a:t> </a:t>
            </a:r>
          </a:p>
        </p:txBody>
      </p:sp>
      <p:sp>
        <p:nvSpPr>
          <p:cNvPr id="3" name="Inhaltsplatzhalter 2">
            <a:extLst>
              <a:ext uri="{FF2B5EF4-FFF2-40B4-BE49-F238E27FC236}">
                <a16:creationId xmlns:a16="http://schemas.microsoft.com/office/drawing/2014/main" id="{00327223-CF88-A3FD-E8DF-370D7C19B1B6}"/>
              </a:ext>
            </a:extLst>
          </p:cNvPr>
          <p:cNvSpPr>
            <a:spLocks noGrp="1"/>
          </p:cNvSpPr>
          <p:nvPr>
            <p:ph idx="1"/>
          </p:nvPr>
        </p:nvSpPr>
        <p:spPr>
          <a:xfrm>
            <a:off x="6176142" y="377072"/>
            <a:ext cx="5558655" cy="5797484"/>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5" name="Fußzeilenplatzhalt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rtlCol="0"/>
          <a:lstStyle/>
          <a:p>
            <a:pPr rtl="0"/>
            <a:r>
              <a:rPr lang="de"/>
              <a:t>Beispiel-Fußzeilentext</a:t>
            </a:r>
          </a:p>
        </p:txBody>
      </p:sp>
      <p:sp>
        <p:nvSpPr>
          <p:cNvPr id="4" name="Datumsplatzhalter 3">
            <a:extLst>
              <a:ext uri="{FF2B5EF4-FFF2-40B4-BE49-F238E27FC236}">
                <a16:creationId xmlns:a16="http://schemas.microsoft.com/office/drawing/2014/main" id="{ADC28223-FDFF-908F-158A-3401127BA5C7}"/>
              </a:ext>
            </a:extLst>
          </p:cNvPr>
          <p:cNvSpPr>
            <a:spLocks noGrp="1"/>
          </p:cNvSpPr>
          <p:nvPr>
            <p:ph type="dt" sz="half" idx="10"/>
          </p:nvPr>
        </p:nvSpPr>
        <p:spPr/>
        <p:txBody>
          <a:bodyPr rtlCol="0"/>
          <a:lstStyle/>
          <a:p>
            <a:pPr rtl="0"/>
            <a:r>
              <a:rPr lang="en-US"/>
              <a:t>11.08.2025</a:t>
            </a:r>
          </a:p>
        </p:txBody>
      </p:sp>
      <p:sp>
        <p:nvSpPr>
          <p:cNvPr id="6" name="Foliennummernplatzhalt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rtlCol="0"/>
          <a:lstStyle/>
          <a:p>
            <a:pPr rtl="0"/>
            <a:fld id="{DDF60B60-82CA-4BB9-BA6E-A62FADF2374B}" type="slidenum">
              <a:rPr lang="en-US" smtClean="0"/>
              <a:t>‹Nr.›</a:t>
            </a:fld>
            <a:endParaRPr lang="en-US"/>
          </a:p>
        </p:txBody>
      </p:sp>
      <p:cxnSp>
        <p:nvCxnSpPr>
          <p:cNvPr id="14" name="Gerader Verbinde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B57362BC-3CD1-D6F5-CB9B-B2AAD7EAD176}"/>
              </a:ext>
            </a:extLst>
          </p:cNvPr>
          <p:cNvCxnSpPr>
            <a:cxnSpLocks/>
          </p:cNvCxnSpPr>
          <p:nvPr/>
        </p:nvCxnSpPr>
        <p:spPr>
          <a:xfrm>
            <a:off x="575817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0F4F50A3-1136-13EC-E499-F6DDCBFE375F}"/>
              </a:ext>
            </a:extLst>
          </p:cNvPr>
          <p:cNvCxnSpPr>
            <a:cxnSpLocks/>
          </p:cNvCxnSpPr>
          <p:nvPr/>
        </p:nvCxnSpPr>
        <p:spPr>
          <a:xfrm flipH="1">
            <a:off x="0" y="1842182"/>
            <a:ext cx="5758174"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800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Zahl groß 4">
    <p:bg>
      <p:bgRef idx="1001">
        <a:schemeClr val="bg2"/>
      </p:bgRef>
    </p:bg>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F5F8892-F2ED-BFCA-E7AB-85D6D27E4996}"/>
              </a:ext>
            </a:extLst>
          </p:cNvPr>
          <p:cNvSpPr/>
          <p:nvPr/>
        </p:nvSpPr>
        <p:spPr>
          <a:xfrm>
            <a:off x="0" y="0"/>
            <a:ext cx="12192000" cy="6858000"/>
          </a:xfrm>
          <a:prstGeom prst="rect">
            <a:avLst/>
          </a:prstGeom>
          <a:solidFill>
            <a:schemeClr val="accent2">
              <a:lumMod val="60000"/>
              <a:lumOff val="40000"/>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el 1">
            <a:extLst>
              <a:ext uri="{FF2B5EF4-FFF2-40B4-BE49-F238E27FC236}">
                <a16:creationId xmlns:a16="http://schemas.microsoft.com/office/drawing/2014/main" id="{0B5B8561-D435-07DE-2456-79994CDFB83C}"/>
              </a:ext>
            </a:extLst>
          </p:cNvPr>
          <p:cNvSpPr>
            <a:spLocks noGrp="1"/>
          </p:cNvSpPr>
          <p:nvPr>
            <p:ph type="title" hasCustomPrompt="1"/>
          </p:nvPr>
        </p:nvSpPr>
        <p:spPr>
          <a:xfrm>
            <a:off x="457200" y="4809744"/>
            <a:ext cx="10817352" cy="1325880"/>
          </a:xfrm>
        </p:spPr>
        <p:txBody>
          <a:bodyPr vert="horz" lIns="91440" tIns="45720" rIns="91440" bIns="45720" rtlCol="0" anchor="ctr">
            <a:normAutofit/>
          </a:bodyPr>
          <a:lstStyle>
            <a:lvl1pPr>
              <a:lnSpc>
                <a:spcPct val="120000"/>
              </a:lnSpc>
              <a:defRPr lang="en-US" sz="2400" cap="all" spc="200" baseline="0" dirty="0">
                <a:solidFill>
                  <a:schemeClr val="tx2">
                    <a:alpha val="90000"/>
                  </a:schemeClr>
                </a:solidFill>
                <a:latin typeface="+mn-lt"/>
              </a:defRPr>
            </a:lvl1pPr>
          </a:lstStyle>
          <a:p>
            <a:pPr lvl="0" rtl="0"/>
            <a:r>
              <a:rPr lang="de"/>
              <a:t>Titelmasterformat durch Klicken bearbeiten</a:t>
            </a:r>
          </a:p>
        </p:txBody>
      </p:sp>
      <p:sp>
        <p:nvSpPr>
          <p:cNvPr id="7" name="Inhaltsplatzhalt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457200" y="603504"/>
            <a:ext cx="10817352" cy="3886200"/>
          </a:xfrm>
        </p:spPr>
        <p:txBody>
          <a:bodyPr vert="horz" lIns="91440" tIns="45720" rIns="91440" bIns="45720" rtlCol="0" anchor="b">
            <a:normAutofit/>
          </a:bodyPr>
          <a:lstStyle>
            <a:lvl1pPr marL="0" indent="0">
              <a:lnSpc>
                <a:spcPct val="90000"/>
              </a:lnSpc>
              <a:buNone/>
              <a:defRPr lang="en-US" sz="26000" dirty="0">
                <a:solidFill>
                  <a:schemeClr val="accent4"/>
                </a:solidFill>
                <a:latin typeface="+mj-lt"/>
              </a:defRPr>
            </a:lvl1pPr>
          </a:lstStyle>
          <a:p>
            <a:pPr lvl="0" rtl="0"/>
            <a:r>
              <a:rPr lang="de"/>
              <a:t>##%</a:t>
            </a:r>
          </a:p>
        </p:txBody>
      </p:sp>
      <p:sp>
        <p:nvSpPr>
          <p:cNvPr id="4" name="Fußzeilenplatzhalt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rtlCol="0"/>
          <a:lstStyle>
            <a:lvl1pPr>
              <a:defRPr>
                <a:solidFill>
                  <a:schemeClr val="tx2"/>
                </a:solidFill>
              </a:defRPr>
            </a:lvl1pPr>
          </a:lstStyle>
          <a:p>
            <a:pPr rtl="0"/>
            <a:r>
              <a:rPr lang="de"/>
              <a:t>Beispiel für einen Fußzeilentext</a:t>
            </a:r>
          </a:p>
        </p:txBody>
      </p:sp>
      <p:sp>
        <p:nvSpPr>
          <p:cNvPr id="3" name="Datumsplatzhalter 2">
            <a:extLst>
              <a:ext uri="{FF2B5EF4-FFF2-40B4-BE49-F238E27FC236}">
                <a16:creationId xmlns:a16="http://schemas.microsoft.com/office/drawing/2014/main" id="{615DF3EE-4BB8-4215-E053-BF3ED1BB9F97}"/>
              </a:ext>
            </a:extLst>
          </p:cNvPr>
          <p:cNvSpPr>
            <a:spLocks noGrp="1"/>
          </p:cNvSpPr>
          <p:nvPr>
            <p:ph type="dt" sz="half" idx="10"/>
          </p:nvPr>
        </p:nvSpPr>
        <p:spPr/>
        <p:txBody>
          <a:bodyPr rtlCol="0"/>
          <a:lstStyle>
            <a:lvl1pPr>
              <a:defRPr>
                <a:solidFill>
                  <a:schemeClr val="tx2"/>
                </a:solidFill>
              </a:defRPr>
            </a:lvl1pPr>
          </a:lstStyle>
          <a:p>
            <a:pPr rtl="0"/>
            <a:r>
              <a:rPr lang="en-US"/>
              <a:t>11.08.2025</a:t>
            </a:r>
          </a:p>
        </p:txBody>
      </p:sp>
      <p:sp>
        <p:nvSpPr>
          <p:cNvPr id="5" name="Foliennummernplatzhalt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rtlCol="0"/>
          <a:lstStyle>
            <a:lvl1pPr>
              <a:defRPr>
                <a:solidFill>
                  <a:schemeClr val="tx2"/>
                </a:solidFill>
              </a:defRPr>
            </a:lvl1pPr>
          </a:lstStyle>
          <a:p>
            <a:pPr rtl="0"/>
            <a:fld id="{DDF60B60-82CA-4BB9-BA6E-A62FADF2374B}" type="slidenum">
              <a:rPr lang="en-US" smtClean="0"/>
              <a:t>‹Nr.›</a:t>
            </a:fld>
            <a:endParaRPr lang="en-US"/>
          </a:p>
        </p:txBody>
      </p:sp>
      <p:cxnSp>
        <p:nvCxnSpPr>
          <p:cNvPr id="6" name="Gerader Verbinder 5">
            <a:extLst>
              <a:ext uri="{FF2B5EF4-FFF2-40B4-BE49-F238E27FC236}">
                <a16:creationId xmlns:a16="http://schemas.microsoft.com/office/drawing/2014/main" id="{FBC03FAC-E732-2A29-931B-DF10E16576A9}"/>
              </a:ext>
            </a:extLst>
          </p:cNvPr>
          <p:cNvCxnSpPr>
            <a:cxnSpLocks/>
          </p:cNvCxnSpPr>
          <p:nvPr/>
        </p:nvCxnSpPr>
        <p:spPr>
          <a:xfrm flipH="1">
            <a:off x="0" y="4567063"/>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22EAA9EA-F053-9082-1866-9E27466BAA2B}"/>
              </a:ext>
            </a:extLst>
          </p:cNvPr>
          <p:cNvCxnSpPr>
            <a:cxnSpLocks/>
          </p:cNvCxnSpPr>
          <p:nvPr/>
        </p:nvCxnSpPr>
        <p:spPr>
          <a:xfrm flipH="1">
            <a:off x="0" y="6396171"/>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C4634D08-FFFD-5C50-9C95-E26621C9F10B}"/>
              </a:ext>
            </a:extLst>
          </p:cNvPr>
          <p:cNvCxnSpPr>
            <a:cxnSpLocks/>
          </p:cNvCxnSpPr>
          <p:nvPr/>
        </p:nvCxnSpPr>
        <p:spPr>
          <a:xfrm>
            <a:off x="11734800" y="0"/>
            <a:ext cx="0" cy="685800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785043"/>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Warm-Gradient-B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55BD0D-2AF0-4AE5-3142-CA7D6541B33A}"/>
              </a:ext>
            </a:extLst>
          </p:cNvPr>
          <p:cNvSpPr/>
          <p:nvPr userDrawn="1"/>
        </p:nvSpPr>
        <p:spPr bwMode="auto">
          <a:xfrm>
            <a:off x="176463" y="-1026695"/>
            <a:ext cx="1155032" cy="753979"/>
          </a:xfrm>
          <a:prstGeom prst="rect">
            <a:avLst/>
          </a:prstGeom>
          <a:gradFill>
            <a:gsLst>
              <a:gs pos="76000">
                <a:srgbClr val="F8E8DC"/>
              </a:gs>
              <a:gs pos="0">
                <a:schemeClr val="bg1"/>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93753382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12/1/2025</a:t>
            </a:fld>
            <a:endParaRPr lang="en-US"/>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8286237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12/1/2025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40528842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12/1/2025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444420082"/>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91E1200C-B235-8D20-EF79-470AC12F8061}"/>
              </a:ext>
            </a:extLst>
          </p:cNvPr>
          <p:cNvSpPr>
            <a:spLocks noGrp="1"/>
          </p:cNvSpPr>
          <p:nvPr>
            <p:ph type="pic" idx="1"/>
          </p:nvPr>
        </p:nvSpPr>
        <p:spPr>
          <a:xfrm>
            <a:off x="0" y="0"/>
            <a:ext cx="5914663" cy="6858000"/>
          </a:xfrm>
          <a:prstGeom prst="rect">
            <a:avLst/>
          </a:prstGeom>
          <a:pattFill prst="pct10">
            <a:fgClr>
              <a:schemeClr val="tx1"/>
            </a:fgClr>
            <a:bgClr>
              <a:schemeClr val="bg1"/>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GB"/>
          </a:p>
        </p:txBody>
      </p:sp>
      <p:cxnSp>
        <p:nvCxnSpPr>
          <p:cNvPr id="18" name="Straight Connector 17">
            <a:extLst>
              <a:ext uri="{FF2B5EF4-FFF2-40B4-BE49-F238E27FC236}">
                <a16:creationId xmlns:a16="http://schemas.microsoft.com/office/drawing/2014/main" id="{0B4ABCB8-CBC6-9CF2-4B34-9E11511DACAE}"/>
              </a:ext>
            </a:extLst>
          </p:cNvPr>
          <p:cNvCxnSpPr/>
          <p:nvPr/>
        </p:nvCxnSpPr>
        <p:spPr>
          <a:xfrm>
            <a:off x="6458673" y="2458487"/>
            <a:ext cx="5223189"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0A4341E-1F6F-8BD6-FBA1-ED96F906CB86}"/>
              </a:ext>
            </a:extLst>
          </p:cNvPr>
          <p:cNvCxnSpPr/>
          <p:nvPr/>
        </p:nvCxnSpPr>
        <p:spPr>
          <a:xfrm>
            <a:off x="6458673" y="3157641"/>
            <a:ext cx="5223189"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D2C532A-0295-393C-0227-ADB579D2E36A}"/>
              </a:ext>
            </a:extLst>
          </p:cNvPr>
          <p:cNvCxnSpPr/>
          <p:nvPr/>
        </p:nvCxnSpPr>
        <p:spPr>
          <a:xfrm>
            <a:off x="6458673" y="3856795"/>
            <a:ext cx="5223189"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66EC3E1-5C7D-E2A2-1A64-2D2F5842AAC4}"/>
              </a:ext>
            </a:extLst>
          </p:cNvPr>
          <p:cNvCxnSpPr/>
          <p:nvPr/>
        </p:nvCxnSpPr>
        <p:spPr>
          <a:xfrm>
            <a:off x="6458673" y="4555949"/>
            <a:ext cx="5223189"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99DB1FC-9731-D9DF-666F-30438A33D7B3}"/>
              </a:ext>
            </a:extLst>
          </p:cNvPr>
          <p:cNvCxnSpPr/>
          <p:nvPr/>
        </p:nvCxnSpPr>
        <p:spPr>
          <a:xfrm>
            <a:off x="6458673" y="5255103"/>
            <a:ext cx="5223189"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30" name="Text Placeholder 29">
            <a:extLst>
              <a:ext uri="{FF2B5EF4-FFF2-40B4-BE49-F238E27FC236}">
                <a16:creationId xmlns:a16="http://schemas.microsoft.com/office/drawing/2014/main" id="{026E379D-A61A-8441-B7BC-9E4B8E8DD686}"/>
              </a:ext>
            </a:extLst>
          </p:cNvPr>
          <p:cNvSpPr>
            <a:spLocks noGrp="1"/>
          </p:cNvSpPr>
          <p:nvPr>
            <p:ph type="body" sz="quarter" idx="10" hasCustomPrompt="1"/>
          </p:nvPr>
        </p:nvSpPr>
        <p:spPr>
          <a:xfrm>
            <a:off x="6362700" y="647700"/>
            <a:ext cx="5319161"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
        <p:nvSpPr>
          <p:cNvPr id="32" name="Text Placeholder 31">
            <a:extLst>
              <a:ext uri="{FF2B5EF4-FFF2-40B4-BE49-F238E27FC236}">
                <a16:creationId xmlns:a16="http://schemas.microsoft.com/office/drawing/2014/main" id="{22EB4571-A363-E265-4082-D459658AE9FA}"/>
              </a:ext>
            </a:extLst>
          </p:cNvPr>
          <p:cNvSpPr>
            <a:spLocks noGrp="1"/>
          </p:cNvSpPr>
          <p:nvPr>
            <p:ph type="body" sz="quarter" idx="11" hasCustomPrompt="1"/>
          </p:nvPr>
        </p:nvSpPr>
        <p:spPr>
          <a:xfrm>
            <a:off x="6362218" y="1858085"/>
            <a:ext cx="4005564" cy="501650"/>
          </a:xfrm>
          <a:prstGeom prst="rect">
            <a:avLst/>
          </a:prstGeom>
        </p:spPr>
        <p:txBody>
          <a:bodyPr anchor="ctr"/>
          <a:lstStyle>
            <a:lvl1pPr marL="0" indent="0">
              <a:buNone/>
              <a:defRPr sz="1900">
                <a:solidFill>
                  <a:schemeClr val="tx1"/>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34" name="Text Placeholder 31">
            <a:extLst>
              <a:ext uri="{FF2B5EF4-FFF2-40B4-BE49-F238E27FC236}">
                <a16:creationId xmlns:a16="http://schemas.microsoft.com/office/drawing/2014/main" id="{AC4853DE-3850-C2CC-18E5-9C9B2C278B14}"/>
              </a:ext>
            </a:extLst>
          </p:cNvPr>
          <p:cNvSpPr>
            <a:spLocks noGrp="1"/>
          </p:cNvSpPr>
          <p:nvPr>
            <p:ph type="body" sz="quarter" idx="13" hasCustomPrompt="1"/>
          </p:nvPr>
        </p:nvSpPr>
        <p:spPr>
          <a:xfrm>
            <a:off x="6362218" y="2557239"/>
            <a:ext cx="4005564" cy="501650"/>
          </a:xfrm>
          <a:prstGeom prst="rect">
            <a:avLst/>
          </a:prstGeom>
        </p:spPr>
        <p:txBody>
          <a:bodyPr anchor="ctr"/>
          <a:lstStyle>
            <a:lvl1pPr marL="0" indent="0">
              <a:buNone/>
              <a:defRPr sz="1900">
                <a:solidFill>
                  <a:schemeClr val="tx1"/>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36" name="Text Placeholder 31">
            <a:extLst>
              <a:ext uri="{FF2B5EF4-FFF2-40B4-BE49-F238E27FC236}">
                <a16:creationId xmlns:a16="http://schemas.microsoft.com/office/drawing/2014/main" id="{A89ABECF-684B-C91B-EA6E-CA565AB7B32A}"/>
              </a:ext>
            </a:extLst>
          </p:cNvPr>
          <p:cNvSpPr>
            <a:spLocks noGrp="1"/>
          </p:cNvSpPr>
          <p:nvPr>
            <p:ph type="body" sz="quarter" idx="15" hasCustomPrompt="1"/>
          </p:nvPr>
        </p:nvSpPr>
        <p:spPr>
          <a:xfrm>
            <a:off x="6362218" y="3256393"/>
            <a:ext cx="4005564" cy="501650"/>
          </a:xfrm>
          <a:prstGeom prst="rect">
            <a:avLst/>
          </a:prstGeom>
        </p:spPr>
        <p:txBody>
          <a:bodyPr anchor="ctr"/>
          <a:lstStyle>
            <a:lvl1pPr marL="0" indent="0">
              <a:buNone/>
              <a:defRPr sz="1900">
                <a:solidFill>
                  <a:schemeClr val="tx1"/>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38" name="Text Placeholder 31">
            <a:extLst>
              <a:ext uri="{FF2B5EF4-FFF2-40B4-BE49-F238E27FC236}">
                <a16:creationId xmlns:a16="http://schemas.microsoft.com/office/drawing/2014/main" id="{B386CFD7-BACD-7AC8-30B6-C0A382429D86}"/>
              </a:ext>
            </a:extLst>
          </p:cNvPr>
          <p:cNvSpPr>
            <a:spLocks noGrp="1"/>
          </p:cNvSpPr>
          <p:nvPr>
            <p:ph type="body" sz="quarter" idx="17" hasCustomPrompt="1"/>
          </p:nvPr>
        </p:nvSpPr>
        <p:spPr>
          <a:xfrm>
            <a:off x="6362218" y="3955547"/>
            <a:ext cx="4005564" cy="501650"/>
          </a:xfrm>
          <a:prstGeom prst="rect">
            <a:avLst/>
          </a:prstGeom>
        </p:spPr>
        <p:txBody>
          <a:bodyPr anchor="ctr"/>
          <a:lstStyle>
            <a:lvl1pPr marL="0" indent="0">
              <a:buNone/>
              <a:defRPr sz="1900">
                <a:solidFill>
                  <a:schemeClr val="tx1"/>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40" name="Text Placeholder 31">
            <a:extLst>
              <a:ext uri="{FF2B5EF4-FFF2-40B4-BE49-F238E27FC236}">
                <a16:creationId xmlns:a16="http://schemas.microsoft.com/office/drawing/2014/main" id="{740E9420-80C3-A5D3-D986-114FF6A60DDF}"/>
              </a:ext>
            </a:extLst>
          </p:cNvPr>
          <p:cNvSpPr>
            <a:spLocks noGrp="1"/>
          </p:cNvSpPr>
          <p:nvPr>
            <p:ph type="body" sz="quarter" idx="19" hasCustomPrompt="1"/>
          </p:nvPr>
        </p:nvSpPr>
        <p:spPr>
          <a:xfrm>
            <a:off x="6362218" y="4654701"/>
            <a:ext cx="4005564" cy="501650"/>
          </a:xfrm>
          <a:prstGeom prst="rect">
            <a:avLst/>
          </a:prstGeom>
        </p:spPr>
        <p:txBody>
          <a:bodyPr anchor="ctr"/>
          <a:lstStyle>
            <a:lvl1pPr marL="0" indent="0">
              <a:buNone/>
              <a:defRPr sz="1900">
                <a:solidFill>
                  <a:schemeClr val="tx1"/>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42" name="Text Placeholder 31">
            <a:extLst>
              <a:ext uri="{FF2B5EF4-FFF2-40B4-BE49-F238E27FC236}">
                <a16:creationId xmlns:a16="http://schemas.microsoft.com/office/drawing/2014/main" id="{1AA00003-A07D-2ECC-7913-707F02A9E635}"/>
              </a:ext>
            </a:extLst>
          </p:cNvPr>
          <p:cNvSpPr>
            <a:spLocks noGrp="1"/>
          </p:cNvSpPr>
          <p:nvPr>
            <p:ph type="body" sz="quarter" idx="21" hasCustomPrompt="1"/>
          </p:nvPr>
        </p:nvSpPr>
        <p:spPr>
          <a:xfrm>
            <a:off x="6362218" y="5353851"/>
            <a:ext cx="4005564" cy="501650"/>
          </a:xfrm>
          <a:prstGeom prst="rect">
            <a:avLst/>
          </a:prstGeom>
        </p:spPr>
        <p:txBody>
          <a:bodyPr anchor="ctr"/>
          <a:lstStyle>
            <a:lvl1pPr marL="0" indent="0">
              <a:buNone/>
              <a:defRPr sz="1900">
                <a:solidFill>
                  <a:schemeClr val="tx1"/>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44" name="Text Placeholder 31">
            <a:extLst>
              <a:ext uri="{FF2B5EF4-FFF2-40B4-BE49-F238E27FC236}">
                <a16:creationId xmlns:a16="http://schemas.microsoft.com/office/drawing/2014/main" id="{5D2CBECC-772C-A2FE-F6CF-0968DCD9CF8F}"/>
              </a:ext>
            </a:extLst>
          </p:cNvPr>
          <p:cNvSpPr>
            <a:spLocks noGrp="1"/>
          </p:cNvSpPr>
          <p:nvPr>
            <p:ph type="body" sz="quarter" idx="22" hasCustomPrompt="1"/>
          </p:nvPr>
        </p:nvSpPr>
        <p:spPr>
          <a:xfrm>
            <a:off x="10718156" y="1858085"/>
            <a:ext cx="963705" cy="501650"/>
          </a:xfrm>
          <a:prstGeom prst="rect">
            <a:avLst/>
          </a:prstGeom>
        </p:spPr>
        <p:txBody>
          <a:bodyPr anchor="ctr"/>
          <a:lstStyle>
            <a:lvl1pPr marL="0" indent="0" algn="r">
              <a:buNone/>
              <a:defRPr sz="1900">
                <a:solidFill>
                  <a:schemeClr val="tx1"/>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
        <p:nvSpPr>
          <p:cNvPr id="45" name="Text Placeholder 31">
            <a:extLst>
              <a:ext uri="{FF2B5EF4-FFF2-40B4-BE49-F238E27FC236}">
                <a16:creationId xmlns:a16="http://schemas.microsoft.com/office/drawing/2014/main" id="{63CB3DC2-F391-EF76-77E7-0AB6148A76AF}"/>
              </a:ext>
            </a:extLst>
          </p:cNvPr>
          <p:cNvSpPr>
            <a:spLocks noGrp="1"/>
          </p:cNvSpPr>
          <p:nvPr>
            <p:ph type="body" sz="quarter" idx="23" hasCustomPrompt="1"/>
          </p:nvPr>
        </p:nvSpPr>
        <p:spPr>
          <a:xfrm>
            <a:off x="10718156" y="2557239"/>
            <a:ext cx="963705" cy="501650"/>
          </a:xfrm>
          <a:prstGeom prst="rect">
            <a:avLst/>
          </a:prstGeom>
        </p:spPr>
        <p:txBody>
          <a:bodyPr anchor="ctr"/>
          <a:lstStyle>
            <a:lvl1pPr marL="0" indent="0" algn="r">
              <a:buNone/>
              <a:defRPr sz="1900">
                <a:solidFill>
                  <a:schemeClr val="tx1"/>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
        <p:nvSpPr>
          <p:cNvPr id="46" name="Text Placeholder 31">
            <a:extLst>
              <a:ext uri="{FF2B5EF4-FFF2-40B4-BE49-F238E27FC236}">
                <a16:creationId xmlns:a16="http://schemas.microsoft.com/office/drawing/2014/main" id="{E3195D00-0399-1D70-FA2F-9296F11F8D14}"/>
              </a:ext>
            </a:extLst>
          </p:cNvPr>
          <p:cNvSpPr>
            <a:spLocks noGrp="1"/>
          </p:cNvSpPr>
          <p:nvPr>
            <p:ph type="body" sz="quarter" idx="24" hasCustomPrompt="1"/>
          </p:nvPr>
        </p:nvSpPr>
        <p:spPr>
          <a:xfrm>
            <a:off x="10718156" y="3256393"/>
            <a:ext cx="963705" cy="501650"/>
          </a:xfrm>
          <a:prstGeom prst="rect">
            <a:avLst/>
          </a:prstGeom>
        </p:spPr>
        <p:txBody>
          <a:bodyPr anchor="ctr"/>
          <a:lstStyle>
            <a:lvl1pPr marL="0" indent="0" algn="r">
              <a:buNone/>
              <a:defRPr sz="1900">
                <a:solidFill>
                  <a:schemeClr val="tx1"/>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
        <p:nvSpPr>
          <p:cNvPr id="47" name="Text Placeholder 31">
            <a:extLst>
              <a:ext uri="{FF2B5EF4-FFF2-40B4-BE49-F238E27FC236}">
                <a16:creationId xmlns:a16="http://schemas.microsoft.com/office/drawing/2014/main" id="{1AC92CCB-6873-81D1-CD8F-9A5521A80C1B}"/>
              </a:ext>
            </a:extLst>
          </p:cNvPr>
          <p:cNvSpPr>
            <a:spLocks noGrp="1"/>
          </p:cNvSpPr>
          <p:nvPr>
            <p:ph type="body" sz="quarter" idx="25" hasCustomPrompt="1"/>
          </p:nvPr>
        </p:nvSpPr>
        <p:spPr>
          <a:xfrm>
            <a:off x="10718156" y="3955547"/>
            <a:ext cx="963705" cy="501650"/>
          </a:xfrm>
          <a:prstGeom prst="rect">
            <a:avLst/>
          </a:prstGeom>
        </p:spPr>
        <p:txBody>
          <a:bodyPr anchor="ctr"/>
          <a:lstStyle>
            <a:lvl1pPr marL="0" indent="0" algn="r">
              <a:buNone/>
              <a:defRPr sz="1900">
                <a:solidFill>
                  <a:schemeClr val="tx1"/>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
        <p:nvSpPr>
          <p:cNvPr id="48" name="Text Placeholder 31">
            <a:extLst>
              <a:ext uri="{FF2B5EF4-FFF2-40B4-BE49-F238E27FC236}">
                <a16:creationId xmlns:a16="http://schemas.microsoft.com/office/drawing/2014/main" id="{C97677FC-66EB-1E28-EF61-EA8D62A3F9D0}"/>
              </a:ext>
            </a:extLst>
          </p:cNvPr>
          <p:cNvSpPr>
            <a:spLocks noGrp="1"/>
          </p:cNvSpPr>
          <p:nvPr>
            <p:ph type="body" sz="quarter" idx="26" hasCustomPrompt="1"/>
          </p:nvPr>
        </p:nvSpPr>
        <p:spPr>
          <a:xfrm>
            <a:off x="10718156" y="4654701"/>
            <a:ext cx="963705" cy="501650"/>
          </a:xfrm>
          <a:prstGeom prst="rect">
            <a:avLst/>
          </a:prstGeom>
        </p:spPr>
        <p:txBody>
          <a:bodyPr anchor="ctr"/>
          <a:lstStyle>
            <a:lvl1pPr marL="0" indent="0" algn="r">
              <a:buNone/>
              <a:defRPr sz="1900">
                <a:solidFill>
                  <a:schemeClr val="tx1"/>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
        <p:nvSpPr>
          <p:cNvPr id="49" name="Text Placeholder 31">
            <a:extLst>
              <a:ext uri="{FF2B5EF4-FFF2-40B4-BE49-F238E27FC236}">
                <a16:creationId xmlns:a16="http://schemas.microsoft.com/office/drawing/2014/main" id="{2A353C25-C87D-756F-DB6B-4A9BB1C17B4E}"/>
              </a:ext>
            </a:extLst>
          </p:cNvPr>
          <p:cNvSpPr>
            <a:spLocks noGrp="1"/>
          </p:cNvSpPr>
          <p:nvPr>
            <p:ph type="body" sz="quarter" idx="27" hasCustomPrompt="1"/>
          </p:nvPr>
        </p:nvSpPr>
        <p:spPr>
          <a:xfrm>
            <a:off x="10718156" y="5353851"/>
            <a:ext cx="963705" cy="501650"/>
          </a:xfrm>
          <a:prstGeom prst="rect">
            <a:avLst/>
          </a:prstGeom>
        </p:spPr>
        <p:txBody>
          <a:bodyPr anchor="ctr"/>
          <a:lstStyle>
            <a:lvl1pPr marL="0" indent="0" algn="r">
              <a:buNone/>
              <a:defRPr sz="1900">
                <a:solidFill>
                  <a:schemeClr val="tx1"/>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Tree>
    <p:extLst>
      <p:ext uri="{BB962C8B-B14F-4D97-AF65-F5344CB8AC3E}">
        <p14:creationId xmlns:p14="http://schemas.microsoft.com/office/powerpoint/2010/main" val="4082468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Divider - Mulitple Arrows">
    <p:spTree>
      <p:nvGrpSpPr>
        <p:cNvPr id="1" name=""/>
        <p:cNvGrpSpPr/>
        <p:nvPr/>
      </p:nvGrpSpPr>
      <p:grpSpPr>
        <a:xfrm>
          <a:off x="0" y="0"/>
          <a:ext cx="0" cy="0"/>
          <a:chOff x="0" y="0"/>
          <a:chExt cx="0" cy="0"/>
        </a:xfrm>
      </p:grpSpPr>
      <p:sp>
        <p:nvSpPr>
          <p:cNvPr id="23" name="Rectangle 22"/>
          <p:cNvSpPr/>
          <p:nvPr userDrawn="1"/>
        </p:nvSpPr>
        <p:spPr>
          <a:xfrm>
            <a:off x="0" y="0"/>
            <a:ext cx="12192000" cy="69206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FA4A522-B36D-8C44-AAD4-A79F84FF3037}"/>
              </a:ext>
            </a:extLst>
          </p:cNvPr>
          <p:cNvGrpSpPr/>
          <p:nvPr userDrawn="1"/>
        </p:nvGrpSpPr>
        <p:grpSpPr>
          <a:xfrm>
            <a:off x="5707380" y="0"/>
            <a:ext cx="5791200" cy="6920630"/>
            <a:chOff x="3200400" y="0"/>
            <a:chExt cx="5791200" cy="6858000"/>
          </a:xfrm>
        </p:grpSpPr>
        <p:grpSp>
          <p:nvGrpSpPr>
            <p:cNvPr id="14" name="Group 13">
              <a:extLst>
                <a:ext uri="{FF2B5EF4-FFF2-40B4-BE49-F238E27FC236}">
                  <a16:creationId xmlns:a16="http://schemas.microsoft.com/office/drawing/2014/main" id="{6E70B585-A352-D248-ADB1-2460553AC582}"/>
                </a:ext>
              </a:extLst>
            </p:cNvPr>
            <p:cNvGrpSpPr/>
            <p:nvPr/>
          </p:nvGrpSpPr>
          <p:grpSpPr>
            <a:xfrm>
              <a:off x="3200400" y="0"/>
              <a:ext cx="5791200" cy="3429000"/>
              <a:chOff x="3200400" y="0"/>
              <a:chExt cx="5791200" cy="3429000"/>
            </a:xfrm>
          </p:grpSpPr>
          <p:sp>
            <p:nvSpPr>
              <p:cNvPr id="22" name="Freeform 5">
                <a:extLst>
                  <a:ext uri="{FF2B5EF4-FFF2-40B4-BE49-F238E27FC236}">
                    <a16:creationId xmlns:a16="http://schemas.microsoft.com/office/drawing/2014/main" id="{739249AD-9F2A-BA44-A63C-6AEF08DBB603}"/>
                  </a:ext>
                </a:extLst>
              </p:cNvPr>
              <p:cNvSpPr>
                <a:spLocks/>
              </p:cNvSpPr>
              <p:nvPr/>
            </p:nvSpPr>
            <p:spPr bwMode="auto">
              <a:xfrm>
                <a:off x="3200400" y="0"/>
                <a:ext cx="2466975" cy="3429000"/>
              </a:xfrm>
              <a:custGeom>
                <a:avLst/>
                <a:gdLst>
                  <a:gd name="T0" fmla="*/ 1302 w 1554"/>
                  <a:gd name="T1" fmla="*/ 2160 h 2160"/>
                  <a:gd name="T2" fmla="*/ 1554 w 1554"/>
                  <a:gd name="T3" fmla="*/ 2160 h 2160"/>
                  <a:gd name="T4" fmla="*/ 252 w 1554"/>
                  <a:gd name="T5" fmla="*/ 0 h 2160"/>
                  <a:gd name="T6" fmla="*/ 0 w 1554"/>
                  <a:gd name="T7" fmla="*/ 0 h 2160"/>
                  <a:gd name="T8" fmla="*/ 1302 w 1554"/>
                  <a:gd name="T9" fmla="*/ 2160 h 2160"/>
                </a:gdLst>
                <a:ahLst/>
                <a:cxnLst>
                  <a:cxn ang="0">
                    <a:pos x="T0" y="T1"/>
                  </a:cxn>
                  <a:cxn ang="0">
                    <a:pos x="T2" y="T3"/>
                  </a:cxn>
                  <a:cxn ang="0">
                    <a:pos x="T4" y="T5"/>
                  </a:cxn>
                  <a:cxn ang="0">
                    <a:pos x="T6" y="T7"/>
                  </a:cxn>
                  <a:cxn ang="0">
                    <a:pos x="T8" y="T9"/>
                  </a:cxn>
                </a:cxnLst>
                <a:rect l="0" t="0" r="r" b="b"/>
                <a:pathLst>
                  <a:path w="1554" h="2160">
                    <a:moveTo>
                      <a:pt x="1302" y="2160"/>
                    </a:moveTo>
                    <a:lnTo>
                      <a:pt x="1554" y="2160"/>
                    </a:lnTo>
                    <a:lnTo>
                      <a:pt x="252" y="0"/>
                    </a:lnTo>
                    <a:lnTo>
                      <a:pt x="0" y="0"/>
                    </a:lnTo>
                    <a:lnTo>
                      <a:pt x="1302" y="2160"/>
                    </a:lnTo>
                    <a:close/>
                  </a:path>
                </a:pathLst>
              </a:custGeom>
              <a:solidFill>
                <a:srgbClr val="FFFC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a:extLst>
                  <a:ext uri="{FF2B5EF4-FFF2-40B4-BE49-F238E27FC236}">
                    <a16:creationId xmlns:a16="http://schemas.microsoft.com/office/drawing/2014/main" id="{0D342B91-3048-304E-B67F-B31BA0CAB265}"/>
                  </a:ext>
                </a:extLst>
              </p:cNvPr>
              <p:cNvSpPr>
                <a:spLocks/>
              </p:cNvSpPr>
              <p:nvPr/>
            </p:nvSpPr>
            <p:spPr bwMode="auto">
              <a:xfrm>
                <a:off x="4029075" y="0"/>
                <a:ext cx="2471738" cy="3429000"/>
              </a:xfrm>
              <a:custGeom>
                <a:avLst/>
                <a:gdLst>
                  <a:gd name="T0" fmla="*/ 1302 w 1557"/>
                  <a:gd name="T1" fmla="*/ 2160 h 2160"/>
                  <a:gd name="T2" fmla="*/ 1557 w 1557"/>
                  <a:gd name="T3" fmla="*/ 2160 h 2160"/>
                  <a:gd name="T4" fmla="*/ 255 w 1557"/>
                  <a:gd name="T5" fmla="*/ 0 h 2160"/>
                  <a:gd name="T6" fmla="*/ 0 w 1557"/>
                  <a:gd name="T7" fmla="*/ 0 h 2160"/>
                  <a:gd name="T8" fmla="*/ 1302 w 1557"/>
                  <a:gd name="T9" fmla="*/ 2160 h 2160"/>
                </a:gdLst>
                <a:ahLst/>
                <a:cxnLst>
                  <a:cxn ang="0">
                    <a:pos x="T0" y="T1"/>
                  </a:cxn>
                  <a:cxn ang="0">
                    <a:pos x="T2" y="T3"/>
                  </a:cxn>
                  <a:cxn ang="0">
                    <a:pos x="T4" y="T5"/>
                  </a:cxn>
                  <a:cxn ang="0">
                    <a:pos x="T6" y="T7"/>
                  </a:cxn>
                  <a:cxn ang="0">
                    <a:pos x="T8" y="T9"/>
                  </a:cxn>
                </a:cxnLst>
                <a:rect l="0" t="0" r="r" b="b"/>
                <a:pathLst>
                  <a:path w="1557" h="2160">
                    <a:moveTo>
                      <a:pt x="1302" y="2160"/>
                    </a:moveTo>
                    <a:lnTo>
                      <a:pt x="1557" y="2160"/>
                    </a:lnTo>
                    <a:lnTo>
                      <a:pt x="255" y="0"/>
                    </a:lnTo>
                    <a:lnTo>
                      <a:pt x="0" y="0"/>
                    </a:lnTo>
                    <a:lnTo>
                      <a:pt x="1302" y="2160"/>
                    </a:lnTo>
                    <a:close/>
                  </a:path>
                </a:pathLst>
              </a:custGeom>
              <a:solidFill>
                <a:srgbClr val="FFFC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F9989FB9-BFC4-3C4B-BAC1-577A5D7D1A3F}"/>
                  </a:ext>
                </a:extLst>
              </p:cNvPr>
              <p:cNvSpPr>
                <a:spLocks/>
              </p:cNvSpPr>
              <p:nvPr/>
            </p:nvSpPr>
            <p:spPr bwMode="auto">
              <a:xfrm>
                <a:off x="4862513" y="0"/>
                <a:ext cx="2466975" cy="3429000"/>
              </a:xfrm>
              <a:custGeom>
                <a:avLst/>
                <a:gdLst>
                  <a:gd name="T0" fmla="*/ 1302 w 1554"/>
                  <a:gd name="T1" fmla="*/ 2160 h 2160"/>
                  <a:gd name="T2" fmla="*/ 1554 w 1554"/>
                  <a:gd name="T3" fmla="*/ 2160 h 2160"/>
                  <a:gd name="T4" fmla="*/ 252 w 1554"/>
                  <a:gd name="T5" fmla="*/ 0 h 2160"/>
                  <a:gd name="T6" fmla="*/ 0 w 1554"/>
                  <a:gd name="T7" fmla="*/ 0 h 2160"/>
                  <a:gd name="T8" fmla="*/ 1302 w 1554"/>
                  <a:gd name="T9" fmla="*/ 2160 h 2160"/>
                </a:gdLst>
                <a:ahLst/>
                <a:cxnLst>
                  <a:cxn ang="0">
                    <a:pos x="T0" y="T1"/>
                  </a:cxn>
                  <a:cxn ang="0">
                    <a:pos x="T2" y="T3"/>
                  </a:cxn>
                  <a:cxn ang="0">
                    <a:pos x="T4" y="T5"/>
                  </a:cxn>
                  <a:cxn ang="0">
                    <a:pos x="T6" y="T7"/>
                  </a:cxn>
                  <a:cxn ang="0">
                    <a:pos x="T8" y="T9"/>
                  </a:cxn>
                </a:cxnLst>
                <a:rect l="0" t="0" r="r" b="b"/>
                <a:pathLst>
                  <a:path w="1554" h="2160">
                    <a:moveTo>
                      <a:pt x="1302" y="2160"/>
                    </a:moveTo>
                    <a:lnTo>
                      <a:pt x="1554" y="2160"/>
                    </a:lnTo>
                    <a:lnTo>
                      <a:pt x="252" y="0"/>
                    </a:lnTo>
                    <a:lnTo>
                      <a:pt x="0" y="0"/>
                    </a:lnTo>
                    <a:lnTo>
                      <a:pt x="1302" y="2160"/>
                    </a:lnTo>
                    <a:close/>
                  </a:path>
                </a:pathLst>
              </a:custGeom>
              <a:solidFill>
                <a:srgbClr val="FFFC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8">
                <a:extLst>
                  <a:ext uri="{FF2B5EF4-FFF2-40B4-BE49-F238E27FC236}">
                    <a16:creationId xmlns:a16="http://schemas.microsoft.com/office/drawing/2014/main" id="{ADF67838-8E1C-7E48-9A9D-CC4F2E12CAA0}"/>
                  </a:ext>
                </a:extLst>
              </p:cNvPr>
              <p:cNvSpPr>
                <a:spLocks/>
              </p:cNvSpPr>
              <p:nvPr/>
            </p:nvSpPr>
            <p:spPr bwMode="auto">
              <a:xfrm>
                <a:off x="5691188" y="0"/>
                <a:ext cx="2471738" cy="3429000"/>
              </a:xfrm>
              <a:custGeom>
                <a:avLst/>
                <a:gdLst>
                  <a:gd name="T0" fmla="*/ 1302 w 1557"/>
                  <a:gd name="T1" fmla="*/ 2160 h 2160"/>
                  <a:gd name="T2" fmla="*/ 1557 w 1557"/>
                  <a:gd name="T3" fmla="*/ 2160 h 2160"/>
                  <a:gd name="T4" fmla="*/ 255 w 1557"/>
                  <a:gd name="T5" fmla="*/ 0 h 2160"/>
                  <a:gd name="T6" fmla="*/ 0 w 1557"/>
                  <a:gd name="T7" fmla="*/ 0 h 2160"/>
                  <a:gd name="T8" fmla="*/ 1302 w 1557"/>
                  <a:gd name="T9" fmla="*/ 2160 h 2160"/>
                </a:gdLst>
                <a:ahLst/>
                <a:cxnLst>
                  <a:cxn ang="0">
                    <a:pos x="T0" y="T1"/>
                  </a:cxn>
                  <a:cxn ang="0">
                    <a:pos x="T2" y="T3"/>
                  </a:cxn>
                  <a:cxn ang="0">
                    <a:pos x="T4" y="T5"/>
                  </a:cxn>
                  <a:cxn ang="0">
                    <a:pos x="T6" y="T7"/>
                  </a:cxn>
                  <a:cxn ang="0">
                    <a:pos x="T8" y="T9"/>
                  </a:cxn>
                </a:cxnLst>
                <a:rect l="0" t="0" r="r" b="b"/>
                <a:pathLst>
                  <a:path w="1557" h="2160">
                    <a:moveTo>
                      <a:pt x="1302" y="2160"/>
                    </a:moveTo>
                    <a:lnTo>
                      <a:pt x="1557" y="2160"/>
                    </a:lnTo>
                    <a:lnTo>
                      <a:pt x="255" y="0"/>
                    </a:lnTo>
                    <a:lnTo>
                      <a:pt x="0" y="0"/>
                    </a:lnTo>
                    <a:lnTo>
                      <a:pt x="1302" y="2160"/>
                    </a:lnTo>
                    <a:close/>
                  </a:path>
                </a:pathLst>
              </a:custGeom>
              <a:solidFill>
                <a:srgbClr val="FFFC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9">
                <a:extLst>
                  <a:ext uri="{FF2B5EF4-FFF2-40B4-BE49-F238E27FC236}">
                    <a16:creationId xmlns:a16="http://schemas.microsoft.com/office/drawing/2014/main" id="{CA593DF5-0040-CE45-80C8-A3D6E2F49D22}"/>
                  </a:ext>
                </a:extLst>
              </p:cNvPr>
              <p:cNvSpPr>
                <a:spLocks/>
              </p:cNvSpPr>
              <p:nvPr/>
            </p:nvSpPr>
            <p:spPr bwMode="auto">
              <a:xfrm>
                <a:off x="6524625" y="0"/>
                <a:ext cx="2466975" cy="3429000"/>
              </a:xfrm>
              <a:custGeom>
                <a:avLst/>
                <a:gdLst>
                  <a:gd name="T0" fmla="*/ 1299 w 1554"/>
                  <a:gd name="T1" fmla="*/ 2160 h 2160"/>
                  <a:gd name="T2" fmla="*/ 1554 w 1554"/>
                  <a:gd name="T3" fmla="*/ 2160 h 2160"/>
                  <a:gd name="T4" fmla="*/ 252 w 1554"/>
                  <a:gd name="T5" fmla="*/ 0 h 2160"/>
                  <a:gd name="T6" fmla="*/ 0 w 1554"/>
                  <a:gd name="T7" fmla="*/ 0 h 2160"/>
                  <a:gd name="T8" fmla="*/ 1299 w 1554"/>
                  <a:gd name="T9" fmla="*/ 2160 h 2160"/>
                </a:gdLst>
                <a:ahLst/>
                <a:cxnLst>
                  <a:cxn ang="0">
                    <a:pos x="T0" y="T1"/>
                  </a:cxn>
                  <a:cxn ang="0">
                    <a:pos x="T2" y="T3"/>
                  </a:cxn>
                  <a:cxn ang="0">
                    <a:pos x="T4" y="T5"/>
                  </a:cxn>
                  <a:cxn ang="0">
                    <a:pos x="T6" y="T7"/>
                  </a:cxn>
                  <a:cxn ang="0">
                    <a:pos x="T8" y="T9"/>
                  </a:cxn>
                </a:cxnLst>
                <a:rect l="0" t="0" r="r" b="b"/>
                <a:pathLst>
                  <a:path w="1554" h="2160">
                    <a:moveTo>
                      <a:pt x="1299" y="2160"/>
                    </a:moveTo>
                    <a:lnTo>
                      <a:pt x="1554" y="2160"/>
                    </a:lnTo>
                    <a:lnTo>
                      <a:pt x="252" y="0"/>
                    </a:lnTo>
                    <a:lnTo>
                      <a:pt x="0" y="0"/>
                    </a:lnTo>
                    <a:lnTo>
                      <a:pt x="1299" y="2160"/>
                    </a:lnTo>
                    <a:close/>
                  </a:path>
                </a:pathLst>
              </a:custGeom>
              <a:solidFill>
                <a:srgbClr val="FFFC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id="{4C4CB714-E95B-8B4D-B5CD-FEA967D482EE}"/>
                </a:ext>
              </a:extLst>
            </p:cNvPr>
            <p:cNvGrpSpPr/>
            <p:nvPr/>
          </p:nvGrpSpPr>
          <p:grpSpPr>
            <a:xfrm>
              <a:off x="3200400" y="3429000"/>
              <a:ext cx="5791200" cy="3429000"/>
              <a:chOff x="3200400" y="3429000"/>
              <a:chExt cx="5791200" cy="3429000"/>
            </a:xfrm>
          </p:grpSpPr>
          <p:sp>
            <p:nvSpPr>
              <p:cNvPr id="17" name="Freeform 10">
                <a:extLst>
                  <a:ext uri="{FF2B5EF4-FFF2-40B4-BE49-F238E27FC236}">
                    <a16:creationId xmlns:a16="http://schemas.microsoft.com/office/drawing/2014/main" id="{4C7B95FE-224B-E74C-B447-B67AB2E0B8DC}"/>
                  </a:ext>
                </a:extLst>
              </p:cNvPr>
              <p:cNvSpPr>
                <a:spLocks/>
              </p:cNvSpPr>
              <p:nvPr/>
            </p:nvSpPr>
            <p:spPr bwMode="auto">
              <a:xfrm>
                <a:off x="3200400" y="3429000"/>
                <a:ext cx="2466975" cy="3429000"/>
              </a:xfrm>
              <a:custGeom>
                <a:avLst/>
                <a:gdLst>
                  <a:gd name="T0" fmla="*/ 1554 w 1554"/>
                  <a:gd name="T1" fmla="*/ 0 h 2160"/>
                  <a:gd name="T2" fmla="*/ 1302 w 1554"/>
                  <a:gd name="T3" fmla="*/ 0 h 2160"/>
                  <a:gd name="T4" fmla="*/ 0 w 1554"/>
                  <a:gd name="T5" fmla="*/ 2160 h 2160"/>
                  <a:gd name="T6" fmla="*/ 255 w 1554"/>
                  <a:gd name="T7" fmla="*/ 2160 h 2160"/>
                  <a:gd name="T8" fmla="*/ 1554 w 1554"/>
                  <a:gd name="T9" fmla="*/ 0 h 2160"/>
                </a:gdLst>
                <a:ahLst/>
                <a:cxnLst>
                  <a:cxn ang="0">
                    <a:pos x="T0" y="T1"/>
                  </a:cxn>
                  <a:cxn ang="0">
                    <a:pos x="T2" y="T3"/>
                  </a:cxn>
                  <a:cxn ang="0">
                    <a:pos x="T4" y="T5"/>
                  </a:cxn>
                  <a:cxn ang="0">
                    <a:pos x="T6" y="T7"/>
                  </a:cxn>
                  <a:cxn ang="0">
                    <a:pos x="T8" y="T9"/>
                  </a:cxn>
                </a:cxnLst>
                <a:rect l="0" t="0" r="r" b="b"/>
                <a:pathLst>
                  <a:path w="1554" h="2160">
                    <a:moveTo>
                      <a:pt x="1554" y="0"/>
                    </a:moveTo>
                    <a:lnTo>
                      <a:pt x="1302" y="0"/>
                    </a:lnTo>
                    <a:lnTo>
                      <a:pt x="0" y="2160"/>
                    </a:lnTo>
                    <a:lnTo>
                      <a:pt x="255" y="2160"/>
                    </a:lnTo>
                    <a:lnTo>
                      <a:pt x="1554" y="0"/>
                    </a:lnTo>
                    <a:close/>
                  </a:path>
                </a:pathLst>
              </a:custGeom>
              <a:solidFill>
                <a:srgbClr val="CCC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7B741312-CBAC-914F-8D69-099CD9CDB1CD}"/>
                  </a:ext>
                </a:extLst>
              </p:cNvPr>
              <p:cNvSpPr>
                <a:spLocks/>
              </p:cNvSpPr>
              <p:nvPr/>
            </p:nvSpPr>
            <p:spPr bwMode="auto">
              <a:xfrm>
                <a:off x="4029075" y="3429000"/>
                <a:ext cx="2471738" cy="3429000"/>
              </a:xfrm>
              <a:custGeom>
                <a:avLst/>
                <a:gdLst>
                  <a:gd name="T0" fmla="*/ 1557 w 1557"/>
                  <a:gd name="T1" fmla="*/ 0 h 2160"/>
                  <a:gd name="T2" fmla="*/ 1302 w 1557"/>
                  <a:gd name="T3" fmla="*/ 0 h 2160"/>
                  <a:gd name="T4" fmla="*/ 0 w 1557"/>
                  <a:gd name="T5" fmla="*/ 2160 h 2160"/>
                  <a:gd name="T6" fmla="*/ 255 w 1557"/>
                  <a:gd name="T7" fmla="*/ 2160 h 2160"/>
                  <a:gd name="T8" fmla="*/ 1557 w 1557"/>
                  <a:gd name="T9" fmla="*/ 0 h 2160"/>
                </a:gdLst>
                <a:ahLst/>
                <a:cxnLst>
                  <a:cxn ang="0">
                    <a:pos x="T0" y="T1"/>
                  </a:cxn>
                  <a:cxn ang="0">
                    <a:pos x="T2" y="T3"/>
                  </a:cxn>
                  <a:cxn ang="0">
                    <a:pos x="T4" y="T5"/>
                  </a:cxn>
                  <a:cxn ang="0">
                    <a:pos x="T6" y="T7"/>
                  </a:cxn>
                  <a:cxn ang="0">
                    <a:pos x="T8" y="T9"/>
                  </a:cxn>
                </a:cxnLst>
                <a:rect l="0" t="0" r="r" b="b"/>
                <a:pathLst>
                  <a:path w="1557" h="2160">
                    <a:moveTo>
                      <a:pt x="1557" y="0"/>
                    </a:moveTo>
                    <a:lnTo>
                      <a:pt x="1302" y="0"/>
                    </a:lnTo>
                    <a:lnTo>
                      <a:pt x="0" y="2160"/>
                    </a:lnTo>
                    <a:lnTo>
                      <a:pt x="255" y="2160"/>
                    </a:lnTo>
                    <a:lnTo>
                      <a:pt x="1557" y="0"/>
                    </a:lnTo>
                    <a:close/>
                  </a:path>
                </a:pathLst>
              </a:custGeom>
              <a:solidFill>
                <a:srgbClr val="CCC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A169F6B5-463B-2B48-9432-9346D285C9AE}"/>
                  </a:ext>
                </a:extLst>
              </p:cNvPr>
              <p:cNvSpPr>
                <a:spLocks/>
              </p:cNvSpPr>
              <p:nvPr/>
            </p:nvSpPr>
            <p:spPr bwMode="auto">
              <a:xfrm>
                <a:off x="4862513" y="3429000"/>
                <a:ext cx="2466975" cy="3429000"/>
              </a:xfrm>
              <a:custGeom>
                <a:avLst/>
                <a:gdLst>
                  <a:gd name="T0" fmla="*/ 1554 w 1554"/>
                  <a:gd name="T1" fmla="*/ 0 h 2160"/>
                  <a:gd name="T2" fmla="*/ 1302 w 1554"/>
                  <a:gd name="T3" fmla="*/ 0 h 2160"/>
                  <a:gd name="T4" fmla="*/ 0 w 1554"/>
                  <a:gd name="T5" fmla="*/ 2160 h 2160"/>
                  <a:gd name="T6" fmla="*/ 252 w 1554"/>
                  <a:gd name="T7" fmla="*/ 2160 h 2160"/>
                  <a:gd name="T8" fmla="*/ 1554 w 1554"/>
                  <a:gd name="T9" fmla="*/ 0 h 2160"/>
                </a:gdLst>
                <a:ahLst/>
                <a:cxnLst>
                  <a:cxn ang="0">
                    <a:pos x="T0" y="T1"/>
                  </a:cxn>
                  <a:cxn ang="0">
                    <a:pos x="T2" y="T3"/>
                  </a:cxn>
                  <a:cxn ang="0">
                    <a:pos x="T4" y="T5"/>
                  </a:cxn>
                  <a:cxn ang="0">
                    <a:pos x="T6" y="T7"/>
                  </a:cxn>
                  <a:cxn ang="0">
                    <a:pos x="T8" y="T9"/>
                  </a:cxn>
                </a:cxnLst>
                <a:rect l="0" t="0" r="r" b="b"/>
                <a:pathLst>
                  <a:path w="1554" h="2160">
                    <a:moveTo>
                      <a:pt x="1554" y="0"/>
                    </a:moveTo>
                    <a:lnTo>
                      <a:pt x="1302" y="0"/>
                    </a:lnTo>
                    <a:lnTo>
                      <a:pt x="0" y="2160"/>
                    </a:lnTo>
                    <a:lnTo>
                      <a:pt x="252" y="2160"/>
                    </a:lnTo>
                    <a:lnTo>
                      <a:pt x="1554" y="0"/>
                    </a:lnTo>
                    <a:close/>
                  </a:path>
                </a:pathLst>
              </a:custGeom>
              <a:solidFill>
                <a:srgbClr val="CCC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04A7B26E-73E5-5545-A7E8-DF8650F08879}"/>
                  </a:ext>
                </a:extLst>
              </p:cNvPr>
              <p:cNvSpPr>
                <a:spLocks/>
              </p:cNvSpPr>
              <p:nvPr/>
            </p:nvSpPr>
            <p:spPr bwMode="auto">
              <a:xfrm>
                <a:off x="5691188" y="3429000"/>
                <a:ext cx="2471738" cy="3429000"/>
              </a:xfrm>
              <a:custGeom>
                <a:avLst/>
                <a:gdLst>
                  <a:gd name="T0" fmla="*/ 1557 w 1557"/>
                  <a:gd name="T1" fmla="*/ 0 h 2160"/>
                  <a:gd name="T2" fmla="*/ 1302 w 1557"/>
                  <a:gd name="T3" fmla="*/ 0 h 2160"/>
                  <a:gd name="T4" fmla="*/ 0 w 1557"/>
                  <a:gd name="T5" fmla="*/ 2160 h 2160"/>
                  <a:gd name="T6" fmla="*/ 255 w 1557"/>
                  <a:gd name="T7" fmla="*/ 2160 h 2160"/>
                  <a:gd name="T8" fmla="*/ 1557 w 1557"/>
                  <a:gd name="T9" fmla="*/ 0 h 2160"/>
                </a:gdLst>
                <a:ahLst/>
                <a:cxnLst>
                  <a:cxn ang="0">
                    <a:pos x="T0" y="T1"/>
                  </a:cxn>
                  <a:cxn ang="0">
                    <a:pos x="T2" y="T3"/>
                  </a:cxn>
                  <a:cxn ang="0">
                    <a:pos x="T4" y="T5"/>
                  </a:cxn>
                  <a:cxn ang="0">
                    <a:pos x="T6" y="T7"/>
                  </a:cxn>
                  <a:cxn ang="0">
                    <a:pos x="T8" y="T9"/>
                  </a:cxn>
                </a:cxnLst>
                <a:rect l="0" t="0" r="r" b="b"/>
                <a:pathLst>
                  <a:path w="1557" h="2160">
                    <a:moveTo>
                      <a:pt x="1557" y="0"/>
                    </a:moveTo>
                    <a:lnTo>
                      <a:pt x="1302" y="0"/>
                    </a:lnTo>
                    <a:lnTo>
                      <a:pt x="0" y="2160"/>
                    </a:lnTo>
                    <a:lnTo>
                      <a:pt x="255" y="2160"/>
                    </a:lnTo>
                    <a:lnTo>
                      <a:pt x="1557" y="0"/>
                    </a:lnTo>
                    <a:close/>
                  </a:path>
                </a:pathLst>
              </a:custGeom>
              <a:solidFill>
                <a:srgbClr val="CCC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2B13401A-D19D-6C4D-B500-A18C63A860AA}"/>
                  </a:ext>
                </a:extLst>
              </p:cNvPr>
              <p:cNvSpPr>
                <a:spLocks/>
              </p:cNvSpPr>
              <p:nvPr/>
            </p:nvSpPr>
            <p:spPr bwMode="auto">
              <a:xfrm>
                <a:off x="6524625" y="3429000"/>
                <a:ext cx="2466975" cy="3429000"/>
              </a:xfrm>
              <a:custGeom>
                <a:avLst/>
                <a:gdLst>
                  <a:gd name="T0" fmla="*/ 1554 w 1554"/>
                  <a:gd name="T1" fmla="*/ 0 h 2160"/>
                  <a:gd name="T2" fmla="*/ 1299 w 1554"/>
                  <a:gd name="T3" fmla="*/ 0 h 2160"/>
                  <a:gd name="T4" fmla="*/ 0 w 1554"/>
                  <a:gd name="T5" fmla="*/ 2160 h 2160"/>
                  <a:gd name="T6" fmla="*/ 252 w 1554"/>
                  <a:gd name="T7" fmla="*/ 2160 h 2160"/>
                  <a:gd name="T8" fmla="*/ 1554 w 1554"/>
                  <a:gd name="T9" fmla="*/ 0 h 2160"/>
                </a:gdLst>
                <a:ahLst/>
                <a:cxnLst>
                  <a:cxn ang="0">
                    <a:pos x="T0" y="T1"/>
                  </a:cxn>
                  <a:cxn ang="0">
                    <a:pos x="T2" y="T3"/>
                  </a:cxn>
                  <a:cxn ang="0">
                    <a:pos x="T4" y="T5"/>
                  </a:cxn>
                  <a:cxn ang="0">
                    <a:pos x="T6" y="T7"/>
                  </a:cxn>
                  <a:cxn ang="0">
                    <a:pos x="T8" y="T9"/>
                  </a:cxn>
                </a:cxnLst>
                <a:rect l="0" t="0" r="r" b="b"/>
                <a:pathLst>
                  <a:path w="1554" h="2160">
                    <a:moveTo>
                      <a:pt x="1554" y="0"/>
                    </a:moveTo>
                    <a:lnTo>
                      <a:pt x="1299" y="0"/>
                    </a:lnTo>
                    <a:lnTo>
                      <a:pt x="0" y="2160"/>
                    </a:lnTo>
                    <a:lnTo>
                      <a:pt x="252" y="2160"/>
                    </a:lnTo>
                    <a:lnTo>
                      <a:pt x="1554" y="0"/>
                    </a:lnTo>
                    <a:close/>
                  </a:path>
                </a:pathLst>
              </a:custGeom>
              <a:solidFill>
                <a:srgbClr val="CCC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9" name="Title 1"/>
          <p:cNvSpPr>
            <a:spLocks noGrp="1"/>
          </p:cNvSpPr>
          <p:nvPr>
            <p:ph type="ctrTitle" hasCustomPrompt="1"/>
          </p:nvPr>
        </p:nvSpPr>
        <p:spPr>
          <a:xfrm>
            <a:off x="457200" y="2148332"/>
            <a:ext cx="5811520" cy="2582672"/>
          </a:xfrm>
          <a:noFill/>
          <a:effectLst/>
        </p:spPr>
        <p:txBody>
          <a:bodyPr lIns="0" tIns="0" rIns="0" bIns="0" anchor="ctr">
            <a:normAutofit/>
          </a:bodyPr>
          <a:lstStyle>
            <a:lvl1pPr algn="l">
              <a:defRPr sz="5400" b="1" strike="noStrike" cap="none" normalizeH="0" baseline="0">
                <a:solidFill>
                  <a:schemeClr val="bg1"/>
                </a:solidFill>
                <a:latin typeface="Suisse Int'l Cond Bold" panose="020B0806000000000000" pitchFamily="34" charset="0"/>
                <a:cs typeface="Arial"/>
              </a:defRPr>
            </a:lvl1pPr>
          </a:lstStyle>
          <a:p>
            <a:r>
              <a:rPr lang="en-US"/>
              <a:t>Click to Edit Title</a:t>
            </a: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709" y="5979703"/>
            <a:ext cx="4190458" cy="477579"/>
          </a:xfrm>
          <a:prstGeom prst="rect">
            <a:avLst/>
          </a:prstGeom>
        </p:spPr>
      </p:pic>
    </p:spTree>
    <p:extLst>
      <p:ext uri="{BB962C8B-B14F-4D97-AF65-F5344CB8AC3E}">
        <p14:creationId xmlns:p14="http://schemas.microsoft.com/office/powerpoint/2010/main" val="42056093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 Text / Image Cut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C74F72C-95EB-DCFB-C3EF-CD0FEDE23ACD}"/>
              </a:ext>
            </a:extLst>
          </p:cNvPr>
          <p:cNvSpPr>
            <a:spLocks noGrp="1"/>
          </p:cNvSpPr>
          <p:nvPr>
            <p:ph type="pic" sz="quarter" idx="10"/>
          </p:nvPr>
        </p:nvSpPr>
        <p:spPr>
          <a:xfrm>
            <a:off x="5324354" y="-11574"/>
            <a:ext cx="6856071" cy="6869574"/>
          </a:xfrm>
          <a:custGeom>
            <a:avLst/>
            <a:gdLst>
              <a:gd name="connsiteX0" fmla="*/ 0 w 6856071"/>
              <a:gd name="connsiteY0" fmla="*/ 0 h 6857999"/>
              <a:gd name="connsiteX1" fmla="*/ 6856071 w 6856071"/>
              <a:gd name="connsiteY1" fmla="*/ 0 h 6857999"/>
              <a:gd name="connsiteX2" fmla="*/ 6856071 w 6856071"/>
              <a:gd name="connsiteY2" fmla="*/ 6857999 h 6857999"/>
              <a:gd name="connsiteX3" fmla="*/ 0 w 6856071"/>
              <a:gd name="connsiteY3" fmla="*/ 6857999 h 6857999"/>
              <a:gd name="connsiteX4" fmla="*/ 0 w 6856071"/>
              <a:gd name="connsiteY4" fmla="*/ 0 h 6857999"/>
              <a:gd name="connsiteX0" fmla="*/ 3113590 w 6856071"/>
              <a:gd name="connsiteY0" fmla="*/ 0 h 6869574"/>
              <a:gd name="connsiteX1" fmla="*/ 6856071 w 6856071"/>
              <a:gd name="connsiteY1" fmla="*/ 11575 h 6869574"/>
              <a:gd name="connsiteX2" fmla="*/ 6856071 w 6856071"/>
              <a:gd name="connsiteY2" fmla="*/ 6869574 h 6869574"/>
              <a:gd name="connsiteX3" fmla="*/ 0 w 6856071"/>
              <a:gd name="connsiteY3" fmla="*/ 6869574 h 6869574"/>
              <a:gd name="connsiteX4" fmla="*/ 3113590 w 6856071"/>
              <a:gd name="connsiteY4" fmla="*/ 0 h 6869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071" h="6869574">
                <a:moveTo>
                  <a:pt x="3113590" y="0"/>
                </a:moveTo>
                <a:lnTo>
                  <a:pt x="6856071" y="11575"/>
                </a:lnTo>
                <a:lnTo>
                  <a:pt x="6856071" y="6869574"/>
                </a:lnTo>
                <a:lnTo>
                  <a:pt x="0" y="6869574"/>
                </a:lnTo>
                <a:lnTo>
                  <a:pt x="3113590" y="0"/>
                </a:lnTo>
                <a:close/>
              </a:path>
            </a:pathLst>
          </a:custGeom>
          <a:pattFill prst="pct10">
            <a:fgClr>
              <a:schemeClr val="tx1"/>
            </a:fgClr>
            <a:bgClr>
              <a:schemeClr val="bg1"/>
            </a:bgClr>
          </a:pattFill>
        </p:spPr>
        <p:txBody>
          <a:bodyPr/>
          <a:lstStyle>
            <a:lvl1pPr algn="r">
              <a:defRPr/>
            </a:lvl1pPr>
          </a:lstStyle>
          <a:p>
            <a:r>
              <a:rPr lang="de-DE"/>
              <a:t>Bild durch Klicken auf Symbol hinzufügen</a:t>
            </a:r>
            <a:endParaRPr lang="en-GB"/>
          </a:p>
        </p:txBody>
      </p:sp>
      <p:sp>
        <p:nvSpPr>
          <p:cNvPr id="12" name="Text Placeholder 29">
            <a:extLst>
              <a:ext uri="{FF2B5EF4-FFF2-40B4-BE49-F238E27FC236}">
                <a16:creationId xmlns:a16="http://schemas.microsoft.com/office/drawing/2014/main" id="{B7775D95-2F8F-641C-41FB-0F4284B8E264}"/>
              </a:ext>
            </a:extLst>
          </p:cNvPr>
          <p:cNvSpPr>
            <a:spLocks noGrp="1"/>
          </p:cNvSpPr>
          <p:nvPr>
            <p:ph type="body" sz="quarter" idx="11" hasCustomPrompt="1"/>
          </p:nvPr>
        </p:nvSpPr>
        <p:spPr>
          <a:xfrm>
            <a:off x="1056239" y="647700"/>
            <a:ext cx="5319161"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
        <p:nvSpPr>
          <p:cNvPr id="13" name="Text Placeholder 31">
            <a:extLst>
              <a:ext uri="{FF2B5EF4-FFF2-40B4-BE49-F238E27FC236}">
                <a16:creationId xmlns:a16="http://schemas.microsoft.com/office/drawing/2014/main" id="{D108FC08-53BB-D50F-1073-F73414D7B490}"/>
              </a:ext>
            </a:extLst>
          </p:cNvPr>
          <p:cNvSpPr>
            <a:spLocks noGrp="1"/>
          </p:cNvSpPr>
          <p:nvPr>
            <p:ph type="body" sz="quarter" idx="12" hasCustomPrompt="1"/>
          </p:nvPr>
        </p:nvSpPr>
        <p:spPr>
          <a:xfrm>
            <a:off x="1056239" y="1858085"/>
            <a:ext cx="5319160" cy="2112032"/>
          </a:xfrm>
          <a:prstGeom prst="rect">
            <a:avLst/>
          </a:prstGeom>
        </p:spPr>
        <p:txBody>
          <a:bodyPr anchor="t"/>
          <a:lstStyle>
            <a:lvl1pPr marL="0" indent="0">
              <a:buNone/>
              <a:defRPr sz="19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4" name="Text Placeholder 31">
            <a:extLst>
              <a:ext uri="{FF2B5EF4-FFF2-40B4-BE49-F238E27FC236}">
                <a16:creationId xmlns:a16="http://schemas.microsoft.com/office/drawing/2014/main" id="{FD809EB9-2806-C1CC-F7F3-3D5BBF7E354A}"/>
              </a:ext>
            </a:extLst>
          </p:cNvPr>
          <p:cNvSpPr>
            <a:spLocks noGrp="1"/>
          </p:cNvSpPr>
          <p:nvPr>
            <p:ph type="body" sz="quarter" idx="13" hasCustomPrompt="1"/>
          </p:nvPr>
        </p:nvSpPr>
        <p:spPr>
          <a:xfrm>
            <a:off x="1056239" y="4186526"/>
            <a:ext cx="5319160"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9160" h="1658689">
                <a:moveTo>
                  <a:pt x="0" y="0"/>
                </a:moveTo>
                <a:lnTo>
                  <a:pt x="5319160" y="0"/>
                </a:lnTo>
                <a:lnTo>
                  <a:pt x="4508932" y="1647115"/>
                </a:lnTo>
                <a:lnTo>
                  <a:pt x="0" y="1658689"/>
                </a:lnTo>
                <a:lnTo>
                  <a:pt x="0" y="0"/>
                </a:lnTo>
                <a:close/>
              </a:path>
            </a:pathLst>
          </a:custGeom>
        </p:spPr>
        <p:txBody>
          <a:bodyPr anchor="t"/>
          <a:lstStyle>
            <a:lvl1pPr marL="285750" indent="-285750">
              <a:buClr>
                <a:schemeClr val="accent1"/>
              </a:buClr>
              <a:buFont typeface="Arial" panose="020B0604020202020204" pitchFamily="34" charset="0"/>
              <a:buChar char="•"/>
              <a:defRPr sz="1800">
                <a:solidFill>
                  <a:srgbClr val="1F3340"/>
                </a:solidFill>
                <a:latin typeface="Aptos Light" panose="020F050202020403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de-DE" err="1"/>
              <a:t>Bulletpoint</a:t>
            </a:r>
            <a:endParaRPr lang="de-DE"/>
          </a:p>
          <a:p>
            <a:pPr lvl="0"/>
            <a:r>
              <a:rPr lang="de-DE" err="1"/>
              <a:t>Bulletpoint</a:t>
            </a:r>
            <a:endParaRPr lang="de-DE"/>
          </a:p>
          <a:p>
            <a:pPr lvl="0"/>
            <a:r>
              <a:rPr lang="de-DE" err="1"/>
              <a:t>Bulletpoint</a:t>
            </a:r>
            <a:endParaRPr lang="en-GB"/>
          </a:p>
        </p:txBody>
      </p:sp>
    </p:spTree>
    <p:extLst>
      <p:ext uri="{BB962C8B-B14F-4D97-AF65-F5344CB8AC3E}">
        <p14:creationId xmlns:p14="http://schemas.microsoft.com/office/powerpoint/2010/main" val="243189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 Text / Image">
    <p:spTree>
      <p:nvGrpSpPr>
        <p:cNvPr id="1" name=""/>
        <p:cNvGrpSpPr/>
        <p:nvPr/>
      </p:nvGrpSpPr>
      <p:grpSpPr>
        <a:xfrm>
          <a:off x="0" y="0"/>
          <a:ext cx="0" cy="0"/>
          <a:chOff x="0" y="0"/>
          <a:chExt cx="0" cy="0"/>
        </a:xfrm>
      </p:grpSpPr>
      <p:sp>
        <p:nvSpPr>
          <p:cNvPr id="9" name="Text Placeholder 31">
            <a:extLst>
              <a:ext uri="{FF2B5EF4-FFF2-40B4-BE49-F238E27FC236}">
                <a16:creationId xmlns:a16="http://schemas.microsoft.com/office/drawing/2014/main" id="{599488A7-94C2-4645-01F0-87F7DDBB62E5}"/>
              </a:ext>
            </a:extLst>
          </p:cNvPr>
          <p:cNvSpPr>
            <a:spLocks noGrp="1"/>
          </p:cNvSpPr>
          <p:nvPr>
            <p:ph type="body" sz="quarter" idx="13" hasCustomPrompt="1"/>
          </p:nvPr>
        </p:nvSpPr>
        <p:spPr>
          <a:xfrm>
            <a:off x="1056239" y="4186526"/>
            <a:ext cx="5330735"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285750" indent="-28575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en-GB" err="1"/>
              <a:t>Bulletpoint</a:t>
            </a:r>
            <a:endParaRPr lang="en-GB"/>
          </a:p>
          <a:p>
            <a:pPr lvl="0"/>
            <a:r>
              <a:rPr lang="en-GB" err="1"/>
              <a:t>Bulletpoint</a:t>
            </a:r>
            <a:endParaRPr lang="en-GB"/>
          </a:p>
          <a:p>
            <a:pPr lvl="0"/>
            <a:r>
              <a:rPr lang="en-GB" err="1"/>
              <a:t>Bullepoint</a:t>
            </a:r>
            <a:endParaRPr lang="en-GB"/>
          </a:p>
        </p:txBody>
      </p:sp>
      <p:sp>
        <p:nvSpPr>
          <p:cNvPr id="10" name="Picture Placeholder 2">
            <a:extLst>
              <a:ext uri="{FF2B5EF4-FFF2-40B4-BE49-F238E27FC236}">
                <a16:creationId xmlns:a16="http://schemas.microsoft.com/office/drawing/2014/main" id="{123AB7D3-7903-83BB-856D-A69A2503DB31}"/>
              </a:ext>
            </a:extLst>
          </p:cNvPr>
          <p:cNvSpPr>
            <a:spLocks noGrp="1"/>
          </p:cNvSpPr>
          <p:nvPr>
            <p:ph type="pic" idx="1"/>
          </p:nvPr>
        </p:nvSpPr>
        <p:spPr>
          <a:xfrm>
            <a:off x="6787475" y="0"/>
            <a:ext cx="5404525" cy="6858000"/>
          </a:xfrm>
          <a:prstGeom prst="rect">
            <a:avLst/>
          </a:prstGeom>
          <a:pattFill prst="pct10">
            <a:fgClr>
              <a:schemeClr val="tx1"/>
            </a:fgClr>
            <a:bgClr>
              <a:schemeClr val="bg1"/>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GB"/>
          </a:p>
        </p:txBody>
      </p:sp>
      <p:sp>
        <p:nvSpPr>
          <p:cNvPr id="2" name="Text Placeholder 29">
            <a:extLst>
              <a:ext uri="{FF2B5EF4-FFF2-40B4-BE49-F238E27FC236}">
                <a16:creationId xmlns:a16="http://schemas.microsoft.com/office/drawing/2014/main" id="{691E8606-CE3A-D885-4595-D45A675F3C3B}"/>
              </a:ext>
            </a:extLst>
          </p:cNvPr>
          <p:cNvSpPr>
            <a:spLocks noGrp="1"/>
          </p:cNvSpPr>
          <p:nvPr>
            <p:ph type="body" sz="quarter" idx="11" hasCustomPrompt="1"/>
          </p:nvPr>
        </p:nvSpPr>
        <p:spPr>
          <a:xfrm>
            <a:off x="1056239" y="647700"/>
            <a:ext cx="5319161"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
        <p:nvSpPr>
          <p:cNvPr id="3" name="Text Placeholder 31">
            <a:extLst>
              <a:ext uri="{FF2B5EF4-FFF2-40B4-BE49-F238E27FC236}">
                <a16:creationId xmlns:a16="http://schemas.microsoft.com/office/drawing/2014/main" id="{D340C0E1-183E-BF09-CDB3-3B371EC8829C}"/>
              </a:ext>
            </a:extLst>
          </p:cNvPr>
          <p:cNvSpPr>
            <a:spLocks noGrp="1"/>
          </p:cNvSpPr>
          <p:nvPr>
            <p:ph type="body" sz="quarter" idx="12" hasCustomPrompt="1"/>
          </p:nvPr>
        </p:nvSpPr>
        <p:spPr>
          <a:xfrm>
            <a:off x="1056239" y="1858085"/>
            <a:ext cx="5319160" cy="2112032"/>
          </a:xfrm>
          <a:prstGeom prst="rect">
            <a:avLst/>
          </a:prstGeom>
        </p:spPr>
        <p:txBody>
          <a:bodyPr anchor="t"/>
          <a:lstStyle>
            <a:lvl1pPr marL="0" indent="0">
              <a:buNone/>
              <a:defRPr sz="19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Tree>
    <p:extLst>
      <p:ext uri="{BB962C8B-B14F-4D97-AF65-F5344CB8AC3E}">
        <p14:creationId xmlns:p14="http://schemas.microsoft.com/office/powerpoint/2010/main" val="962224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 Text / Image Cut Left">
    <p:spTree>
      <p:nvGrpSpPr>
        <p:cNvPr id="1" name=""/>
        <p:cNvGrpSpPr/>
        <p:nvPr/>
      </p:nvGrpSpPr>
      <p:grpSpPr>
        <a:xfrm>
          <a:off x="0" y="0"/>
          <a:ext cx="0" cy="0"/>
          <a:chOff x="0" y="0"/>
          <a:chExt cx="0" cy="0"/>
        </a:xfrm>
      </p:grpSpPr>
      <p:sp>
        <p:nvSpPr>
          <p:cNvPr id="13" name="Text Placeholder 29">
            <a:extLst>
              <a:ext uri="{FF2B5EF4-FFF2-40B4-BE49-F238E27FC236}">
                <a16:creationId xmlns:a16="http://schemas.microsoft.com/office/drawing/2014/main" id="{3DFA217A-EACA-E6F8-5679-E007D6E78519}"/>
              </a:ext>
            </a:extLst>
          </p:cNvPr>
          <p:cNvSpPr>
            <a:spLocks noGrp="1"/>
          </p:cNvSpPr>
          <p:nvPr>
            <p:ph type="body" sz="quarter" idx="11" hasCustomPrompt="1"/>
          </p:nvPr>
        </p:nvSpPr>
        <p:spPr>
          <a:xfrm>
            <a:off x="5918201" y="647700"/>
            <a:ext cx="5319161"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
        <p:nvSpPr>
          <p:cNvPr id="14" name="Text Placeholder 31">
            <a:extLst>
              <a:ext uri="{FF2B5EF4-FFF2-40B4-BE49-F238E27FC236}">
                <a16:creationId xmlns:a16="http://schemas.microsoft.com/office/drawing/2014/main" id="{1EF9A817-717C-0364-9A16-C58FD0DFD4C2}"/>
              </a:ext>
            </a:extLst>
          </p:cNvPr>
          <p:cNvSpPr>
            <a:spLocks noGrp="1"/>
          </p:cNvSpPr>
          <p:nvPr>
            <p:ph type="body" sz="quarter" idx="12" hasCustomPrompt="1"/>
          </p:nvPr>
        </p:nvSpPr>
        <p:spPr>
          <a:xfrm>
            <a:off x="5918201" y="1858085"/>
            <a:ext cx="5319160" cy="2112032"/>
          </a:xfrm>
          <a:prstGeom prst="rect">
            <a:avLst/>
          </a:prstGeom>
        </p:spPr>
        <p:txBody>
          <a:bodyPr anchor="t"/>
          <a:lstStyle>
            <a:lvl1pPr marL="0" indent="0">
              <a:buNone/>
              <a:defRPr sz="20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15" name="Text Placeholder 31">
            <a:extLst>
              <a:ext uri="{FF2B5EF4-FFF2-40B4-BE49-F238E27FC236}">
                <a16:creationId xmlns:a16="http://schemas.microsoft.com/office/drawing/2014/main" id="{CA06BF46-05BD-912D-E6CD-64F67350663B}"/>
              </a:ext>
            </a:extLst>
          </p:cNvPr>
          <p:cNvSpPr>
            <a:spLocks noGrp="1"/>
          </p:cNvSpPr>
          <p:nvPr>
            <p:ph type="body" sz="quarter" idx="13" hasCustomPrompt="1"/>
          </p:nvPr>
        </p:nvSpPr>
        <p:spPr>
          <a:xfrm>
            <a:off x="6728430" y="4186526"/>
            <a:ext cx="4508932"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de-DE" err="1"/>
              <a:t>Bulletpoint</a:t>
            </a:r>
            <a:endParaRPr lang="de-DE"/>
          </a:p>
          <a:p>
            <a:pPr lvl="0"/>
            <a:r>
              <a:rPr lang="de-DE" err="1"/>
              <a:t>Bulletpoint</a:t>
            </a:r>
            <a:endParaRPr lang="de-DE"/>
          </a:p>
          <a:p>
            <a:pPr lvl="0"/>
            <a:r>
              <a:rPr lang="de-DE" err="1"/>
              <a:t>Bulletpoint</a:t>
            </a:r>
            <a:endParaRPr lang="de-DE"/>
          </a:p>
          <a:p>
            <a:pPr lvl="0"/>
            <a:endParaRPr lang="en-GB"/>
          </a:p>
        </p:txBody>
      </p:sp>
      <p:sp>
        <p:nvSpPr>
          <p:cNvPr id="5" name="Picture Placeholder 4">
            <a:extLst>
              <a:ext uri="{FF2B5EF4-FFF2-40B4-BE49-F238E27FC236}">
                <a16:creationId xmlns:a16="http://schemas.microsoft.com/office/drawing/2014/main" id="{7E0DAAC5-7FB1-18BA-91D5-A1D763527B57}"/>
              </a:ext>
            </a:extLst>
          </p:cNvPr>
          <p:cNvSpPr>
            <a:spLocks noGrp="1"/>
          </p:cNvSpPr>
          <p:nvPr>
            <p:ph type="pic" sz="quarter" idx="14"/>
          </p:nvPr>
        </p:nvSpPr>
        <p:spPr>
          <a:xfrm>
            <a:off x="0" y="-9940"/>
            <a:ext cx="6856412" cy="6867939"/>
          </a:xfrm>
          <a:custGeom>
            <a:avLst/>
            <a:gdLst>
              <a:gd name="connsiteX0" fmla="*/ 0 w 6856412"/>
              <a:gd name="connsiteY0" fmla="*/ 0 h 6858000"/>
              <a:gd name="connsiteX1" fmla="*/ 6856412 w 6856412"/>
              <a:gd name="connsiteY1" fmla="*/ 0 h 6858000"/>
              <a:gd name="connsiteX2" fmla="*/ 6856412 w 6856412"/>
              <a:gd name="connsiteY2" fmla="*/ 6858000 h 6858000"/>
              <a:gd name="connsiteX3" fmla="*/ 0 w 6856412"/>
              <a:gd name="connsiteY3" fmla="*/ 6858000 h 6858000"/>
              <a:gd name="connsiteX4" fmla="*/ 0 w 6856412"/>
              <a:gd name="connsiteY4" fmla="*/ 0 h 6858000"/>
              <a:gd name="connsiteX0" fmla="*/ 0 w 6856412"/>
              <a:gd name="connsiteY0" fmla="*/ 9939 h 6867939"/>
              <a:gd name="connsiteX1" fmla="*/ 3755403 w 6856412"/>
              <a:gd name="connsiteY1" fmla="*/ 0 h 6867939"/>
              <a:gd name="connsiteX2" fmla="*/ 6856412 w 6856412"/>
              <a:gd name="connsiteY2" fmla="*/ 6867939 h 6867939"/>
              <a:gd name="connsiteX3" fmla="*/ 0 w 6856412"/>
              <a:gd name="connsiteY3" fmla="*/ 6867939 h 6867939"/>
              <a:gd name="connsiteX4" fmla="*/ 0 w 6856412"/>
              <a:gd name="connsiteY4" fmla="*/ 9939 h 686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412" h="6867939">
                <a:moveTo>
                  <a:pt x="0" y="9939"/>
                </a:moveTo>
                <a:lnTo>
                  <a:pt x="3755403" y="0"/>
                </a:lnTo>
                <a:lnTo>
                  <a:pt x="6856412" y="6867939"/>
                </a:lnTo>
                <a:lnTo>
                  <a:pt x="0" y="6867939"/>
                </a:lnTo>
                <a:lnTo>
                  <a:pt x="0" y="9939"/>
                </a:lnTo>
                <a:close/>
              </a:path>
            </a:pathLst>
          </a:custGeom>
          <a:pattFill prst="pct10">
            <a:fgClr>
              <a:schemeClr val="tx1"/>
            </a:fgClr>
            <a:bgClr>
              <a:schemeClr val="bg1"/>
            </a:bgClr>
          </a:pattFill>
        </p:spPr>
        <p:txBody>
          <a:bodyPr/>
          <a:lstStyle>
            <a:lvl1pPr>
              <a:defRPr lang="en-GB" dirty="0"/>
            </a:lvl1pPr>
          </a:lstStyle>
          <a:p>
            <a:r>
              <a:rPr lang="de-DE"/>
              <a:t>Bild durch Klicken auf Symbol hinzufügen</a:t>
            </a:r>
            <a:endParaRPr lang="en-GB"/>
          </a:p>
        </p:txBody>
      </p:sp>
    </p:spTree>
    <p:extLst>
      <p:ext uri="{BB962C8B-B14F-4D97-AF65-F5344CB8AC3E}">
        <p14:creationId xmlns:p14="http://schemas.microsoft.com/office/powerpoint/2010/main" val="22583293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eople Circ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77F291-0DB1-36EA-28EA-954DA54234A9}"/>
              </a:ext>
            </a:extLst>
          </p:cNvPr>
          <p:cNvSpPr/>
          <p:nvPr/>
        </p:nvSpPr>
        <p:spPr>
          <a:xfrm>
            <a:off x="0" y="0"/>
            <a:ext cx="12192000" cy="3210791"/>
          </a:xfrm>
          <a:prstGeom prst="rect">
            <a:avLst/>
          </a:prstGeom>
          <a:solidFill>
            <a:srgbClr val="1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EDB86AD6-D9E3-8504-2B05-BE81E1F4DBCA}"/>
              </a:ext>
            </a:extLst>
          </p:cNvPr>
          <p:cNvSpPr>
            <a:spLocks noGrp="1"/>
          </p:cNvSpPr>
          <p:nvPr>
            <p:ph type="pic" sz="quarter" idx="10" hasCustomPrompt="1"/>
          </p:nvPr>
        </p:nvSpPr>
        <p:spPr>
          <a:xfrm>
            <a:off x="5149739" y="2422133"/>
            <a:ext cx="2013733" cy="2013733"/>
          </a:xfrm>
          <a:prstGeom prst="ellipse">
            <a:avLst/>
          </a:prstGeom>
          <a:solidFill>
            <a:schemeClr val="bg1"/>
          </a:solidFill>
          <a:ln w="76200">
            <a:solidFill>
              <a:schemeClr val="bg1"/>
            </a:solidFill>
          </a:ln>
        </p:spPr>
        <p:txBody>
          <a:bodyPr/>
          <a:lstStyle>
            <a:lvl1pPr>
              <a:defRPr sz="2000"/>
            </a:lvl1pPr>
          </a:lstStyle>
          <a:p>
            <a:r>
              <a:rPr lang="en-GB" err="1"/>
              <a:t>Foto</a:t>
            </a:r>
            <a:endParaRPr lang="en-GB"/>
          </a:p>
        </p:txBody>
      </p:sp>
      <p:sp>
        <p:nvSpPr>
          <p:cNvPr id="12" name="Picture Placeholder 10">
            <a:extLst>
              <a:ext uri="{FF2B5EF4-FFF2-40B4-BE49-F238E27FC236}">
                <a16:creationId xmlns:a16="http://schemas.microsoft.com/office/drawing/2014/main" id="{F6F352E8-CBCA-BCFD-F099-A2C8C0DC7395}"/>
              </a:ext>
            </a:extLst>
          </p:cNvPr>
          <p:cNvSpPr>
            <a:spLocks noGrp="1"/>
          </p:cNvSpPr>
          <p:nvPr>
            <p:ph type="pic" sz="quarter" idx="11" hasCustomPrompt="1"/>
          </p:nvPr>
        </p:nvSpPr>
        <p:spPr>
          <a:xfrm>
            <a:off x="2384700" y="2422133"/>
            <a:ext cx="2013733" cy="2013733"/>
          </a:xfrm>
          <a:prstGeom prst="ellipse">
            <a:avLst/>
          </a:prstGeom>
          <a:solidFill>
            <a:schemeClr val="bg1"/>
          </a:solidFill>
          <a:ln w="76200">
            <a:solidFill>
              <a:schemeClr val="bg1"/>
            </a:solidFill>
          </a:ln>
        </p:spPr>
        <p:txBody>
          <a:bodyPr/>
          <a:lstStyle>
            <a:lvl1pPr>
              <a:defRPr sz="2000"/>
            </a:lvl1pPr>
          </a:lstStyle>
          <a:p>
            <a:r>
              <a:rPr lang="en-GB" err="1"/>
              <a:t>Foto</a:t>
            </a:r>
            <a:endParaRPr lang="en-GB"/>
          </a:p>
        </p:txBody>
      </p:sp>
      <p:sp>
        <p:nvSpPr>
          <p:cNvPr id="13" name="Picture Placeholder 10">
            <a:extLst>
              <a:ext uri="{FF2B5EF4-FFF2-40B4-BE49-F238E27FC236}">
                <a16:creationId xmlns:a16="http://schemas.microsoft.com/office/drawing/2014/main" id="{2540ACA6-A169-26B3-63FC-40C6554D2E67}"/>
              </a:ext>
            </a:extLst>
          </p:cNvPr>
          <p:cNvSpPr>
            <a:spLocks noGrp="1"/>
          </p:cNvSpPr>
          <p:nvPr>
            <p:ph type="pic" sz="quarter" idx="12" hasCustomPrompt="1"/>
          </p:nvPr>
        </p:nvSpPr>
        <p:spPr>
          <a:xfrm>
            <a:off x="7908829" y="2422133"/>
            <a:ext cx="2013733" cy="2013733"/>
          </a:xfrm>
          <a:prstGeom prst="ellipse">
            <a:avLst/>
          </a:prstGeom>
          <a:solidFill>
            <a:schemeClr val="bg1"/>
          </a:solidFill>
          <a:ln w="76200">
            <a:solidFill>
              <a:schemeClr val="bg1"/>
            </a:solidFill>
          </a:ln>
        </p:spPr>
        <p:txBody>
          <a:bodyPr/>
          <a:lstStyle>
            <a:lvl1pPr>
              <a:defRPr sz="2000"/>
            </a:lvl1pPr>
          </a:lstStyle>
          <a:p>
            <a:r>
              <a:rPr lang="en-GB" err="1"/>
              <a:t>Foto</a:t>
            </a:r>
            <a:endParaRPr lang="en-GB"/>
          </a:p>
        </p:txBody>
      </p:sp>
      <p:sp>
        <p:nvSpPr>
          <p:cNvPr id="14" name="Text Placeholder 29">
            <a:extLst>
              <a:ext uri="{FF2B5EF4-FFF2-40B4-BE49-F238E27FC236}">
                <a16:creationId xmlns:a16="http://schemas.microsoft.com/office/drawing/2014/main" id="{EB05AF28-F8C1-62EE-5A4F-40FF7F4E4E3C}"/>
              </a:ext>
            </a:extLst>
          </p:cNvPr>
          <p:cNvSpPr>
            <a:spLocks noGrp="1"/>
          </p:cNvSpPr>
          <p:nvPr>
            <p:ph type="body" sz="quarter" idx="13" hasCustomPrompt="1"/>
          </p:nvPr>
        </p:nvSpPr>
        <p:spPr>
          <a:xfrm>
            <a:off x="776839" y="647700"/>
            <a:ext cx="5319161" cy="846138"/>
          </a:xfrm>
          <a:prstGeom prst="rect">
            <a:avLst/>
          </a:prstGeom>
        </p:spPr>
        <p:txBody>
          <a:bodyPr anchor="ctr"/>
          <a:lstStyle>
            <a:lvl1pPr marL="0" indent="0">
              <a:buNone/>
              <a:defRPr sz="4000" b="1">
                <a:solidFill>
                  <a:srgbClr val="FFFFFF"/>
                </a:solidFill>
              </a:defRPr>
            </a:lvl1pPr>
          </a:lstStyle>
          <a:p>
            <a:pPr lvl="0"/>
            <a:r>
              <a:rPr lang="en-US"/>
              <a:t>Click to edit Headline</a:t>
            </a:r>
            <a:endParaRPr lang="en-GB"/>
          </a:p>
        </p:txBody>
      </p:sp>
      <p:sp>
        <p:nvSpPr>
          <p:cNvPr id="16" name="Text Placeholder 15">
            <a:extLst>
              <a:ext uri="{FF2B5EF4-FFF2-40B4-BE49-F238E27FC236}">
                <a16:creationId xmlns:a16="http://schemas.microsoft.com/office/drawing/2014/main" id="{E56751BB-4589-DFB6-518D-D321DFFF9CCF}"/>
              </a:ext>
            </a:extLst>
          </p:cNvPr>
          <p:cNvSpPr>
            <a:spLocks noGrp="1"/>
          </p:cNvSpPr>
          <p:nvPr>
            <p:ph type="body" sz="quarter" idx="14" hasCustomPrompt="1"/>
          </p:nvPr>
        </p:nvSpPr>
        <p:spPr>
          <a:xfrm>
            <a:off x="2384700" y="4817375"/>
            <a:ext cx="2001837" cy="846138"/>
          </a:xfrm>
          <a:prstGeom prst="rect">
            <a:avLst/>
          </a:prstGeom>
        </p:spPr>
        <p:txBody>
          <a:bodyPr/>
          <a:lstStyle>
            <a:lvl1pPr marL="0" indent="0" algn="ctr">
              <a:buNone/>
              <a:defRPr sz="1900">
                <a:latin typeface="Aptos" panose="020B0004020202020204" pitchFamily="34" charset="0"/>
                <a:ea typeface="Calibri Light" panose="020F0302020204030204" pitchFamily="34" charset="0"/>
                <a:cs typeface="Calibri Light" panose="020F0302020204030204" pitchFamily="34" charset="0"/>
              </a:defRPr>
            </a:lvl1pPr>
          </a:lstStyle>
          <a:p>
            <a:pPr lvl="0"/>
            <a:r>
              <a:rPr lang="de-DE"/>
              <a:t>Name</a:t>
            </a:r>
          </a:p>
          <a:p>
            <a:pPr lvl="0"/>
            <a:r>
              <a:rPr lang="de-DE"/>
              <a:t>Company</a:t>
            </a:r>
            <a:endParaRPr lang="en-GB"/>
          </a:p>
        </p:txBody>
      </p:sp>
      <p:sp>
        <p:nvSpPr>
          <p:cNvPr id="17" name="Text Placeholder 15">
            <a:extLst>
              <a:ext uri="{FF2B5EF4-FFF2-40B4-BE49-F238E27FC236}">
                <a16:creationId xmlns:a16="http://schemas.microsoft.com/office/drawing/2014/main" id="{F80C10BD-82B8-D2CE-08FB-CA3C1F68602F}"/>
              </a:ext>
            </a:extLst>
          </p:cNvPr>
          <p:cNvSpPr>
            <a:spLocks noGrp="1"/>
          </p:cNvSpPr>
          <p:nvPr>
            <p:ph type="body" sz="quarter" idx="15" hasCustomPrompt="1"/>
          </p:nvPr>
        </p:nvSpPr>
        <p:spPr>
          <a:xfrm>
            <a:off x="5152712" y="4817375"/>
            <a:ext cx="2001837" cy="846138"/>
          </a:xfrm>
          <a:prstGeom prst="rect">
            <a:avLst/>
          </a:prstGeom>
        </p:spPr>
        <p:txBody>
          <a:bodyPr/>
          <a:lstStyle>
            <a:lvl1pPr marL="0" indent="0" algn="ctr">
              <a:buNone/>
              <a:defRPr sz="1900">
                <a:latin typeface="Aptos" panose="020B0004020202020204" pitchFamily="34" charset="0"/>
                <a:ea typeface="Calibri Light" panose="020F0302020204030204" pitchFamily="34" charset="0"/>
                <a:cs typeface="Calibri Light" panose="020F0302020204030204" pitchFamily="34" charset="0"/>
              </a:defRPr>
            </a:lvl1pPr>
          </a:lstStyle>
          <a:p>
            <a:pPr lvl="0"/>
            <a:r>
              <a:rPr lang="de-DE"/>
              <a:t>Name</a:t>
            </a:r>
          </a:p>
          <a:p>
            <a:pPr lvl="0"/>
            <a:r>
              <a:rPr lang="de-DE"/>
              <a:t>Company</a:t>
            </a:r>
            <a:endParaRPr lang="en-GB"/>
          </a:p>
        </p:txBody>
      </p:sp>
      <p:sp>
        <p:nvSpPr>
          <p:cNvPr id="18" name="Text Placeholder 15">
            <a:extLst>
              <a:ext uri="{FF2B5EF4-FFF2-40B4-BE49-F238E27FC236}">
                <a16:creationId xmlns:a16="http://schemas.microsoft.com/office/drawing/2014/main" id="{A787033D-6333-5A87-8E6E-0CC95A84A0B1}"/>
              </a:ext>
            </a:extLst>
          </p:cNvPr>
          <p:cNvSpPr>
            <a:spLocks noGrp="1"/>
          </p:cNvSpPr>
          <p:nvPr>
            <p:ph type="body" sz="quarter" idx="16" hasCustomPrompt="1"/>
          </p:nvPr>
        </p:nvSpPr>
        <p:spPr>
          <a:xfrm>
            <a:off x="7920725" y="4817375"/>
            <a:ext cx="2001837" cy="846138"/>
          </a:xfrm>
          <a:prstGeom prst="rect">
            <a:avLst/>
          </a:prstGeom>
        </p:spPr>
        <p:txBody>
          <a:bodyPr/>
          <a:lstStyle>
            <a:lvl1pPr marL="0" indent="0" algn="ctr">
              <a:buNone/>
              <a:defRPr sz="1900">
                <a:latin typeface="Aptos" panose="020B0004020202020204" pitchFamily="34" charset="0"/>
                <a:ea typeface="Calibri Light" panose="020F0302020204030204" pitchFamily="34" charset="0"/>
                <a:cs typeface="Calibri Light" panose="020F0302020204030204" pitchFamily="34" charset="0"/>
              </a:defRPr>
            </a:lvl1pPr>
          </a:lstStyle>
          <a:p>
            <a:pPr lvl="0"/>
            <a:r>
              <a:rPr lang="de-DE"/>
              <a:t>Name</a:t>
            </a:r>
          </a:p>
          <a:p>
            <a:pPr lvl="0"/>
            <a:r>
              <a:rPr lang="de-DE"/>
              <a:t>Company</a:t>
            </a:r>
            <a:endParaRPr lang="en-GB"/>
          </a:p>
        </p:txBody>
      </p:sp>
    </p:spTree>
    <p:extLst>
      <p:ext uri="{BB962C8B-B14F-4D97-AF65-F5344CB8AC3E}">
        <p14:creationId xmlns:p14="http://schemas.microsoft.com/office/powerpoint/2010/main" val="14191687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con Circ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77F291-0DB1-36EA-28EA-954DA54234A9}"/>
              </a:ext>
            </a:extLst>
          </p:cNvPr>
          <p:cNvSpPr/>
          <p:nvPr/>
        </p:nvSpPr>
        <p:spPr>
          <a:xfrm>
            <a:off x="0" y="0"/>
            <a:ext cx="12192000" cy="3210791"/>
          </a:xfrm>
          <a:prstGeom prst="rect">
            <a:avLst/>
          </a:prstGeom>
          <a:solidFill>
            <a:srgbClr val="1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29">
            <a:extLst>
              <a:ext uri="{FF2B5EF4-FFF2-40B4-BE49-F238E27FC236}">
                <a16:creationId xmlns:a16="http://schemas.microsoft.com/office/drawing/2014/main" id="{EB05AF28-F8C1-62EE-5A4F-40FF7F4E4E3C}"/>
              </a:ext>
            </a:extLst>
          </p:cNvPr>
          <p:cNvSpPr>
            <a:spLocks noGrp="1"/>
          </p:cNvSpPr>
          <p:nvPr>
            <p:ph type="body" sz="quarter" idx="13" hasCustomPrompt="1"/>
          </p:nvPr>
        </p:nvSpPr>
        <p:spPr>
          <a:xfrm>
            <a:off x="776839" y="647700"/>
            <a:ext cx="5319161" cy="846138"/>
          </a:xfrm>
          <a:prstGeom prst="rect">
            <a:avLst/>
          </a:prstGeom>
        </p:spPr>
        <p:txBody>
          <a:bodyPr anchor="ctr"/>
          <a:lstStyle>
            <a:lvl1pPr marL="0" indent="0">
              <a:buNone/>
              <a:defRPr sz="4000" b="1">
                <a:solidFill>
                  <a:srgbClr val="FFFFFF"/>
                </a:solidFill>
              </a:defRPr>
            </a:lvl1pPr>
          </a:lstStyle>
          <a:p>
            <a:pPr lvl="0"/>
            <a:r>
              <a:rPr lang="en-US"/>
              <a:t>Click to edit Headline</a:t>
            </a:r>
            <a:endParaRPr lang="en-GB"/>
          </a:p>
        </p:txBody>
      </p:sp>
      <p:sp>
        <p:nvSpPr>
          <p:cNvPr id="16" name="Text Placeholder 15">
            <a:extLst>
              <a:ext uri="{FF2B5EF4-FFF2-40B4-BE49-F238E27FC236}">
                <a16:creationId xmlns:a16="http://schemas.microsoft.com/office/drawing/2014/main" id="{E56751BB-4589-DFB6-518D-D321DFFF9CCF}"/>
              </a:ext>
            </a:extLst>
          </p:cNvPr>
          <p:cNvSpPr>
            <a:spLocks noGrp="1"/>
          </p:cNvSpPr>
          <p:nvPr>
            <p:ph type="body" sz="quarter" idx="14" hasCustomPrompt="1"/>
          </p:nvPr>
        </p:nvSpPr>
        <p:spPr>
          <a:xfrm>
            <a:off x="2384700" y="4817375"/>
            <a:ext cx="2001837" cy="846138"/>
          </a:xfrm>
          <a:prstGeom prst="rect">
            <a:avLst/>
          </a:prstGeom>
        </p:spPr>
        <p:txBody>
          <a:bodyPr/>
          <a:lstStyle>
            <a:lvl1pPr marL="0" indent="0" algn="ctr">
              <a:buNone/>
              <a:defRPr sz="1900">
                <a:latin typeface="Aptos" panose="020B0004020202020204" pitchFamily="34" charset="0"/>
                <a:ea typeface="Calibri Light" panose="020F0302020204030204" pitchFamily="34" charset="0"/>
                <a:cs typeface="Calibri Light" panose="020F0302020204030204" pitchFamily="34" charset="0"/>
              </a:defRPr>
            </a:lvl1pPr>
          </a:lstStyle>
          <a:p>
            <a:pPr lvl="0"/>
            <a:r>
              <a:rPr lang="de-DE"/>
              <a:t>Titel</a:t>
            </a:r>
          </a:p>
          <a:p>
            <a:pPr lvl="0"/>
            <a:r>
              <a:rPr lang="de-DE"/>
              <a:t>Text</a:t>
            </a:r>
            <a:endParaRPr lang="en-GB"/>
          </a:p>
        </p:txBody>
      </p:sp>
      <p:sp>
        <p:nvSpPr>
          <p:cNvPr id="17" name="Text Placeholder 15">
            <a:extLst>
              <a:ext uri="{FF2B5EF4-FFF2-40B4-BE49-F238E27FC236}">
                <a16:creationId xmlns:a16="http://schemas.microsoft.com/office/drawing/2014/main" id="{F80C10BD-82B8-D2CE-08FB-CA3C1F68602F}"/>
              </a:ext>
            </a:extLst>
          </p:cNvPr>
          <p:cNvSpPr>
            <a:spLocks noGrp="1"/>
          </p:cNvSpPr>
          <p:nvPr>
            <p:ph type="body" sz="quarter" idx="15" hasCustomPrompt="1"/>
          </p:nvPr>
        </p:nvSpPr>
        <p:spPr>
          <a:xfrm>
            <a:off x="5152712" y="4817375"/>
            <a:ext cx="2001837" cy="846138"/>
          </a:xfrm>
          <a:prstGeom prst="rect">
            <a:avLst/>
          </a:prstGeom>
        </p:spPr>
        <p:txBody>
          <a:bodyPr/>
          <a:lstStyle>
            <a:lvl1pPr marL="0" indent="0" algn="ctr">
              <a:buNone/>
              <a:defRPr sz="1900">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a:t>Titel</a:t>
            </a:r>
          </a:p>
          <a:p>
            <a:pPr lvl="0"/>
            <a:r>
              <a:rPr lang="de-DE"/>
              <a:t>Text</a:t>
            </a:r>
            <a:endParaRPr lang="en-GB"/>
          </a:p>
        </p:txBody>
      </p:sp>
      <p:sp>
        <p:nvSpPr>
          <p:cNvPr id="18" name="Text Placeholder 15">
            <a:extLst>
              <a:ext uri="{FF2B5EF4-FFF2-40B4-BE49-F238E27FC236}">
                <a16:creationId xmlns:a16="http://schemas.microsoft.com/office/drawing/2014/main" id="{A787033D-6333-5A87-8E6E-0CC95A84A0B1}"/>
              </a:ext>
            </a:extLst>
          </p:cNvPr>
          <p:cNvSpPr>
            <a:spLocks noGrp="1"/>
          </p:cNvSpPr>
          <p:nvPr>
            <p:ph type="body" sz="quarter" idx="16" hasCustomPrompt="1"/>
          </p:nvPr>
        </p:nvSpPr>
        <p:spPr>
          <a:xfrm>
            <a:off x="7920725" y="4817375"/>
            <a:ext cx="2001837" cy="846138"/>
          </a:xfrm>
          <a:prstGeom prst="rect">
            <a:avLst/>
          </a:prstGeom>
        </p:spPr>
        <p:txBody>
          <a:bodyPr/>
          <a:lstStyle>
            <a:lvl1pPr marL="0" indent="0" algn="ctr">
              <a:buNone/>
              <a:defRPr sz="1900">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a:t>Titel</a:t>
            </a:r>
          </a:p>
          <a:p>
            <a:pPr lvl="0"/>
            <a:r>
              <a:rPr lang="de-DE"/>
              <a:t>Text</a:t>
            </a:r>
            <a:endParaRPr lang="en-GB"/>
          </a:p>
        </p:txBody>
      </p:sp>
      <p:sp>
        <p:nvSpPr>
          <p:cNvPr id="2" name="Ellipse 1">
            <a:extLst>
              <a:ext uri="{FF2B5EF4-FFF2-40B4-BE49-F238E27FC236}">
                <a16:creationId xmlns:a16="http://schemas.microsoft.com/office/drawing/2014/main" id="{9D78489B-2548-4B1B-8D9B-1AA9A329D9CE}"/>
              </a:ext>
            </a:extLst>
          </p:cNvPr>
          <p:cNvSpPr/>
          <p:nvPr/>
        </p:nvSpPr>
        <p:spPr>
          <a:xfrm>
            <a:off x="2374311" y="2400914"/>
            <a:ext cx="2042784" cy="20427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Bildplatzhalter 4">
            <a:extLst>
              <a:ext uri="{FF2B5EF4-FFF2-40B4-BE49-F238E27FC236}">
                <a16:creationId xmlns:a16="http://schemas.microsoft.com/office/drawing/2014/main" id="{526C8352-82F1-480F-90D9-4A8AD4880687}"/>
              </a:ext>
            </a:extLst>
          </p:cNvPr>
          <p:cNvSpPr>
            <a:spLocks noGrp="1"/>
          </p:cNvSpPr>
          <p:nvPr>
            <p:ph type="pic" sz="quarter" idx="17" hasCustomPrompt="1"/>
          </p:nvPr>
        </p:nvSpPr>
        <p:spPr>
          <a:xfrm>
            <a:off x="2720455" y="2763836"/>
            <a:ext cx="1330325" cy="1330325"/>
          </a:xfrm>
          <a:prstGeom prst="rect">
            <a:avLst/>
          </a:prstGeom>
        </p:spPr>
        <p:txBody>
          <a:bodyPr/>
          <a:lstStyle>
            <a:lvl1pPr>
              <a:defRPr/>
            </a:lvl1pPr>
          </a:lstStyle>
          <a:p>
            <a:r>
              <a:rPr lang="de-DE"/>
              <a:t>Icon</a:t>
            </a:r>
          </a:p>
        </p:txBody>
      </p:sp>
      <p:sp>
        <p:nvSpPr>
          <p:cNvPr id="15" name="Ellipse 14">
            <a:extLst>
              <a:ext uri="{FF2B5EF4-FFF2-40B4-BE49-F238E27FC236}">
                <a16:creationId xmlns:a16="http://schemas.microsoft.com/office/drawing/2014/main" id="{832010D0-19F7-4677-9AE2-4116DB081570}"/>
              </a:ext>
            </a:extLst>
          </p:cNvPr>
          <p:cNvSpPr/>
          <p:nvPr/>
        </p:nvSpPr>
        <p:spPr>
          <a:xfrm>
            <a:off x="5141570" y="2400915"/>
            <a:ext cx="2042784" cy="20427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Bildplatzhalter 4">
            <a:extLst>
              <a:ext uri="{FF2B5EF4-FFF2-40B4-BE49-F238E27FC236}">
                <a16:creationId xmlns:a16="http://schemas.microsoft.com/office/drawing/2014/main" id="{3BF2B42D-D2F1-447C-ABEF-023A3B3F690F}"/>
              </a:ext>
            </a:extLst>
          </p:cNvPr>
          <p:cNvSpPr>
            <a:spLocks noGrp="1"/>
          </p:cNvSpPr>
          <p:nvPr>
            <p:ph type="pic" sz="quarter" idx="18" hasCustomPrompt="1"/>
          </p:nvPr>
        </p:nvSpPr>
        <p:spPr>
          <a:xfrm>
            <a:off x="5487714" y="2763837"/>
            <a:ext cx="1330325" cy="1330325"/>
          </a:xfrm>
          <a:prstGeom prst="rect">
            <a:avLst/>
          </a:prstGeom>
        </p:spPr>
        <p:txBody>
          <a:bodyPr/>
          <a:lstStyle>
            <a:lvl1pPr>
              <a:defRPr/>
            </a:lvl1pPr>
          </a:lstStyle>
          <a:p>
            <a:r>
              <a:rPr lang="de-DE"/>
              <a:t>Icon</a:t>
            </a:r>
          </a:p>
        </p:txBody>
      </p:sp>
      <p:sp>
        <p:nvSpPr>
          <p:cNvPr id="20" name="Ellipse 19">
            <a:extLst>
              <a:ext uri="{FF2B5EF4-FFF2-40B4-BE49-F238E27FC236}">
                <a16:creationId xmlns:a16="http://schemas.microsoft.com/office/drawing/2014/main" id="{CD99F8E4-6D0A-4129-8285-3F429D41D934}"/>
              </a:ext>
            </a:extLst>
          </p:cNvPr>
          <p:cNvSpPr/>
          <p:nvPr/>
        </p:nvSpPr>
        <p:spPr>
          <a:xfrm>
            <a:off x="7917357" y="2400915"/>
            <a:ext cx="2042784" cy="20427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Bildplatzhalter 4">
            <a:extLst>
              <a:ext uri="{FF2B5EF4-FFF2-40B4-BE49-F238E27FC236}">
                <a16:creationId xmlns:a16="http://schemas.microsoft.com/office/drawing/2014/main" id="{9D571AD6-E83C-4747-80D7-0330A89FB3CF}"/>
              </a:ext>
            </a:extLst>
          </p:cNvPr>
          <p:cNvSpPr>
            <a:spLocks noGrp="1"/>
          </p:cNvSpPr>
          <p:nvPr>
            <p:ph type="pic" sz="quarter" idx="19" hasCustomPrompt="1"/>
          </p:nvPr>
        </p:nvSpPr>
        <p:spPr>
          <a:xfrm>
            <a:off x="8263501" y="2763837"/>
            <a:ext cx="1330325" cy="1330325"/>
          </a:xfrm>
          <a:prstGeom prst="rect">
            <a:avLst/>
          </a:prstGeom>
        </p:spPr>
        <p:txBody>
          <a:bodyPr/>
          <a:lstStyle>
            <a:lvl1pPr>
              <a:defRPr/>
            </a:lvl1pPr>
          </a:lstStyle>
          <a:p>
            <a:r>
              <a:rPr lang="de-DE"/>
              <a:t>Icon</a:t>
            </a:r>
          </a:p>
        </p:txBody>
      </p:sp>
    </p:spTree>
    <p:extLst>
      <p:ext uri="{BB962C8B-B14F-4D97-AF65-F5344CB8AC3E}">
        <p14:creationId xmlns:p14="http://schemas.microsoft.com/office/powerpoint/2010/main" val="2264124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 People Contact Inf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77F291-0DB1-36EA-28EA-954DA54234A9}"/>
              </a:ext>
            </a:extLst>
          </p:cNvPr>
          <p:cNvSpPr/>
          <p:nvPr/>
        </p:nvSpPr>
        <p:spPr>
          <a:xfrm>
            <a:off x="0" y="0"/>
            <a:ext cx="12192000" cy="3210791"/>
          </a:xfrm>
          <a:prstGeom prst="rect">
            <a:avLst/>
          </a:prstGeom>
          <a:solidFill>
            <a:srgbClr val="1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0">
            <a:extLst>
              <a:ext uri="{FF2B5EF4-FFF2-40B4-BE49-F238E27FC236}">
                <a16:creationId xmlns:a16="http://schemas.microsoft.com/office/drawing/2014/main" id="{F6F352E8-CBCA-BCFD-F099-A2C8C0DC7395}"/>
              </a:ext>
            </a:extLst>
          </p:cNvPr>
          <p:cNvSpPr>
            <a:spLocks noGrp="1"/>
          </p:cNvSpPr>
          <p:nvPr>
            <p:ph type="pic" sz="quarter" idx="11"/>
          </p:nvPr>
        </p:nvSpPr>
        <p:spPr>
          <a:xfrm>
            <a:off x="2384700" y="2422133"/>
            <a:ext cx="2013733" cy="2013733"/>
          </a:xfrm>
          <a:prstGeom prst="ellipse">
            <a:avLst/>
          </a:prstGeom>
          <a:pattFill prst="pct10">
            <a:fgClr>
              <a:schemeClr val="tx1"/>
            </a:fgClr>
            <a:bgClr>
              <a:schemeClr val="bg1"/>
            </a:bgClr>
          </a:pattFill>
          <a:ln w="76200">
            <a:solidFill>
              <a:schemeClr val="bg1"/>
            </a:solidFill>
          </a:ln>
        </p:spPr>
        <p:txBody>
          <a:bodyPr/>
          <a:lstStyle>
            <a:lvl1pPr>
              <a:defRPr sz="2000"/>
            </a:lvl1pPr>
          </a:lstStyle>
          <a:p>
            <a:r>
              <a:rPr lang="de-DE"/>
              <a:t>Bild durch Klicken auf Symbol hinzufügen</a:t>
            </a:r>
            <a:endParaRPr lang="en-GB"/>
          </a:p>
        </p:txBody>
      </p:sp>
      <p:sp>
        <p:nvSpPr>
          <p:cNvPr id="14" name="Text Placeholder 29">
            <a:extLst>
              <a:ext uri="{FF2B5EF4-FFF2-40B4-BE49-F238E27FC236}">
                <a16:creationId xmlns:a16="http://schemas.microsoft.com/office/drawing/2014/main" id="{EB05AF28-F8C1-62EE-5A4F-40FF7F4E4E3C}"/>
              </a:ext>
            </a:extLst>
          </p:cNvPr>
          <p:cNvSpPr>
            <a:spLocks noGrp="1"/>
          </p:cNvSpPr>
          <p:nvPr>
            <p:ph type="body" sz="quarter" idx="13" hasCustomPrompt="1"/>
          </p:nvPr>
        </p:nvSpPr>
        <p:spPr>
          <a:xfrm>
            <a:off x="776839" y="647700"/>
            <a:ext cx="5319161" cy="846138"/>
          </a:xfrm>
          <a:prstGeom prst="rect">
            <a:avLst/>
          </a:prstGeom>
        </p:spPr>
        <p:txBody>
          <a:bodyPr anchor="ctr"/>
          <a:lstStyle>
            <a:lvl1pPr marL="0" indent="0">
              <a:buNone/>
              <a:defRPr sz="4000" b="1">
                <a:solidFill>
                  <a:srgbClr val="FFFFFF"/>
                </a:solidFill>
              </a:defRPr>
            </a:lvl1pPr>
          </a:lstStyle>
          <a:p>
            <a:pPr lvl="0"/>
            <a:r>
              <a:rPr lang="en-US"/>
              <a:t>Click to edit Headline</a:t>
            </a:r>
            <a:endParaRPr lang="en-GB"/>
          </a:p>
        </p:txBody>
      </p:sp>
      <p:pic>
        <p:nvPicPr>
          <p:cNvPr id="2" name="Graphique 1">
            <a:extLst>
              <a:ext uri="{FF2B5EF4-FFF2-40B4-BE49-F238E27FC236}">
                <a16:creationId xmlns:a16="http://schemas.microsoft.com/office/drawing/2014/main" id="{436912D9-88F0-920E-5112-46FD1291C9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70616" y="4638554"/>
            <a:ext cx="342537" cy="217978"/>
          </a:xfrm>
          <a:prstGeom prst="rect">
            <a:avLst/>
          </a:prstGeom>
        </p:spPr>
      </p:pic>
      <p:sp>
        <p:nvSpPr>
          <p:cNvPr id="3" name="Espace réservé du texte 22">
            <a:extLst>
              <a:ext uri="{FF2B5EF4-FFF2-40B4-BE49-F238E27FC236}">
                <a16:creationId xmlns:a16="http://schemas.microsoft.com/office/drawing/2014/main" id="{25DABF93-7EB7-5BB4-BFE2-6CC2AF0EEF0A}"/>
              </a:ext>
            </a:extLst>
          </p:cNvPr>
          <p:cNvSpPr>
            <a:spLocks noGrp="1"/>
          </p:cNvSpPr>
          <p:nvPr>
            <p:ph type="body" sz="quarter" idx="15" hasCustomPrompt="1"/>
          </p:nvPr>
        </p:nvSpPr>
        <p:spPr>
          <a:xfrm>
            <a:off x="5172351" y="4551450"/>
            <a:ext cx="5786500" cy="382371"/>
          </a:xfrm>
          <a:prstGeom prst="rect">
            <a:avLst/>
          </a:prstGeom>
        </p:spPr>
        <p:txBody>
          <a:bodyPr anchor="ctr">
            <a:normAutofit/>
          </a:bodyPr>
          <a:lstStyle>
            <a:lvl1pPr marL="0" indent="0">
              <a:buNone/>
              <a:defRPr sz="1800">
                <a:solidFill>
                  <a:schemeClr val="tx1"/>
                </a:solidFill>
                <a:latin typeface="+mn-lt"/>
              </a:defRPr>
            </a:lvl1pPr>
          </a:lstStyle>
          <a:p>
            <a:pPr lvl="0"/>
            <a:r>
              <a:rPr lang="fr-CH"/>
              <a:t>email </a:t>
            </a:r>
            <a:r>
              <a:rPr lang="fr-CH" err="1"/>
              <a:t>address</a:t>
            </a:r>
            <a:endParaRPr lang="fr-CH"/>
          </a:p>
        </p:txBody>
      </p:sp>
      <p:sp>
        <p:nvSpPr>
          <p:cNvPr id="5" name="Espace réservé du texte 22">
            <a:extLst>
              <a:ext uri="{FF2B5EF4-FFF2-40B4-BE49-F238E27FC236}">
                <a16:creationId xmlns:a16="http://schemas.microsoft.com/office/drawing/2014/main" id="{F445385C-B9AC-D5D9-D5FA-BF2A427B6C44}"/>
              </a:ext>
            </a:extLst>
          </p:cNvPr>
          <p:cNvSpPr>
            <a:spLocks noGrp="1"/>
          </p:cNvSpPr>
          <p:nvPr>
            <p:ph type="body" sz="quarter" idx="12" hasCustomPrompt="1"/>
          </p:nvPr>
        </p:nvSpPr>
        <p:spPr>
          <a:xfrm>
            <a:off x="5172351" y="5000082"/>
            <a:ext cx="5786500" cy="382371"/>
          </a:xfrm>
          <a:prstGeom prst="rect">
            <a:avLst/>
          </a:prstGeom>
        </p:spPr>
        <p:txBody>
          <a:bodyPr anchor="ctr">
            <a:normAutofit/>
          </a:bodyPr>
          <a:lstStyle>
            <a:lvl1pPr marL="0" indent="0">
              <a:buNone/>
              <a:defRPr sz="1800">
                <a:solidFill>
                  <a:schemeClr val="tx1"/>
                </a:solidFill>
                <a:latin typeface="+mn-lt"/>
              </a:defRPr>
            </a:lvl1pPr>
          </a:lstStyle>
          <a:p>
            <a:pPr lvl="0"/>
            <a:r>
              <a:rPr lang="fr-CH" err="1"/>
              <a:t>Telephone</a:t>
            </a:r>
            <a:r>
              <a:rPr lang="fr-CH"/>
              <a:t> </a:t>
            </a:r>
            <a:r>
              <a:rPr lang="fr-CH" err="1"/>
              <a:t>number</a:t>
            </a:r>
            <a:endParaRPr lang="fr-CH"/>
          </a:p>
        </p:txBody>
      </p:sp>
      <p:pic>
        <p:nvPicPr>
          <p:cNvPr id="6" name="Graphique 5">
            <a:extLst>
              <a:ext uri="{FF2B5EF4-FFF2-40B4-BE49-F238E27FC236}">
                <a16:creationId xmlns:a16="http://schemas.microsoft.com/office/drawing/2014/main" id="{71CDBFFB-E639-38A6-C181-D32C377FA1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44990" y="5029776"/>
            <a:ext cx="193788" cy="322981"/>
          </a:xfrm>
          <a:prstGeom prst="rect">
            <a:avLst/>
          </a:prstGeom>
        </p:spPr>
      </p:pic>
      <p:sp>
        <p:nvSpPr>
          <p:cNvPr id="7" name="Sous-titre 2">
            <a:extLst>
              <a:ext uri="{FF2B5EF4-FFF2-40B4-BE49-F238E27FC236}">
                <a16:creationId xmlns:a16="http://schemas.microsoft.com/office/drawing/2014/main" id="{5CB4A205-F533-3F55-5739-70EFE0F81B13}"/>
              </a:ext>
            </a:extLst>
          </p:cNvPr>
          <p:cNvSpPr>
            <a:spLocks noGrp="1"/>
          </p:cNvSpPr>
          <p:nvPr>
            <p:ph type="subTitle" idx="1" hasCustomPrompt="1"/>
          </p:nvPr>
        </p:nvSpPr>
        <p:spPr>
          <a:xfrm>
            <a:off x="4659833" y="3448931"/>
            <a:ext cx="6299018" cy="381362"/>
          </a:xfrm>
          <a:prstGeom prst="rect">
            <a:avLst/>
          </a:prstGeom>
        </p:spPr>
        <p:txBody>
          <a:bodyPr>
            <a:noAutofit/>
          </a:bodyPr>
          <a:lstStyle>
            <a:lvl1pPr marL="0" indent="0" algn="l">
              <a:spcBef>
                <a:spcPts val="0"/>
              </a:spcBef>
              <a:buNone/>
              <a:defRPr sz="2000" b="1">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First </a:t>
            </a:r>
            <a:r>
              <a:rPr lang="fr-FR" err="1"/>
              <a:t>name</a:t>
            </a:r>
            <a:r>
              <a:rPr lang="fr-FR"/>
              <a:t> </a:t>
            </a:r>
            <a:r>
              <a:rPr lang="fr-FR" err="1"/>
              <a:t>surname</a:t>
            </a:r>
            <a:endParaRPr lang="fr-FR"/>
          </a:p>
        </p:txBody>
      </p:sp>
      <p:sp>
        <p:nvSpPr>
          <p:cNvPr id="8" name="Espace réservé du texte 20">
            <a:extLst>
              <a:ext uri="{FF2B5EF4-FFF2-40B4-BE49-F238E27FC236}">
                <a16:creationId xmlns:a16="http://schemas.microsoft.com/office/drawing/2014/main" id="{0CB29766-1294-1944-14AB-273F647E09EF}"/>
              </a:ext>
            </a:extLst>
          </p:cNvPr>
          <p:cNvSpPr>
            <a:spLocks noGrp="1"/>
          </p:cNvSpPr>
          <p:nvPr>
            <p:ph type="body" sz="quarter" idx="10" hasCustomPrompt="1"/>
          </p:nvPr>
        </p:nvSpPr>
        <p:spPr>
          <a:xfrm>
            <a:off x="4659832" y="3858491"/>
            <a:ext cx="6291265" cy="382606"/>
          </a:xfrm>
          <a:prstGeom prst="rect">
            <a:avLst/>
          </a:prstGeom>
        </p:spPr>
        <p:txBody>
          <a:bodyPr>
            <a:normAutofit/>
          </a:bodyPr>
          <a:lstStyle>
            <a:lvl1pPr marL="0" indent="0">
              <a:buNone/>
              <a:defRPr sz="1800">
                <a:solidFill>
                  <a:schemeClr val="tx1"/>
                </a:solidFill>
                <a:latin typeface="+mn-lt"/>
              </a:defRPr>
            </a:lvl1pPr>
          </a:lstStyle>
          <a:p>
            <a:pPr lvl="0"/>
            <a:r>
              <a:rPr lang="fr-FR" err="1"/>
              <a:t>Function</a:t>
            </a:r>
            <a:endParaRPr lang="fr-CH"/>
          </a:p>
        </p:txBody>
      </p:sp>
      <p:sp>
        <p:nvSpPr>
          <p:cNvPr id="9" name="Rectangle 3">
            <a:extLst>
              <a:ext uri="{FF2B5EF4-FFF2-40B4-BE49-F238E27FC236}">
                <a16:creationId xmlns:a16="http://schemas.microsoft.com/office/drawing/2014/main" id="{7F8D9068-A9DF-193D-3F26-E3198BB1183E}"/>
              </a:ext>
            </a:extLst>
          </p:cNvPr>
          <p:cNvSpPr/>
          <p:nvPr userDrawn="1"/>
        </p:nvSpPr>
        <p:spPr>
          <a:xfrm>
            <a:off x="0" y="0"/>
            <a:ext cx="12192000" cy="3210791"/>
          </a:xfrm>
          <a:prstGeom prst="rect">
            <a:avLst/>
          </a:prstGeom>
          <a:solidFill>
            <a:srgbClr val="1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que 1">
            <a:extLst>
              <a:ext uri="{FF2B5EF4-FFF2-40B4-BE49-F238E27FC236}">
                <a16:creationId xmlns:a16="http://schemas.microsoft.com/office/drawing/2014/main" id="{2384CB16-4A49-4694-7657-7AE7E629F372}"/>
              </a:ext>
            </a:extLst>
          </p:cNvPr>
          <p:cNvPicPr>
            <a:picLocks noChangeAspect="1"/>
          </p:cNvPicPr>
          <p:nvPr userDrawn="1"/>
        </p:nvPicPr>
        <p:blipFill>
          <a:blip r:embed="rId2">
            <a:extLst>
              <a:ext uri="{96DAC541-7B7A-43D3-8B79-37D633B846F1}">
                <asvg:svgBlip xmlns:asvg="http://schemas.microsoft.com/office/drawing/2016/SVG/main" r:embed="rId6"/>
              </a:ext>
            </a:extLst>
          </a:blip>
          <a:stretch>
            <a:fillRect/>
          </a:stretch>
        </p:blipFill>
        <p:spPr>
          <a:xfrm>
            <a:off x="4770616" y="4638554"/>
            <a:ext cx="342537" cy="217978"/>
          </a:xfrm>
          <a:prstGeom prst="rect">
            <a:avLst/>
          </a:prstGeom>
        </p:spPr>
      </p:pic>
      <p:pic>
        <p:nvPicPr>
          <p:cNvPr id="11" name="Graphique 5">
            <a:extLst>
              <a:ext uri="{FF2B5EF4-FFF2-40B4-BE49-F238E27FC236}">
                <a16:creationId xmlns:a16="http://schemas.microsoft.com/office/drawing/2014/main" id="{5FF2A665-832D-4F03-07CE-894122D18519}"/>
              </a:ext>
            </a:extLst>
          </p:cNvPr>
          <p:cNvPicPr>
            <a:picLocks noChangeAspect="1"/>
          </p:cNvPicPr>
          <p:nvPr userDrawn="1"/>
        </p:nvPicPr>
        <p:blipFill>
          <a:blip r:embed="rId4">
            <a:extLst>
              <a:ext uri="{96DAC541-7B7A-43D3-8B79-37D633B846F1}">
                <asvg:svgBlip xmlns:asvg="http://schemas.microsoft.com/office/drawing/2016/SVG/main" r:embed="rId7"/>
              </a:ext>
            </a:extLst>
          </a:blip>
          <a:stretch>
            <a:fillRect/>
          </a:stretch>
        </p:blipFill>
        <p:spPr>
          <a:xfrm>
            <a:off x="4844990" y="5029776"/>
            <a:ext cx="193788" cy="322981"/>
          </a:xfrm>
          <a:prstGeom prst="rect">
            <a:avLst/>
          </a:prstGeom>
        </p:spPr>
      </p:pic>
    </p:spTree>
    <p:extLst>
      <p:ext uri="{BB962C8B-B14F-4D97-AF65-F5344CB8AC3E}">
        <p14:creationId xmlns:p14="http://schemas.microsoft.com/office/powerpoint/2010/main" val="14802639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 People Contact Inf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77F291-0DB1-36EA-28EA-954DA54234A9}"/>
              </a:ext>
            </a:extLst>
          </p:cNvPr>
          <p:cNvSpPr/>
          <p:nvPr/>
        </p:nvSpPr>
        <p:spPr>
          <a:xfrm>
            <a:off x="0" y="0"/>
            <a:ext cx="12192000" cy="2811525"/>
          </a:xfrm>
          <a:prstGeom prst="rect">
            <a:avLst/>
          </a:prstGeom>
          <a:solidFill>
            <a:srgbClr val="1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0">
            <a:extLst>
              <a:ext uri="{FF2B5EF4-FFF2-40B4-BE49-F238E27FC236}">
                <a16:creationId xmlns:a16="http://schemas.microsoft.com/office/drawing/2014/main" id="{F6F352E8-CBCA-BCFD-F099-A2C8C0DC7395}"/>
              </a:ext>
            </a:extLst>
          </p:cNvPr>
          <p:cNvSpPr>
            <a:spLocks noGrp="1"/>
          </p:cNvSpPr>
          <p:nvPr>
            <p:ph type="pic" sz="quarter" idx="11"/>
          </p:nvPr>
        </p:nvSpPr>
        <p:spPr>
          <a:xfrm>
            <a:off x="1524262" y="1762174"/>
            <a:ext cx="2013733" cy="2013733"/>
          </a:xfrm>
          <a:prstGeom prst="ellipse">
            <a:avLst/>
          </a:prstGeom>
          <a:pattFill prst="pct10">
            <a:fgClr>
              <a:schemeClr val="tx1"/>
            </a:fgClr>
            <a:bgClr>
              <a:schemeClr val="bg1"/>
            </a:bgClr>
          </a:pattFill>
          <a:ln w="76200">
            <a:solidFill>
              <a:schemeClr val="bg1"/>
            </a:solidFill>
          </a:ln>
        </p:spPr>
        <p:txBody>
          <a:bodyPr/>
          <a:lstStyle>
            <a:lvl1pPr>
              <a:defRPr sz="2000"/>
            </a:lvl1pPr>
          </a:lstStyle>
          <a:p>
            <a:r>
              <a:rPr lang="de-DE"/>
              <a:t>Bild durch Klicken auf Symbol hinzufügen</a:t>
            </a:r>
            <a:endParaRPr lang="en-GB"/>
          </a:p>
        </p:txBody>
      </p:sp>
      <p:sp>
        <p:nvSpPr>
          <p:cNvPr id="14" name="Text Placeholder 29">
            <a:extLst>
              <a:ext uri="{FF2B5EF4-FFF2-40B4-BE49-F238E27FC236}">
                <a16:creationId xmlns:a16="http://schemas.microsoft.com/office/drawing/2014/main" id="{EB05AF28-F8C1-62EE-5A4F-40FF7F4E4E3C}"/>
              </a:ext>
            </a:extLst>
          </p:cNvPr>
          <p:cNvSpPr>
            <a:spLocks noGrp="1"/>
          </p:cNvSpPr>
          <p:nvPr>
            <p:ph type="body" sz="quarter" idx="13" hasCustomPrompt="1"/>
          </p:nvPr>
        </p:nvSpPr>
        <p:spPr>
          <a:xfrm>
            <a:off x="776839" y="647700"/>
            <a:ext cx="10107196" cy="846138"/>
          </a:xfrm>
          <a:prstGeom prst="rect">
            <a:avLst/>
          </a:prstGeom>
        </p:spPr>
        <p:txBody>
          <a:bodyPr anchor="ctr"/>
          <a:lstStyle>
            <a:lvl1pPr marL="0" indent="0">
              <a:buNone/>
              <a:defRPr sz="4000" b="1">
                <a:solidFill>
                  <a:srgbClr val="FFFFFF"/>
                </a:solidFill>
              </a:defRPr>
            </a:lvl1pPr>
          </a:lstStyle>
          <a:p>
            <a:pPr lvl="0"/>
            <a:r>
              <a:rPr lang="en-US"/>
              <a:t>Click to edit Headline</a:t>
            </a:r>
            <a:endParaRPr lang="en-GB"/>
          </a:p>
        </p:txBody>
      </p:sp>
      <p:pic>
        <p:nvPicPr>
          <p:cNvPr id="2" name="Graphique 1">
            <a:extLst>
              <a:ext uri="{FF2B5EF4-FFF2-40B4-BE49-F238E27FC236}">
                <a16:creationId xmlns:a16="http://schemas.microsoft.com/office/drawing/2014/main" id="{436912D9-88F0-920E-5112-46FD1291C9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35045" y="5170937"/>
            <a:ext cx="342537" cy="217978"/>
          </a:xfrm>
          <a:prstGeom prst="rect">
            <a:avLst/>
          </a:prstGeom>
        </p:spPr>
      </p:pic>
      <p:sp>
        <p:nvSpPr>
          <p:cNvPr id="3" name="Espace réservé du texte 22">
            <a:extLst>
              <a:ext uri="{FF2B5EF4-FFF2-40B4-BE49-F238E27FC236}">
                <a16:creationId xmlns:a16="http://schemas.microsoft.com/office/drawing/2014/main" id="{25DABF93-7EB7-5BB4-BFE2-6CC2AF0EEF0A}"/>
              </a:ext>
            </a:extLst>
          </p:cNvPr>
          <p:cNvSpPr>
            <a:spLocks noGrp="1"/>
          </p:cNvSpPr>
          <p:nvPr>
            <p:ph type="body" sz="quarter" idx="15" hasCustomPrompt="1"/>
          </p:nvPr>
        </p:nvSpPr>
        <p:spPr>
          <a:xfrm>
            <a:off x="2036780" y="5083833"/>
            <a:ext cx="3796852" cy="382371"/>
          </a:xfrm>
          <a:prstGeom prst="rect">
            <a:avLst/>
          </a:prstGeom>
        </p:spPr>
        <p:txBody>
          <a:bodyPr anchor="ctr">
            <a:normAutofit/>
          </a:bodyPr>
          <a:lstStyle>
            <a:lvl1pPr marL="0" indent="0">
              <a:buNone/>
              <a:defRPr sz="1800">
                <a:solidFill>
                  <a:schemeClr val="tx1"/>
                </a:solidFill>
                <a:latin typeface="+mn-lt"/>
              </a:defRPr>
            </a:lvl1pPr>
          </a:lstStyle>
          <a:p>
            <a:pPr lvl="0"/>
            <a:r>
              <a:rPr lang="fr-CH"/>
              <a:t>email </a:t>
            </a:r>
            <a:r>
              <a:rPr lang="fr-CH" err="1"/>
              <a:t>address</a:t>
            </a:r>
            <a:endParaRPr lang="fr-CH"/>
          </a:p>
        </p:txBody>
      </p:sp>
      <p:sp>
        <p:nvSpPr>
          <p:cNvPr id="5" name="Espace réservé du texte 22">
            <a:extLst>
              <a:ext uri="{FF2B5EF4-FFF2-40B4-BE49-F238E27FC236}">
                <a16:creationId xmlns:a16="http://schemas.microsoft.com/office/drawing/2014/main" id="{F445385C-B9AC-D5D9-D5FA-BF2A427B6C44}"/>
              </a:ext>
            </a:extLst>
          </p:cNvPr>
          <p:cNvSpPr>
            <a:spLocks noGrp="1"/>
          </p:cNvSpPr>
          <p:nvPr>
            <p:ph type="body" sz="quarter" idx="12" hasCustomPrompt="1"/>
          </p:nvPr>
        </p:nvSpPr>
        <p:spPr>
          <a:xfrm>
            <a:off x="2036780" y="5532465"/>
            <a:ext cx="3796852" cy="382371"/>
          </a:xfrm>
          <a:prstGeom prst="rect">
            <a:avLst/>
          </a:prstGeom>
        </p:spPr>
        <p:txBody>
          <a:bodyPr anchor="ctr">
            <a:normAutofit/>
          </a:bodyPr>
          <a:lstStyle>
            <a:lvl1pPr marL="0" indent="0">
              <a:buNone/>
              <a:defRPr sz="1800">
                <a:solidFill>
                  <a:schemeClr val="tx1"/>
                </a:solidFill>
                <a:latin typeface="+mn-lt"/>
              </a:defRPr>
            </a:lvl1pPr>
          </a:lstStyle>
          <a:p>
            <a:pPr lvl="0"/>
            <a:r>
              <a:rPr lang="fr-CH" err="1"/>
              <a:t>Telephone</a:t>
            </a:r>
            <a:r>
              <a:rPr lang="fr-CH"/>
              <a:t> </a:t>
            </a:r>
            <a:r>
              <a:rPr lang="fr-CH" err="1"/>
              <a:t>number</a:t>
            </a:r>
            <a:endParaRPr lang="fr-CH"/>
          </a:p>
        </p:txBody>
      </p:sp>
      <p:pic>
        <p:nvPicPr>
          <p:cNvPr id="6" name="Graphique 5">
            <a:extLst>
              <a:ext uri="{FF2B5EF4-FFF2-40B4-BE49-F238E27FC236}">
                <a16:creationId xmlns:a16="http://schemas.microsoft.com/office/drawing/2014/main" id="{71CDBFFB-E639-38A6-C181-D32C377FA1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09419" y="5562159"/>
            <a:ext cx="193788" cy="322981"/>
          </a:xfrm>
          <a:prstGeom prst="rect">
            <a:avLst/>
          </a:prstGeom>
        </p:spPr>
      </p:pic>
      <p:sp>
        <p:nvSpPr>
          <p:cNvPr id="7" name="Sous-titre 2">
            <a:extLst>
              <a:ext uri="{FF2B5EF4-FFF2-40B4-BE49-F238E27FC236}">
                <a16:creationId xmlns:a16="http://schemas.microsoft.com/office/drawing/2014/main" id="{5CB4A205-F533-3F55-5739-70EFE0F81B13}"/>
              </a:ext>
            </a:extLst>
          </p:cNvPr>
          <p:cNvSpPr>
            <a:spLocks noGrp="1"/>
          </p:cNvSpPr>
          <p:nvPr>
            <p:ph type="subTitle" idx="1" hasCustomPrompt="1"/>
          </p:nvPr>
        </p:nvSpPr>
        <p:spPr>
          <a:xfrm>
            <a:off x="1524261" y="3981314"/>
            <a:ext cx="4314681" cy="381362"/>
          </a:xfrm>
          <a:prstGeom prst="rect">
            <a:avLst/>
          </a:prstGeom>
        </p:spPr>
        <p:txBody>
          <a:bodyPr>
            <a:noAutofit/>
          </a:bodyPr>
          <a:lstStyle>
            <a:lvl1pPr marL="0" indent="0" algn="l">
              <a:spcBef>
                <a:spcPts val="0"/>
              </a:spcBef>
              <a:buNone/>
              <a:defRPr sz="2000" b="1">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First </a:t>
            </a:r>
            <a:r>
              <a:rPr lang="fr-FR" err="1"/>
              <a:t>name</a:t>
            </a:r>
            <a:r>
              <a:rPr lang="fr-FR"/>
              <a:t> </a:t>
            </a:r>
            <a:r>
              <a:rPr lang="fr-FR" err="1"/>
              <a:t>surname</a:t>
            </a:r>
            <a:endParaRPr lang="fr-FR"/>
          </a:p>
        </p:txBody>
      </p:sp>
      <p:sp>
        <p:nvSpPr>
          <p:cNvPr id="8" name="Espace réservé du texte 20">
            <a:extLst>
              <a:ext uri="{FF2B5EF4-FFF2-40B4-BE49-F238E27FC236}">
                <a16:creationId xmlns:a16="http://schemas.microsoft.com/office/drawing/2014/main" id="{0CB29766-1294-1944-14AB-273F647E09EF}"/>
              </a:ext>
            </a:extLst>
          </p:cNvPr>
          <p:cNvSpPr>
            <a:spLocks noGrp="1"/>
          </p:cNvSpPr>
          <p:nvPr>
            <p:ph type="body" sz="quarter" idx="10" hasCustomPrompt="1"/>
          </p:nvPr>
        </p:nvSpPr>
        <p:spPr>
          <a:xfrm>
            <a:off x="1524261" y="4390874"/>
            <a:ext cx="4309371" cy="382606"/>
          </a:xfrm>
          <a:prstGeom prst="rect">
            <a:avLst/>
          </a:prstGeom>
        </p:spPr>
        <p:txBody>
          <a:bodyPr>
            <a:normAutofit/>
          </a:bodyPr>
          <a:lstStyle>
            <a:lvl1pPr marL="0" indent="0">
              <a:buNone/>
              <a:defRPr sz="1800">
                <a:solidFill>
                  <a:schemeClr val="tx1"/>
                </a:solidFill>
                <a:latin typeface="+mn-lt"/>
              </a:defRPr>
            </a:lvl1pPr>
          </a:lstStyle>
          <a:p>
            <a:pPr lvl="0"/>
            <a:r>
              <a:rPr lang="fr-FR" err="1"/>
              <a:t>Function</a:t>
            </a:r>
            <a:endParaRPr lang="fr-CH"/>
          </a:p>
        </p:txBody>
      </p:sp>
      <p:sp>
        <p:nvSpPr>
          <p:cNvPr id="9" name="Picture Placeholder 10">
            <a:extLst>
              <a:ext uri="{FF2B5EF4-FFF2-40B4-BE49-F238E27FC236}">
                <a16:creationId xmlns:a16="http://schemas.microsoft.com/office/drawing/2014/main" id="{1DF1AD44-F553-68D4-FD25-1D0790CEC1E9}"/>
              </a:ext>
            </a:extLst>
          </p:cNvPr>
          <p:cNvSpPr>
            <a:spLocks noGrp="1"/>
          </p:cNvSpPr>
          <p:nvPr>
            <p:ph type="pic" sz="quarter" idx="16"/>
          </p:nvPr>
        </p:nvSpPr>
        <p:spPr>
          <a:xfrm>
            <a:off x="6574665" y="1762174"/>
            <a:ext cx="2013733" cy="2013733"/>
          </a:xfrm>
          <a:prstGeom prst="ellipse">
            <a:avLst/>
          </a:prstGeom>
          <a:pattFill prst="pct10">
            <a:fgClr>
              <a:schemeClr val="tx1"/>
            </a:fgClr>
            <a:bgClr>
              <a:schemeClr val="bg1"/>
            </a:bgClr>
          </a:pattFill>
          <a:ln w="76200">
            <a:solidFill>
              <a:schemeClr val="bg1"/>
            </a:solidFill>
          </a:ln>
        </p:spPr>
        <p:txBody>
          <a:bodyPr/>
          <a:lstStyle>
            <a:lvl1pPr>
              <a:defRPr sz="2000"/>
            </a:lvl1pPr>
          </a:lstStyle>
          <a:p>
            <a:r>
              <a:rPr lang="de-DE"/>
              <a:t>Bild durch Klicken auf Symbol hinzufügen</a:t>
            </a:r>
            <a:endParaRPr lang="en-GB"/>
          </a:p>
        </p:txBody>
      </p:sp>
      <p:pic>
        <p:nvPicPr>
          <p:cNvPr id="10" name="Graphique 9">
            <a:extLst>
              <a:ext uri="{FF2B5EF4-FFF2-40B4-BE49-F238E27FC236}">
                <a16:creationId xmlns:a16="http://schemas.microsoft.com/office/drawing/2014/main" id="{72A596C5-733B-B1F2-C670-7EF56133BA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85448" y="5170937"/>
            <a:ext cx="342537" cy="217978"/>
          </a:xfrm>
          <a:prstGeom prst="rect">
            <a:avLst/>
          </a:prstGeom>
        </p:spPr>
      </p:pic>
      <p:sp>
        <p:nvSpPr>
          <p:cNvPr id="11" name="Espace réservé du texte 22">
            <a:extLst>
              <a:ext uri="{FF2B5EF4-FFF2-40B4-BE49-F238E27FC236}">
                <a16:creationId xmlns:a16="http://schemas.microsoft.com/office/drawing/2014/main" id="{5917660C-EC4A-3475-B1D4-193F43055FBA}"/>
              </a:ext>
            </a:extLst>
          </p:cNvPr>
          <p:cNvSpPr>
            <a:spLocks noGrp="1"/>
          </p:cNvSpPr>
          <p:nvPr>
            <p:ph type="body" sz="quarter" idx="17" hasCustomPrompt="1"/>
          </p:nvPr>
        </p:nvSpPr>
        <p:spPr>
          <a:xfrm>
            <a:off x="7087183" y="5083833"/>
            <a:ext cx="3796852" cy="382371"/>
          </a:xfrm>
          <a:prstGeom prst="rect">
            <a:avLst/>
          </a:prstGeom>
        </p:spPr>
        <p:txBody>
          <a:bodyPr anchor="ctr">
            <a:normAutofit/>
          </a:bodyPr>
          <a:lstStyle>
            <a:lvl1pPr marL="0" indent="0">
              <a:buNone/>
              <a:defRPr sz="1800">
                <a:solidFill>
                  <a:schemeClr val="tx1"/>
                </a:solidFill>
                <a:latin typeface="+mn-lt"/>
              </a:defRPr>
            </a:lvl1pPr>
          </a:lstStyle>
          <a:p>
            <a:pPr lvl="0"/>
            <a:r>
              <a:rPr lang="fr-CH"/>
              <a:t>email </a:t>
            </a:r>
            <a:r>
              <a:rPr lang="fr-CH" err="1"/>
              <a:t>address</a:t>
            </a:r>
            <a:endParaRPr lang="fr-CH"/>
          </a:p>
        </p:txBody>
      </p:sp>
      <p:sp>
        <p:nvSpPr>
          <p:cNvPr id="13" name="Espace réservé du texte 22">
            <a:extLst>
              <a:ext uri="{FF2B5EF4-FFF2-40B4-BE49-F238E27FC236}">
                <a16:creationId xmlns:a16="http://schemas.microsoft.com/office/drawing/2014/main" id="{201F5BCF-0AE8-514F-A543-9CB5C42DA97E}"/>
              </a:ext>
            </a:extLst>
          </p:cNvPr>
          <p:cNvSpPr>
            <a:spLocks noGrp="1"/>
          </p:cNvSpPr>
          <p:nvPr>
            <p:ph type="body" sz="quarter" idx="18" hasCustomPrompt="1"/>
          </p:nvPr>
        </p:nvSpPr>
        <p:spPr>
          <a:xfrm>
            <a:off x="7087183" y="5532465"/>
            <a:ext cx="3796852" cy="382371"/>
          </a:xfrm>
          <a:prstGeom prst="rect">
            <a:avLst/>
          </a:prstGeom>
        </p:spPr>
        <p:txBody>
          <a:bodyPr anchor="ctr">
            <a:normAutofit/>
          </a:bodyPr>
          <a:lstStyle>
            <a:lvl1pPr marL="0" indent="0">
              <a:buNone/>
              <a:defRPr sz="1800">
                <a:solidFill>
                  <a:schemeClr val="tx1"/>
                </a:solidFill>
                <a:latin typeface="+mn-lt"/>
              </a:defRPr>
            </a:lvl1pPr>
          </a:lstStyle>
          <a:p>
            <a:pPr lvl="0"/>
            <a:r>
              <a:rPr lang="fr-CH" err="1"/>
              <a:t>Telephone</a:t>
            </a:r>
            <a:r>
              <a:rPr lang="fr-CH"/>
              <a:t> </a:t>
            </a:r>
            <a:r>
              <a:rPr lang="fr-CH" err="1"/>
              <a:t>number</a:t>
            </a:r>
            <a:endParaRPr lang="fr-CH"/>
          </a:p>
        </p:txBody>
      </p:sp>
      <p:pic>
        <p:nvPicPr>
          <p:cNvPr id="15" name="Graphique 14">
            <a:extLst>
              <a:ext uri="{FF2B5EF4-FFF2-40B4-BE49-F238E27FC236}">
                <a16:creationId xmlns:a16="http://schemas.microsoft.com/office/drawing/2014/main" id="{46AD0497-FC8F-1022-DF45-56C377FC6D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59822" y="5562159"/>
            <a:ext cx="193788" cy="322981"/>
          </a:xfrm>
          <a:prstGeom prst="rect">
            <a:avLst/>
          </a:prstGeom>
        </p:spPr>
      </p:pic>
      <p:sp>
        <p:nvSpPr>
          <p:cNvPr id="17" name="Espace réservé du texte 20">
            <a:extLst>
              <a:ext uri="{FF2B5EF4-FFF2-40B4-BE49-F238E27FC236}">
                <a16:creationId xmlns:a16="http://schemas.microsoft.com/office/drawing/2014/main" id="{4B857FED-8A17-124B-9C72-306B3ECF87FD}"/>
              </a:ext>
            </a:extLst>
          </p:cNvPr>
          <p:cNvSpPr>
            <a:spLocks noGrp="1"/>
          </p:cNvSpPr>
          <p:nvPr>
            <p:ph type="body" sz="quarter" idx="19" hasCustomPrompt="1"/>
          </p:nvPr>
        </p:nvSpPr>
        <p:spPr>
          <a:xfrm>
            <a:off x="6574664" y="4390874"/>
            <a:ext cx="4309371" cy="382606"/>
          </a:xfrm>
          <a:prstGeom prst="rect">
            <a:avLst/>
          </a:prstGeom>
        </p:spPr>
        <p:txBody>
          <a:bodyPr>
            <a:normAutofit/>
          </a:bodyPr>
          <a:lstStyle>
            <a:lvl1pPr marL="0" indent="0">
              <a:buNone/>
              <a:defRPr sz="1800">
                <a:solidFill>
                  <a:schemeClr val="tx1"/>
                </a:solidFill>
                <a:latin typeface="+mn-lt"/>
              </a:defRPr>
            </a:lvl1pPr>
          </a:lstStyle>
          <a:p>
            <a:pPr lvl="0"/>
            <a:r>
              <a:rPr lang="fr-FR" err="1"/>
              <a:t>Function</a:t>
            </a:r>
            <a:endParaRPr lang="fr-CH"/>
          </a:p>
        </p:txBody>
      </p:sp>
      <p:sp>
        <p:nvSpPr>
          <p:cNvPr id="19" name="Espace réservé du texte 43">
            <a:extLst>
              <a:ext uri="{FF2B5EF4-FFF2-40B4-BE49-F238E27FC236}">
                <a16:creationId xmlns:a16="http://schemas.microsoft.com/office/drawing/2014/main" id="{1FDE2FB8-4055-1F4F-D686-4947D2691C01}"/>
              </a:ext>
            </a:extLst>
          </p:cNvPr>
          <p:cNvSpPr>
            <a:spLocks noGrp="1"/>
          </p:cNvSpPr>
          <p:nvPr>
            <p:ph type="body" sz="quarter" idx="25" hasCustomPrompt="1"/>
          </p:nvPr>
        </p:nvSpPr>
        <p:spPr>
          <a:xfrm>
            <a:off x="6574664" y="3981314"/>
            <a:ext cx="4309371" cy="411620"/>
          </a:xfrm>
          <a:prstGeom prst="rect">
            <a:avLst/>
          </a:prstGeom>
        </p:spPr>
        <p:txBody>
          <a:bodyPr>
            <a:normAutofit/>
          </a:bodyPr>
          <a:lstStyle>
            <a:lvl1pPr marL="0" indent="0">
              <a:buNone/>
              <a:defRPr sz="2000" b="1">
                <a:solidFill>
                  <a:schemeClr val="tx1"/>
                </a:solidFill>
                <a:latin typeface="+mn-lt"/>
              </a:defRPr>
            </a:lvl1pPr>
          </a:lstStyle>
          <a:p>
            <a:r>
              <a:rPr lang="fr-FR"/>
              <a:t>First </a:t>
            </a:r>
            <a:r>
              <a:rPr lang="fr-FR" err="1"/>
              <a:t>name</a:t>
            </a:r>
            <a:r>
              <a:rPr lang="fr-FR"/>
              <a:t> </a:t>
            </a:r>
            <a:r>
              <a:rPr lang="fr-FR" err="1"/>
              <a:t>surname</a:t>
            </a:r>
            <a:endParaRPr lang="fr-FR"/>
          </a:p>
        </p:txBody>
      </p:sp>
    </p:spTree>
    <p:extLst>
      <p:ext uri="{BB962C8B-B14F-4D97-AF65-F5344CB8AC3E}">
        <p14:creationId xmlns:p14="http://schemas.microsoft.com/office/powerpoint/2010/main" val="21777909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eople Squa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86ED5-649B-28AC-8D6D-1F73408EFA67}"/>
              </a:ext>
            </a:extLst>
          </p:cNvPr>
          <p:cNvSpPr/>
          <p:nvPr/>
        </p:nvSpPr>
        <p:spPr>
          <a:xfrm>
            <a:off x="0" y="0"/>
            <a:ext cx="12192000" cy="3210791"/>
          </a:xfrm>
          <a:prstGeom prst="rect">
            <a:avLst/>
          </a:prstGeom>
          <a:solidFill>
            <a:srgbClr val="1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10">
            <a:extLst>
              <a:ext uri="{FF2B5EF4-FFF2-40B4-BE49-F238E27FC236}">
                <a16:creationId xmlns:a16="http://schemas.microsoft.com/office/drawing/2014/main" id="{03D0505A-E8BE-3B96-3598-572A0432A13F}"/>
              </a:ext>
            </a:extLst>
          </p:cNvPr>
          <p:cNvSpPr>
            <a:spLocks noGrp="1"/>
          </p:cNvSpPr>
          <p:nvPr>
            <p:ph type="pic" sz="quarter" idx="10"/>
          </p:nvPr>
        </p:nvSpPr>
        <p:spPr>
          <a:xfrm>
            <a:off x="5144889" y="2422133"/>
            <a:ext cx="2013733" cy="2013733"/>
          </a:xfrm>
          <a:prstGeom prst="roundRect">
            <a:avLst/>
          </a:prstGeom>
          <a:solidFill>
            <a:schemeClr val="bg1"/>
          </a:solidFill>
          <a:ln w="76200">
            <a:solidFill>
              <a:schemeClr val="bg1"/>
            </a:solidFill>
          </a:ln>
        </p:spPr>
        <p:txBody>
          <a:bodyPr/>
          <a:lstStyle>
            <a:lvl1pPr>
              <a:defRPr sz="2000"/>
            </a:lvl1pPr>
          </a:lstStyle>
          <a:p>
            <a:r>
              <a:rPr lang="de-DE"/>
              <a:t>Bild durch Klicken auf Symbol hinzufügen</a:t>
            </a:r>
            <a:endParaRPr lang="en-GB"/>
          </a:p>
        </p:txBody>
      </p:sp>
      <p:sp>
        <p:nvSpPr>
          <p:cNvPr id="7" name="Picture Placeholder 10">
            <a:extLst>
              <a:ext uri="{FF2B5EF4-FFF2-40B4-BE49-F238E27FC236}">
                <a16:creationId xmlns:a16="http://schemas.microsoft.com/office/drawing/2014/main" id="{D8CE530F-E610-0CFB-23E0-052D44CD460E}"/>
              </a:ext>
            </a:extLst>
          </p:cNvPr>
          <p:cNvSpPr>
            <a:spLocks noGrp="1"/>
          </p:cNvSpPr>
          <p:nvPr>
            <p:ph type="pic" sz="quarter" idx="11"/>
          </p:nvPr>
        </p:nvSpPr>
        <p:spPr>
          <a:xfrm>
            <a:off x="2372448" y="2422133"/>
            <a:ext cx="2013733" cy="2013733"/>
          </a:xfrm>
          <a:prstGeom prst="roundRect">
            <a:avLst/>
          </a:prstGeom>
          <a:solidFill>
            <a:schemeClr val="bg1"/>
          </a:solidFill>
          <a:ln w="76200">
            <a:solidFill>
              <a:schemeClr val="bg1"/>
            </a:solidFill>
          </a:ln>
        </p:spPr>
        <p:txBody>
          <a:bodyPr/>
          <a:lstStyle>
            <a:lvl1pPr>
              <a:defRPr sz="2000"/>
            </a:lvl1pPr>
          </a:lstStyle>
          <a:p>
            <a:r>
              <a:rPr lang="de-DE"/>
              <a:t>Bild durch Klicken auf Symbol hinzufügen</a:t>
            </a:r>
            <a:endParaRPr lang="en-GB"/>
          </a:p>
        </p:txBody>
      </p:sp>
      <p:sp>
        <p:nvSpPr>
          <p:cNvPr id="8" name="Picture Placeholder 10">
            <a:extLst>
              <a:ext uri="{FF2B5EF4-FFF2-40B4-BE49-F238E27FC236}">
                <a16:creationId xmlns:a16="http://schemas.microsoft.com/office/drawing/2014/main" id="{3064640F-CD11-068B-7BAE-C5AF3772D935}"/>
              </a:ext>
            </a:extLst>
          </p:cNvPr>
          <p:cNvSpPr>
            <a:spLocks noGrp="1"/>
          </p:cNvSpPr>
          <p:nvPr>
            <p:ph type="pic" sz="quarter" idx="12"/>
          </p:nvPr>
        </p:nvSpPr>
        <p:spPr>
          <a:xfrm>
            <a:off x="7940178" y="2422133"/>
            <a:ext cx="2013733" cy="2013733"/>
          </a:xfrm>
          <a:prstGeom prst="roundRect">
            <a:avLst/>
          </a:prstGeom>
          <a:solidFill>
            <a:schemeClr val="bg1"/>
          </a:solidFill>
          <a:ln w="76200">
            <a:solidFill>
              <a:schemeClr val="bg1"/>
            </a:solidFill>
          </a:ln>
        </p:spPr>
        <p:txBody>
          <a:bodyPr/>
          <a:lstStyle>
            <a:lvl1pPr>
              <a:defRPr sz="2000"/>
            </a:lvl1pPr>
          </a:lstStyle>
          <a:p>
            <a:r>
              <a:rPr lang="de-DE"/>
              <a:t>Bild durch Klicken auf Symbol hinzufügen</a:t>
            </a:r>
            <a:endParaRPr lang="en-GB"/>
          </a:p>
        </p:txBody>
      </p:sp>
      <p:sp>
        <p:nvSpPr>
          <p:cNvPr id="9" name="Text Placeholder 29">
            <a:extLst>
              <a:ext uri="{FF2B5EF4-FFF2-40B4-BE49-F238E27FC236}">
                <a16:creationId xmlns:a16="http://schemas.microsoft.com/office/drawing/2014/main" id="{BD11DF2D-3BF0-CE63-141C-653A4FB513A4}"/>
              </a:ext>
            </a:extLst>
          </p:cNvPr>
          <p:cNvSpPr>
            <a:spLocks noGrp="1"/>
          </p:cNvSpPr>
          <p:nvPr>
            <p:ph type="body" sz="quarter" idx="13" hasCustomPrompt="1"/>
          </p:nvPr>
        </p:nvSpPr>
        <p:spPr>
          <a:xfrm>
            <a:off x="776839" y="647700"/>
            <a:ext cx="5319161" cy="846138"/>
          </a:xfrm>
          <a:prstGeom prst="rect">
            <a:avLst/>
          </a:prstGeom>
        </p:spPr>
        <p:txBody>
          <a:bodyPr anchor="ctr"/>
          <a:lstStyle>
            <a:lvl1pPr marL="0" indent="0">
              <a:buNone/>
              <a:defRPr sz="4000" b="1">
                <a:solidFill>
                  <a:srgbClr val="FFFFFF"/>
                </a:solidFill>
              </a:defRPr>
            </a:lvl1pPr>
          </a:lstStyle>
          <a:p>
            <a:pPr lvl="0"/>
            <a:r>
              <a:rPr lang="en-US"/>
              <a:t>Click to edit Headline</a:t>
            </a:r>
            <a:endParaRPr lang="en-GB"/>
          </a:p>
        </p:txBody>
      </p:sp>
      <p:sp>
        <p:nvSpPr>
          <p:cNvPr id="10" name="Text Placeholder 15">
            <a:extLst>
              <a:ext uri="{FF2B5EF4-FFF2-40B4-BE49-F238E27FC236}">
                <a16:creationId xmlns:a16="http://schemas.microsoft.com/office/drawing/2014/main" id="{90407DDC-A82B-3BE9-AF82-00B1FBF48079}"/>
              </a:ext>
            </a:extLst>
          </p:cNvPr>
          <p:cNvSpPr>
            <a:spLocks noGrp="1"/>
          </p:cNvSpPr>
          <p:nvPr>
            <p:ph type="body" sz="quarter" idx="14" hasCustomPrompt="1"/>
          </p:nvPr>
        </p:nvSpPr>
        <p:spPr>
          <a:xfrm>
            <a:off x="2384344" y="4817954"/>
            <a:ext cx="2001837" cy="846138"/>
          </a:xfrm>
          <a:prstGeom prst="rect">
            <a:avLst/>
          </a:prstGeom>
        </p:spPr>
        <p:txBody>
          <a:bodyPr/>
          <a:lstStyle>
            <a:lvl1pPr marL="0" indent="0" algn="ctr">
              <a:buNone/>
              <a:defRPr sz="1900">
                <a:solidFill>
                  <a:srgbClr val="1F3340"/>
                </a:solidFill>
                <a:latin typeface="Aptos" panose="020B0004020202020204" pitchFamily="34" charset="0"/>
                <a:ea typeface="Calibri Light" panose="020F0302020204030204" pitchFamily="34" charset="0"/>
                <a:cs typeface="Calibri Light" panose="020F0302020204030204" pitchFamily="34" charset="0"/>
              </a:defRPr>
            </a:lvl1pPr>
          </a:lstStyle>
          <a:p>
            <a:pPr lvl="0"/>
            <a:r>
              <a:rPr lang="de-DE"/>
              <a:t>Name</a:t>
            </a:r>
          </a:p>
          <a:p>
            <a:pPr lvl="0"/>
            <a:r>
              <a:rPr lang="de-DE"/>
              <a:t>Company</a:t>
            </a:r>
            <a:endParaRPr lang="en-GB"/>
          </a:p>
        </p:txBody>
      </p:sp>
      <p:sp>
        <p:nvSpPr>
          <p:cNvPr id="11" name="Text Placeholder 15">
            <a:extLst>
              <a:ext uri="{FF2B5EF4-FFF2-40B4-BE49-F238E27FC236}">
                <a16:creationId xmlns:a16="http://schemas.microsoft.com/office/drawing/2014/main" id="{8513BC5B-9453-ADFF-F695-167F576C78A4}"/>
              </a:ext>
            </a:extLst>
          </p:cNvPr>
          <p:cNvSpPr>
            <a:spLocks noGrp="1"/>
          </p:cNvSpPr>
          <p:nvPr>
            <p:ph type="body" sz="quarter" idx="15" hasCustomPrompt="1"/>
          </p:nvPr>
        </p:nvSpPr>
        <p:spPr>
          <a:xfrm>
            <a:off x="5152356" y="4817954"/>
            <a:ext cx="2001837" cy="846138"/>
          </a:xfrm>
          <a:prstGeom prst="rect">
            <a:avLst/>
          </a:prstGeom>
        </p:spPr>
        <p:txBody>
          <a:bodyPr/>
          <a:lstStyle>
            <a:lvl1pPr marL="0" indent="0" algn="ctr">
              <a:buNone/>
              <a:defRPr sz="1900">
                <a:solidFill>
                  <a:srgbClr val="1F3340"/>
                </a:solidFill>
                <a:latin typeface="Aptos" panose="020B0004020202020204" pitchFamily="34" charset="0"/>
                <a:ea typeface="Calibri Light" panose="020F0302020204030204" pitchFamily="34" charset="0"/>
                <a:cs typeface="Calibri Light" panose="020F0302020204030204" pitchFamily="34" charset="0"/>
              </a:defRPr>
            </a:lvl1pPr>
          </a:lstStyle>
          <a:p>
            <a:pPr lvl="0"/>
            <a:r>
              <a:rPr lang="de-DE"/>
              <a:t>Name</a:t>
            </a:r>
          </a:p>
          <a:p>
            <a:pPr lvl="0"/>
            <a:r>
              <a:rPr lang="de-DE"/>
              <a:t>Company</a:t>
            </a:r>
            <a:endParaRPr lang="en-GB"/>
          </a:p>
        </p:txBody>
      </p:sp>
      <p:sp>
        <p:nvSpPr>
          <p:cNvPr id="12" name="Text Placeholder 15">
            <a:extLst>
              <a:ext uri="{FF2B5EF4-FFF2-40B4-BE49-F238E27FC236}">
                <a16:creationId xmlns:a16="http://schemas.microsoft.com/office/drawing/2014/main" id="{6E9EC163-75E8-BF67-5146-E7CE1A7997B8}"/>
              </a:ext>
            </a:extLst>
          </p:cNvPr>
          <p:cNvSpPr>
            <a:spLocks noGrp="1"/>
          </p:cNvSpPr>
          <p:nvPr>
            <p:ph type="body" sz="quarter" idx="16" hasCustomPrompt="1"/>
          </p:nvPr>
        </p:nvSpPr>
        <p:spPr>
          <a:xfrm>
            <a:off x="7920369" y="4817954"/>
            <a:ext cx="2001837" cy="846138"/>
          </a:xfrm>
          <a:prstGeom prst="rect">
            <a:avLst/>
          </a:prstGeom>
        </p:spPr>
        <p:txBody>
          <a:bodyPr/>
          <a:lstStyle>
            <a:lvl1pPr marL="0" indent="0" algn="ctr">
              <a:buNone/>
              <a:defRPr sz="1900">
                <a:solidFill>
                  <a:srgbClr val="1F3340"/>
                </a:solidFill>
                <a:latin typeface="Aptos" panose="020B0004020202020204" pitchFamily="34" charset="0"/>
                <a:ea typeface="Calibri Light" panose="020F0302020204030204" pitchFamily="34" charset="0"/>
                <a:cs typeface="Calibri Light" panose="020F0302020204030204" pitchFamily="34" charset="0"/>
              </a:defRPr>
            </a:lvl1pPr>
          </a:lstStyle>
          <a:p>
            <a:pPr lvl="0"/>
            <a:r>
              <a:rPr lang="de-DE"/>
              <a:t>Name</a:t>
            </a:r>
          </a:p>
          <a:p>
            <a:pPr lvl="0"/>
            <a:r>
              <a:rPr lang="de-DE"/>
              <a:t>Company</a:t>
            </a:r>
            <a:endParaRPr lang="en-GB"/>
          </a:p>
        </p:txBody>
      </p:sp>
    </p:spTree>
    <p:extLst>
      <p:ext uri="{BB962C8B-B14F-4D97-AF65-F5344CB8AC3E}">
        <p14:creationId xmlns:p14="http://schemas.microsoft.com/office/powerpoint/2010/main" val="33808840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 Text / Laptop Image right">
    <p:spTree>
      <p:nvGrpSpPr>
        <p:cNvPr id="1" name=""/>
        <p:cNvGrpSpPr/>
        <p:nvPr/>
      </p:nvGrpSpPr>
      <p:grpSpPr>
        <a:xfrm>
          <a:off x="0" y="0"/>
          <a:ext cx="0" cy="0"/>
          <a:chOff x="0" y="0"/>
          <a:chExt cx="0" cy="0"/>
        </a:xfrm>
      </p:grpSpPr>
      <p:sp>
        <p:nvSpPr>
          <p:cNvPr id="3" name="Text Placeholder 29">
            <a:extLst>
              <a:ext uri="{FF2B5EF4-FFF2-40B4-BE49-F238E27FC236}">
                <a16:creationId xmlns:a16="http://schemas.microsoft.com/office/drawing/2014/main" id="{EAF9F314-7B57-9435-085F-23EBDC6712C7}"/>
              </a:ext>
            </a:extLst>
          </p:cNvPr>
          <p:cNvSpPr>
            <a:spLocks noGrp="1"/>
          </p:cNvSpPr>
          <p:nvPr>
            <p:ph type="body" sz="quarter" idx="11" hasCustomPrompt="1"/>
          </p:nvPr>
        </p:nvSpPr>
        <p:spPr>
          <a:xfrm>
            <a:off x="776839" y="647700"/>
            <a:ext cx="5319161"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
        <p:nvSpPr>
          <p:cNvPr id="4" name="Text Placeholder 31">
            <a:extLst>
              <a:ext uri="{FF2B5EF4-FFF2-40B4-BE49-F238E27FC236}">
                <a16:creationId xmlns:a16="http://schemas.microsoft.com/office/drawing/2014/main" id="{233DE2D0-9498-371F-73A6-D9D681563504}"/>
              </a:ext>
            </a:extLst>
          </p:cNvPr>
          <p:cNvSpPr>
            <a:spLocks noGrp="1"/>
          </p:cNvSpPr>
          <p:nvPr>
            <p:ph type="body" sz="quarter" idx="12" hasCustomPrompt="1"/>
          </p:nvPr>
        </p:nvSpPr>
        <p:spPr>
          <a:xfrm>
            <a:off x="776839" y="1858085"/>
            <a:ext cx="5319160" cy="2112032"/>
          </a:xfrm>
          <a:prstGeom prst="rect">
            <a:avLst/>
          </a:prstGeom>
        </p:spPr>
        <p:txBody>
          <a:bodyPr anchor="t"/>
          <a:lstStyle>
            <a:lvl1pPr marL="0" indent="0">
              <a:buNone/>
              <a:defRPr sz="19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5" name="Text Placeholder 31">
            <a:extLst>
              <a:ext uri="{FF2B5EF4-FFF2-40B4-BE49-F238E27FC236}">
                <a16:creationId xmlns:a16="http://schemas.microsoft.com/office/drawing/2014/main" id="{2EB414C5-E151-92E4-7DD7-54F5B156421E}"/>
              </a:ext>
            </a:extLst>
          </p:cNvPr>
          <p:cNvSpPr>
            <a:spLocks noGrp="1"/>
          </p:cNvSpPr>
          <p:nvPr>
            <p:ph type="body" sz="quarter" idx="13" hasCustomPrompt="1"/>
          </p:nvPr>
        </p:nvSpPr>
        <p:spPr>
          <a:xfrm>
            <a:off x="776839" y="4186526"/>
            <a:ext cx="5330735"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en-GB" err="1"/>
              <a:t>Bulletpoint</a:t>
            </a:r>
            <a:endParaRPr lang="en-GB"/>
          </a:p>
          <a:p>
            <a:pPr lvl="0"/>
            <a:r>
              <a:rPr lang="en-GB" err="1"/>
              <a:t>Bulletpoint</a:t>
            </a:r>
            <a:endParaRPr lang="en-GB"/>
          </a:p>
          <a:p>
            <a:pPr lvl="0"/>
            <a:r>
              <a:rPr lang="en-GB" err="1"/>
              <a:t>Bullepoint</a:t>
            </a:r>
            <a:endParaRPr lang="en-GB"/>
          </a:p>
        </p:txBody>
      </p:sp>
      <p:pic>
        <p:nvPicPr>
          <p:cNvPr id="2" name="Graphique 9">
            <a:extLst>
              <a:ext uri="{FF2B5EF4-FFF2-40B4-BE49-F238E27FC236}">
                <a16:creationId xmlns:a16="http://schemas.microsoft.com/office/drawing/2014/main" id="{94625C68-77FC-01DD-A0DE-366D0A2A78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32612" y="1286284"/>
            <a:ext cx="7563531" cy="4285432"/>
          </a:xfrm>
          <a:prstGeom prst="rect">
            <a:avLst/>
          </a:prstGeom>
        </p:spPr>
      </p:pic>
      <p:sp>
        <p:nvSpPr>
          <p:cNvPr id="8" name="Picture Placeholder 2">
            <a:extLst>
              <a:ext uri="{FF2B5EF4-FFF2-40B4-BE49-F238E27FC236}">
                <a16:creationId xmlns:a16="http://schemas.microsoft.com/office/drawing/2014/main" id="{4F1B3960-F704-148B-A207-AE7B8916C24C}"/>
              </a:ext>
            </a:extLst>
          </p:cNvPr>
          <p:cNvSpPr>
            <a:spLocks noGrp="1"/>
          </p:cNvSpPr>
          <p:nvPr>
            <p:ph type="pic" sz="quarter" idx="14" hasCustomPrompt="1"/>
          </p:nvPr>
        </p:nvSpPr>
        <p:spPr>
          <a:xfrm>
            <a:off x="6941344" y="1543051"/>
            <a:ext cx="5250656" cy="359568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Tree>
    <p:extLst>
      <p:ext uri="{BB962C8B-B14F-4D97-AF65-F5344CB8AC3E}">
        <p14:creationId xmlns:p14="http://schemas.microsoft.com/office/powerpoint/2010/main" val="1887245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 Text / Laptop Image left">
    <p:spTree>
      <p:nvGrpSpPr>
        <p:cNvPr id="1" name=""/>
        <p:cNvGrpSpPr/>
        <p:nvPr/>
      </p:nvGrpSpPr>
      <p:grpSpPr>
        <a:xfrm>
          <a:off x="0" y="0"/>
          <a:ext cx="0" cy="0"/>
          <a:chOff x="0" y="0"/>
          <a:chExt cx="0" cy="0"/>
        </a:xfrm>
      </p:grpSpPr>
      <p:sp>
        <p:nvSpPr>
          <p:cNvPr id="3" name="Text Placeholder 29">
            <a:extLst>
              <a:ext uri="{FF2B5EF4-FFF2-40B4-BE49-F238E27FC236}">
                <a16:creationId xmlns:a16="http://schemas.microsoft.com/office/drawing/2014/main" id="{2EC45CA1-B78E-6B1E-28D3-28968EAB12E7}"/>
              </a:ext>
            </a:extLst>
          </p:cNvPr>
          <p:cNvSpPr>
            <a:spLocks noGrp="1"/>
          </p:cNvSpPr>
          <p:nvPr>
            <p:ph type="body" sz="quarter" idx="11" hasCustomPrompt="1"/>
          </p:nvPr>
        </p:nvSpPr>
        <p:spPr>
          <a:xfrm>
            <a:off x="6362701" y="647700"/>
            <a:ext cx="5319161"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
        <p:nvSpPr>
          <p:cNvPr id="4" name="Text Placeholder 31">
            <a:extLst>
              <a:ext uri="{FF2B5EF4-FFF2-40B4-BE49-F238E27FC236}">
                <a16:creationId xmlns:a16="http://schemas.microsoft.com/office/drawing/2014/main" id="{B1A8783E-90F1-266B-3631-E466153BFA27}"/>
              </a:ext>
            </a:extLst>
          </p:cNvPr>
          <p:cNvSpPr>
            <a:spLocks noGrp="1"/>
          </p:cNvSpPr>
          <p:nvPr>
            <p:ph type="body" sz="quarter" idx="12" hasCustomPrompt="1"/>
          </p:nvPr>
        </p:nvSpPr>
        <p:spPr>
          <a:xfrm>
            <a:off x="6362701" y="1858085"/>
            <a:ext cx="5319160" cy="2112032"/>
          </a:xfrm>
          <a:prstGeom prst="rect">
            <a:avLst/>
          </a:prstGeom>
        </p:spPr>
        <p:txBody>
          <a:bodyPr anchor="t"/>
          <a:lstStyle>
            <a:lvl1pPr marL="0" indent="0">
              <a:buNone/>
              <a:defRPr sz="20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5" name="Text Placeholder 31">
            <a:extLst>
              <a:ext uri="{FF2B5EF4-FFF2-40B4-BE49-F238E27FC236}">
                <a16:creationId xmlns:a16="http://schemas.microsoft.com/office/drawing/2014/main" id="{2D2655F7-7949-5688-84B9-4A7D1B8D1A77}"/>
              </a:ext>
            </a:extLst>
          </p:cNvPr>
          <p:cNvSpPr>
            <a:spLocks noGrp="1"/>
          </p:cNvSpPr>
          <p:nvPr>
            <p:ph type="body" sz="quarter" idx="13" hasCustomPrompt="1"/>
          </p:nvPr>
        </p:nvSpPr>
        <p:spPr>
          <a:xfrm>
            <a:off x="6362701" y="4186526"/>
            <a:ext cx="5330735"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en-GB" err="1"/>
              <a:t>Bulletpoint</a:t>
            </a:r>
            <a:endParaRPr lang="en-GB"/>
          </a:p>
          <a:p>
            <a:pPr lvl="0"/>
            <a:r>
              <a:rPr lang="en-GB" err="1"/>
              <a:t>Bulletpoint</a:t>
            </a:r>
            <a:endParaRPr lang="en-GB"/>
          </a:p>
          <a:p>
            <a:pPr lvl="0"/>
            <a:r>
              <a:rPr lang="en-GB" err="1"/>
              <a:t>Bullepoint</a:t>
            </a:r>
            <a:endParaRPr lang="en-GB"/>
          </a:p>
        </p:txBody>
      </p:sp>
      <p:pic>
        <p:nvPicPr>
          <p:cNvPr id="6" name="Graphique 9">
            <a:extLst>
              <a:ext uri="{FF2B5EF4-FFF2-40B4-BE49-F238E27FC236}">
                <a16:creationId xmlns:a16="http://schemas.microsoft.com/office/drawing/2014/main" id="{3443BC05-F1B0-12B3-23FE-A300ADA13C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7531" y="1286284"/>
            <a:ext cx="7563531" cy="4285432"/>
          </a:xfrm>
          <a:prstGeom prst="rect">
            <a:avLst/>
          </a:prstGeom>
        </p:spPr>
      </p:pic>
      <p:sp>
        <p:nvSpPr>
          <p:cNvPr id="7" name="Picture Placeholder 2">
            <a:extLst>
              <a:ext uri="{FF2B5EF4-FFF2-40B4-BE49-F238E27FC236}">
                <a16:creationId xmlns:a16="http://schemas.microsoft.com/office/drawing/2014/main" id="{B4CA718E-F41B-9018-60D7-CEDF04C6006F}"/>
              </a:ext>
            </a:extLst>
          </p:cNvPr>
          <p:cNvSpPr>
            <a:spLocks noGrp="1"/>
          </p:cNvSpPr>
          <p:nvPr>
            <p:ph type="pic" sz="quarter" idx="14" hasCustomPrompt="1"/>
          </p:nvPr>
        </p:nvSpPr>
        <p:spPr>
          <a:xfrm>
            <a:off x="1" y="1543051"/>
            <a:ext cx="5250656" cy="359568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Tree>
    <p:extLst>
      <p:ext uri="{BB962C8B-B14F-4D97-AF65-F5344CB8AC3E}">
        <p14:creationId xmlns:p14="http://schemas.microsoft.com/office/powerpoint/2010/main" val="3613933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2F5AB9-14AD-9FF8-EE10-29A94546656D}"/>
              </a:ext>
            </a:extLst>
          </p:cNvPr>
          <p:cNvSpPr/>
          <p:nvPr userDrawn="1"/>
        </p:nvSpPr>
        <p:spPr>
          <a:xfrm>
            <a:off x="0" y="0"/>
            <a:ext cx="12192000" cy="691699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D5D4384-5358-A638-8CCA-D7F023C4DF19}"/>
              </a:ext>
            </a:extLst>
          </p:cNvPr>
          <p:cNvSpPr>
            <a:spLocks noGrp="1"/>
          </p:cNvSpPr>
          <p:nvPr>
            <p:ph type="ctrTitle" hasCustomPrompt="1"/>
          </p:nvPr>
        </p:nvSpPr>
        <p:spPr>
          <a:xfrm>
            <a:off x="6096000" y="1935035"/>
            <a:ext cx="4912519" cy="759079"/>
          </a:xfrm>
          <a:noFill/>
          <a:effectLst/>
        </p:spPr>
        <p:txBody>
          <a:bodyPr lIns="0" tIns="0" rIns="0" bIns="0" anchor="ctr">
            <a:normAutofit/>
          </a:bodyPr>
          <a:lstStyle>
            <a:lvl1pPr algn="l">
              <a:defRPr sz="5400" b="1" strike="noStrike" cap="none" normalizeH="0" baseline="0">
                <a:solidFill>
                  <a:schemeClr val="bg1"/>
                </a:solidFill>
                <a:latin typeface="Suisse Int'l Cond Bold" panose="020B0806000000000000" pitchFamily="34" charset="0"/>
                <a:cs typeface="Arial"/>
              </a:defRPr>
            </a:lvl1pPr>
          </a:lstStyle>
          <a:p>
            <a:r>
              <a:rPr lang="en-US"/>
              <a:t>Click to Edit Title</a:t>
            </a:r>
          </a:p>
        </p:txBody>
      </p:sp>
      <p:sp>
        <p:nvSpPr>
          <p:cNvPr id="12" name="Textplatzhalter 11">
            <a:extLst>
              <a:ext uri="{FF2B5EF4-FFF2-40B4-BE49-F238E27FC236}">
                <a16:creationId xmlns:a16="http://schemas.microsoft.com/office/drawing/2014/main" id="{D8714345-ED0A-9220-DC83-ACEC461ED1FC}"/>
              </a:ext>
            </a:extLst>
          </p:cNvPr>
          <p:cNvSpPr>
            <a:spLocks noGrp="1"/>
          </p:cNvSpPr>
          <p:nvPr>
            <p:ph type="body" sz="quarter" idx="10"/>
          </p:nvPr>
        </p:nvSpPr>
        <p:spPr>
          <a:xfrm>
            <a:off x="6096000" y="2757488"/>
            <a:ext cx="4913313" cy="26225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Subtitle 2">
            <a:extLst>
              <a:ext uri="{FF2B5EF4-FFF2-40B4-BE49-F238E27FC236}">
                <a16:creationId xmlns:a16="http://schemas.microsoft.com/office/drawing/2014/main" id="{BB602696-6474-2803-CD31-92B4F48BCDE7}"/>
              </a:ext>
            </a:extLst>
          </p:cNvPr>
          <p:cNvSpPr>
            <a:spLocks noGrp="1"/>
          </p:cNvSpPr>
          <p:nvPr>
            <p:ph type="subTitle" idx="1" hasCustomPrompt="1"/>
          </p:nvPr>
        </p:nvSpPr>
        <p:spPr>
          <a:xfrm>
            <a:off x="6096000" y="1477962"/>
            <a:ext cx="4913313" cy="393699"/>
          </a:xfrm>
          <a:effectLst/>
        </p:spPr>
        <p:txBody>
          <a:bodyPr>
            <a:normAutofit/>
          </a:bodyPr>
          <a:lstStyle>
            <a:lvl1pPr marL="0" indent="0" algn="l">
              <a:lnSpc>
                <a:spcPct val="100000"/>
              </a:lnSpc>
              <a:buNone/>
              <a:defRPr sz="1700" b="0" baseline="0">
                <a:solidFill>
                  <a:schemeClr val="bg1"/>
                </a:solidFill>
                <a:latin typeface="Suisse Int'l Cond Regular"/>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15" name="Bildplatzhalter 14">
            <a:extLst>
              <a:ext uri="{FF2B5EF4-FFF2-40B4-BE49-F238E27FC236}">
                <a16:creationId xmlns:a16="http://schemas.microsoft.com/office/drawing/2014/main" id="{0A88ECA7-C15F-F120-6E7C-66450E4730C1}"/>
              </a:ext>
            </a:extLst>
          </p:cNvPr>
          <p:cNvSpPr>
            <a:spLocks noGrp="1"/>
          </p:cNvSpPr>
          <p:nvPr>
            <p:ph type="pic" sz="quarter" idx="11"/>
          </p:nvPr>
        </p:nvSpPr>
        <p:spPr>
          <a:xfrm>
            <a:off x="750094" y="578644"/>
            <a:ext cx="4496594" cy="5772150"/>
          </a:xfrm>
        </p:spPr>
        <p:txBody>
          <a:bodyPr/>
          <a:lstStyle/>
          <a:p>
            <a:endParaRPr lang="de-DE"/>
          </a:p>
        </p:txBody>
      </p:sp>
      <p:pic>
        <p:nvPicPr>
          <p:cNvPr id="6" name="Grafik 5" descr="Ein Bild, das gelb, Muster, Farbigkeit, Reihe enthält.&#10;&#10;KI-generierte Inhalte können fehlerhaft sein.">
            <a:extLst>
              <a:ext uri="{FF2B5EF4-FFF2-40B4-BE49-F238E27FC236}">
                <a16:creationId xmlns:a16="http://schemas.microsoft.com/office/drawing/2014/main" id="{B37BDA49-CF4A-D8ED-30DC-E912C81FA7F6}"/>
              </a:ext>
            </a:extLst>
          </p:cNvPr>
          <p:cNvPicPr>
            <a:picLocks noChangeAspect="1"/>
          </p:cNvPicPr>
          <p:nvPr userDrawn="1"/>
        </p:nvPicPr>
        <p:blipFill>
          <a:blip r:embed="rId2"/>
          <a:stretch>
            <a:fillRect/>
          </a:stretch>
        </p:blipFill>
        <p:spPr>
          <a:xfrm>
            <a:off x="-343382" y="0"/>
            <a:ext cx="5120650" cy="1146050"/>
          </a:xfrm>
          <a:prstGeom prst="rect">
            <a:avLst/>
          </a:prstGeom>
        </p:spPr>
      </p:pic>
      <p:pic>
        <p:nvPicPr>
          <p:cNvPr id="5" name="Grafik 4" descr="Ein Bild, das gelb, Muster, Farbigkeit, Reihe enthält.&#10;&#10;KI-generierte Inhalte können fehlerhaft sein.">
            <a:extLst>
              <a:ext uri="{FF2B5EF4-FFF2-40B4-BE49-F238E27FC236}">
                <a16:creationId xmlns:a16="http://schemas.microsoft.com/office/drawing/2014/main" id="{91AF4F53-3C45-FE72-D041-F76D7A3DCEF5}"/>
              </a:ext>
            </a:extLst>
          </p:cNvPr>
          <p:cNvPicPr>
            <a:picLocks noChangeAspect="1"/>
          </p:cNvPicPr>
          <p:nvPr userDrawn="1"/>
        </p:nvPicPr>
        <p:blipFill>
          <a:blip r:embed="rId2"/>
          <a:stretch>
            <a:fillRect/>
          </a:stretch>
        </p:blipFill>
        <p:spPr>
          <a:xfrm>
            <a:off x="1513994" y="5770942"/>
            <a:ext cx="5120650" cy="1146050"/>
          </a:xfrm>
          <a:prstGeom prst="rect">
            <a:avLst/>
          </a:prstGeom>
        </p:spPr>
      </p:pic>
    </p:spTree>
    <p:extLst>
      <p:ext uri="{BB962C8B-B14F-4D97-AF65-F5344CB8AC3E}">
        <p14:creationId xmlns:p14="http://schemas.microsoft.com/office/powerpoint/2010/main" val="1835276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 Text / Monitor Image right">
    <p:spTree>
      <p:nvGrpSpPr>
        <p:cNvPr id="1" name=""/>
        <p:cNvGrpSpPr/>
        <p:nvPr/>
      </p:nvGrpSpPr>
      <p:grpSpPr>
        <a:xfrm>
          <a:off x="0" y="0"/>
          <a:ext cx="0" cy="0"/>
          <a:chOff x="0" y="0"/>
          <a:chExt cx="0" cy="0"/>
        </a:xfrm>
      </p:grpSpPr>
      <p:sp>
        <p:nvSpPr>
          <p:cNvPr id="3" name="Text Placeholder 29">
            <a:extLst>
              <a:ext uri="{FF2B5EF4-FFF2-40B4-BE49-F238E27FC236}">
                <a16:creationId xmlns:a16="http://schemas.microsoft.com/office/drawing/2014/main" id="{EAF9F314-7B57-9435-085F-23EBDC6712C7}"/>
              </a:ext>
            </a:extLst>
          </p:cNvPr>
          <p:cNvSpPr>
            <a:spLocks noGrp="1"/>
          </p:cNvSpPr>
          <p:nvPr>
            <p:ph type="body" sz="quarter" idx="11" hasCustomPrompt="1"/>
          </p:nvPr>
        </p:nvSpPr>
        <p:spPr>
          <a:xfrm>
            <a:off x="776839" y="647700"/>
            <a:ext cx="5319161"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
        <p:nvSpPr>
          <p:cNvPr id="4" name="Text Placeholder 31">
            <a:extLst>
              <a:ext uri="{FF2B5EF4-FFF2-40B4-BE49-F238E27FC236}">
                <a16:creationId xmlns:a16="http://schemas.microsoft.com/office/drawing/2014/main" id="{233DE2D0-9498-371F-73A6-D9D681563504}"/>
              </a:ext>
            </a:extLst>
          </p:cNvPr>
          <p:cNvSpPr>
            <a:spLocks noGrp="1"/>
          </p:cNvSpPr>
          <p:nvPr>
            <p:ph type="body" sz="quarter" idx="12" hasCustomPrompt="1"/>
          </p:nvPr>
        </p:nvSpPr>
        <p:spPr>
          <a:xfrm>
            <a:off x="776839" y="1858085"/>
            <a:ext cx="5319160" cy="2112032"/>
          </a:xfrm>
          <a:prstGeom prst="rect">
            <a:avLst/>
          </a:prstGeom>
        </p:spPr>
        <p:txBody>
          <a:bodyPr anchor="t"/>
          <a:lstStyle>
            <a:lvl1pPr marL="0" indent="0">
              <a:buNone/>
              <a:defRPr sz="19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5" name="Text Placeholder 31">
            <a:extLst>
              <a:ext uri="{FF2B5EF4-FFF2-40B4-BE49-F238E27FC236}">
                <a16:creationId xmlns:a16="http://schemas.microsoft.com/office/drawing/2014/main" id="{2EB414C5-E151-92E4-7DD7-54F5B156421E}"/>
              </a:ext>
            </a:extLst>
          </p:cNvPr>
          <p:cNvSpPr>
            <a:spLocks noGrp="1"/>
          </p:cNvSpPr>
          <p:nvPr>
            <p:ph type="body" sz="quarter" idx="13" hasCustomPrompt="1"/>
          </p:nvPr>
        </p:nvSpPr>
        <p:spPr>
          <a:xfrm>
            <a:off x="776839" y="4186526"/>
            <a:ext cx="5330735"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en-GB" err="1"/>
              <a:t>Bulletpoint</a:t>
            </a:r>
            <a:endParaRPr lang="en-GB"/>
          </a:p>
          <a:p>
            <a:pPr lvl="0"/>
            <a:r>
              <a:rPr lang="en-GB" err="1"/>
              <a:t>Bulletpoint</a:t>
            </a:r>
            <a:endParaRPr lang="en-GB"/>
          </a:p>
          <a:p>
            <a:pPr lvl="0"/>
            <a:r>
              <a:rPr lang="en-GB" err="1"/>
              <a:t>Bullepoint</a:t>
            </a:r>
            <a:endParaRPr lang="en-GB"/>
          </a:p>
        </p:txBody>
      </p:sp>
      <p:pic>
        <p:nvPicPr>
          <p:cNvPr id="2" name="Graphique 5">
            <a:extLst>
              <a:ext uri="{FF2B5EF4-FFF2-40B4-BE49-F238E27FC236}">
                <a16:creationId xmlns:a16="http://schemas.microsoft.com/office/drawing/2014/main" id="{4918ED61-2762-F5B2-4971-9251F655AB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02951" y="1421655"/>
            <a:ext cx="5330735" cy="4423560"/>
          </a:xfrm>
          <a:prstGeom prst="rect">
            <a:avLst/>
          </a:prstGeom>
        </p:spPr>
      </p:pic>
      <p:sp>
        <p:nvSpPr>
          <p:cNvPr id="8" name="Picture Placeholder 2">
            <a:extLst>
              <a:ext uri="{FF2B5EF4-FFF2-40B4-BE49-F238E27FC236}">
                <a16:creationId xmlns:a16="http://schemas.microsoft.com/office/drawing/2014/main" id="{42DE70D6-2398-63BD-B1C6-06659AE0CCAE}"/>
              </a:ext>
            </a:extLst>
          </p:cNvPr>
          <p:cNvSpPr>
            <a:spLocks noGrp="1"/>
          </p:cNvSpPr>
          <p:nvPr>
            <p:ph type="pic" sz="quarter" idx="14" hasCustomPrompt="1"/>
          </p:nvPr>
        </p:nvSpPr>
        <p:spPr>
          <a:xfrm>
            <a:off x="6627824" y="1669221"/>
            <a:ext cx="4897425" cy="2931354"/>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Tree>
    <p:extLst>
      <p:ext uri="{BB962C8B-B14F-4D97-AF65-F5344CB8AC3E}">
        <p14:creationId xmlns:p14="http://schemas.microsoft.com/office/powerpoint/2010/main" val="1512772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 Text / Monitor Image left">
    <p:spTree>
      <p:nvGrpSpPr>
        <p:cNvPr id="1" name=""/>
        <p:cNvGrpSpPr/>
        <p:nvPr/>
      </p:nvGrpSpPr>
      <p:grpSpPr>
        <a:xfrm>
          <a:off x="0" y="0"/>
          <a:ext cx="0" cy="0"/>
          <a:chOff x="0" y="0"/>
          <a:chExt cx="0" cy="0"/>
        </a:xfrm>
      </p:grpSpPr>
      <p:sp>
        <p:nvSpPr>
          <p:cNvPr id="3" name="Text Placeholder 29">
            <a:extLst>
              <a:ext uri="{FF2B5EF4-FFF2-40B4-BE49-F238E27FC236}">
                <a16:creationId xmlns:a16="http://schemas.microsoft.com/office/drawing/2014/main" id="{2EC45CA1-B78E-6B1E-28D3-28968EAB12E7}"/>
              </a:ext>
            </a:extLst>
          </p:cNvPr>
          <p:cNvSpPr>
            <a:spLocks noGrp="1"/>
          </p:cNvSpPr>
          <p:nvPr>
            <p:ph type="body" sz="quarter" idx="11" hasCustomPrompt="1"/>
          </p:nvPr>
        </p:nvSpPr>
        <p:spPr>
          <a:xfrm>
            <a:off x="6362701" y="647700"/>
            <a:ext cx="5319161"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
        <p:nvSpPr>
          <p:cNvPr id="4" name="Text Placeholder 31">
            <a:extLst>
              <a:ext uri="{FF2B5EF4-FFF2-40B4-BE49-F238E27FC236}">
                <a16:creationId xmlns:a16="http://schemas.microsoft.com/office/drawing/2014/main" id="{B1A8783E-90F1-266B-3631-E466153BFA27}"/>
              </a:ext>
            </a:extLst>
          </p:cNvPr>
          <p:cNvSpPr>
            <a:spLocks noGrp="1"/>
          </p:cNvSpPr>
          <p:nvPr>
            <p:ph type="body" sz="quarter" idx="12" hasCustomPrompt="1"/>
          </p:nvPr>
        </p:nvSpPr>
        <p:spPr>
          <a:xfrm>
            <a:off x="6362701" y="1858085"/>
            <a:ext cx="5319160" cy="2112032"/>
          </a:xfrm>
          <a:prstGeom prst="rect">
            <a:avLst/>
          </a:prstGeom>
        </p:spPr>
        <p:txBody>
          <a:bodyPr anchor="t"/>
          <a:lstStyle>
            <a:lvl1pPr marL="0" indent="0">
              <a:buNone/>
              <a:defRPr sz="20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5" name="Text Placeholder 31">
            <a:extLst>
              <a:ext uri="{FF2B5EF4-FFF2-40B4-BE49-F238E27FC236}">
                <a16:creationId xmlns:a16="http://schemas.microsoft.com/office/drawing/2014/main" id="{2D2655F7-7949-5688-84B9-4A7D1B8D1A77}"/>
              </a:ext>
            </a:extLst>
          </p:cNvPr>
          <p:cNvSpPr>
            <a:spLocks noGrp="1"/>
          </p:cNvSpPr>
          <p:nvPr>
            <p:ph type="body" sz="quarter" idx="13" hasCustomPrompt="1"/>
          </p:nvPr>
        </p:nvSpPr>
        <p:spPr>
          <a:xfrm>
            <a:off x="6362701" y="4186526"/>
            <a:ext cx="5330735"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en-GB" err="1"/>
              <a:t>Bulletpoint</a:t>
            </a:r>
            <a:endParaRPr lang="en-GB"/>
          </a:p>
          <a:p>
            <a:pPr lvl="0"/>
            <a:r>
              <a:rPr lang="en-GB" err="1"/>
              <a:t>Bulletpoint</a:t>
            </a:r>
            <a:endParaRPr lang="en-GB"/>
          </a:p>
          <a:p>
            <a:pPr lvl="0"/>
            <a:r>
              <a:rPr lang="en-GB" err="1"/>
              <a:t>Bullepoint</a:t>
            </a:r>
            <a:endParaRPr lang="en-GB"/>
          </a:p>
        </p:txBody>
      </p:sp>
      <p:pic>
        <p:nvPicPr>
          <p:cNvPr id="2" name="Graphique 5">
            <a:extLst>
              <a:ext uri="{FF2B5EF4-FFF2-40B4-BE49-F238E27FC236}">
                <a16:creationId xmlns:a16="http://schemas.microsoft.com/office/drawing/2014/main" id="{155F4441-C8A2-F921-4C99-3CFCC67C34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0138" y="1421655"/>
            <a:ext cx="5330735" cy="4423560"/>
          </a:xfrm>
          <a:prstGeom prst="rect">
            <a:avLst/>
          </a:prstGeom>
        </p:spPr>
      </p:pic>
      <p:sp>
        <p:nvSpPr>
          <p:cNvPr id="8" name="Picture Placeholder 2">
            <a:extLst>
              <a:ext uri="{FF2B5EF4-FFF2-40B4-BE49-F238E27FC236}">
                <a16:creationId xmlns:a16="http://schemas.microsoft.com/office/drawing/2014/main" id="{0726FCD1-4847-622A-5530-D6E63833A1F0}"/>
              </a:ext>
            </a:extLst>
          </p:cNvPr>
          <p:cNvSpPr>
            <a:spLocks noGrp="1"/>
          </p:cNvSpPr>
          <p:nvPr>
            <p:ph type="pic" sz="quarter" idx="14" hasCustomPrompt="1"/>
          </p:nvPr>
        </p:nvSpPr>
        <p:spPr>
          <a:xfrm>
            <a:off x="735011" y="1669221"/>
            <a:ext cx="4897425" cy="2931354"/>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Tree>
    <p:extLst>
      <p:ext uri="{BB962C8B-B14F-4D97-AF65-F5344CB8AC3E}">
        <p14:creationId xmlns:p14="http://schemas.microsoft.com/office/powerpoint/2010/main" val="18581519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 Text / Phone Image left">
    <p:spTree>
      <p:nvGrpSpPr>
        <p:cNvPr id="1" name=""/>
        <p:cNvGrpSpPr/>
        <p:nvPr/>
      </p:nvGrpSpPr>
      <p:grpSpPr>
        <a:xfrm>
          <a:off x="0" y="0"/>
          <a:ext cx="0" cy="0"/>
          <a:chOff x="0" y="0"/>
          <a:chExt cx="0" cy="0"/>
        </a:xfrm>
      </p:grpSpPr>
      <p:sp>
        <p:nvSpPr>
          <p:cNvPr id="3" name="Text Placeholder 29">
            <a:extLst>
              <a:ext uri="{FF2B5EF4-FFF2-40B4-BE49-F238E27FC236}">
                <a16:creationId xmlns:a16="http://schemas.microsoft.com/office/drawing/2014/main" id="{2EC45CA1-B78E-6B1E-28D3-28968EAB12E7}"/>
              </a:ext>
            </a:extLst>
          </p:cNvPr>
          <p:cNvSpPr>
            <a:spLocks noGrp="1"/>
          </p:cNvSpPr>
          <p:nvPr>
            <p:ph type="body" sz="quarter" idx="11" hasCustomPrompt="1"/>
          </p:nvPr>
        </p:nvSpPr>
        <p:spPr>
          <a:xfrm>
            <a:off x="5371171"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4" name="Text Placeholder 31">
            <a:extLst>
              <a:ext uri="{FF2B5EF4-FFF2-40B4-BE49-F238E27FC236}">
                <a16:creationId xmlns:a16="http://schemas.microsoft.com/office/drawing/2014/main" id="{B1A8783E-90F1-266B-3631-E466153BFA27}"/>
              </a:ext>
            </a:extLst>
          </p:cNvPr>
          <p:cNvSpPr>
            <a:spLocks noGrp="1"/>
          </p:cNvSpPr>
          <p:nvPr>
            <p:ph type="body" sz="quarter" idx="12" hasCustomPrompt="1"/>
          </p:nvPr>
        </p:nvSpPr>
        <p:spPr>
          <a:xfrm>
            <a:off x="5371171" y="1858085"/>
            <a:ext cx="5319160" cy="2112032"/>
          </a:xfrm>
          <a:prstGeom prst="rect">
            <a:avLst/>
          </a:prstGeom>
        </p:spPr>
        <p:txBody>
          <a:bodyPr anchor="t"/>
          <a:lstStyle>
            <a:lvl1pPr marL="0" indent="0">
              <a:buNone/>
              <a:defRPr sz="20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5" name="Text Placeholder 31">
            <a:extLst>
              <a:ext uri="{FF2B5EF4-FFF2-40B4-BE49-F238E27FC236}">
                <a16:creationId xmlns:a16="http://schemas.microsoft.com/office/drawing/2014/main" id="{2D2655F7-7949-5688-84B9-4A7D1B8D1A77}"/>
              </a:ext>
            </a:extLst>
          </p:cNvPr>
          <p:cNvSpPr>
            <a:spLocks noGrp="1"/>
          </p:cNvSpPr>
          <p:nvPr>
            <p:ph type="body" sz="quarter" idx="13" hasCustomPrompt="1"/>
          </p:nvPr>
        </p:nvSpPr>
        <p:spPr>
          <a:xfrm>
            <a:off x="5371171" y="4186526"/>
            <a:ext cx="5330735"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en-GB" err="1"/>
              <a:t>Bulletpoint</a:t>
            </a:r>
            <a:endParaRPr lang="en-GB"/>
          </a:p>
          <a:p>
            <a:pPr lvl="0"/>
            <a:r>
              <a:rPr lang="en-GB" err="1"/>
              <a:t>Bulletpoint</a:t>
            </a:r>
            <a:endParaRPr lang="en-GB"/>
          </a:p>
          <a:p>
            <a:pPr lvl="0"/>
            <a:r>
              <a:rPr lang="en-GB" err="1"/>
              <a:t>Bullepoint</a:t>
            </a:r>
            <a:endParaRPr lang="en-GB"/>
          </a:p>
        </p:txBody>
      </p:sp>
      <p:pic>
        <p:nvPicPr>
          <p:cNvPr id="6" name="Picture 15">
            <a:extLst>
              <a:ext uri="{FF2B5EF4-FFF2-40B4-BE49-F238E27FC236}">
                <a16:creationId xmlns:a16="http://schemas.microsoft.com/office/drawing/2014/main" id="{F12FB41F-91AD-C825-5F6D-012D922C9FFB}"/>
              </a:ext>
            </a:extLst>
          </p:cNvPr>
          <p:cNvPicPr/>
          <p:nvPr/>
        </p:nvPicPr>
        <p:blipFill>
          <a:blip r:embed="rId2">
            <a:extLst>
              <a:ext uri="{28A0092B-C50C-407E-A947-70E740481C1C}">
                <a14:useLocalDpi xmlns:a14="http://schemas.microsoft.com/office/drawing/2010/main" val="0"/>
              </a:ext>
            </a:extLst>
          </a:blip>
          <a:stretch>
            <a:fillRect/>
          </a:stretch>
        </p:blipFill>
        <p:spPr>
          <a:xfrm>
            <a:off x="1798947" y="647700"/>
            <a:ext cx="2614598" cy="5197515"/>
          </a:xfrm>
          <a:prstGeom prst="rect">
            <a:avLst/>
          </a:prstGeom>
          <a:effectLst/>
        </p:spPr>
      </p:pic>
      <p:sp>
        <p:nvSpPr>
          <p:cNvPr id="7" name="Picture Placeholder 2">
            <a:extLst>
              <a:ext uri="{FF2B5EF4-FFF2-40B4-BE49-F238E27FC236}">
                <a16:creationId xmlns:a16="http://schemas.microsoft.com/office/drawing/2014/main" id="{5580E180-2A3C-D53E-CB07-CB588D010C3A}"/>
              </a:ext>
            </a:extLst>
          </p:cNvPr>
          <p:cNvSpPr>
            <a:spLocks noGrp="1"/>
          </p:cNvSpPr>
          <p:nvPr>
            <p:ph type="pic" sz="quarter" idx="14" hasCustomPrompt="1"/>
          </p:nvPr>
        </p:nvSpPr>
        <p:spPr>
          <a:xfrm>
            <a:off x="1922793" y="1134211"/>
            <a:ext cx="2377428" cy="426075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
        <p:nvSpPr>
          <p:cNvPr id="9" name="Rectangle 8">
            <a:extLst>
              <a:ext uri="{FF2B5EF4-FFF2-40B4-BE49-F238E27FC236}">
                <a16:creationId xmlns:a16="http://schemas.microsoft.com/office/drawing/2014/main" id="{2F95726C-6F44-B9F4-46D9-B5D086897CEB}"/>
              </a:ext>
            </a:extLst>
          </p:cNvPr>
          <p:cNvSpPr/>
          <p:nvPr/>
        </p:nvSpPr>
        <p:spPr>
          <a:xfrm>
            <a:off x="2869897" y="936076"/>
            <a:ext cx="733488" cy="148749"/>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127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 Text / Phone Image right">
    <p:spTree>
      <p:nvGrpSpPr>
        <p:cNvPr id="1" name=""/>
        <p:cNvGrpSpPr/>
        <p:nvPr/>
      </p:nvGrpSpPr>
      <p:grpSpPr>
        <a:xfrm>
          <a:off x="0" y="0"/>
          <a:ext cx="0" cy="0"/>
          <a:chOff x="0" y="0"/>
          <a:chExt cx="0" cy="0"/>
        </a:xfrm>
      </p:grpSpPr>
      <p:sp>
        <p:nvSpPr>
          <p:cNvPr id="3" name="Text Placeholder 29">
            <a:extLst>
              <a:ext uri="{FF2B5EF4-FFF2-40B4-BE49-F238E27FC236}">
                <a16:creationId xmlns:a16="http://schemas.microsoft.com/office/drawing/2014/main" id="{2EC45CA1-B78E-6B1E-28D3-28968EAB12E7}"/>
              </a:ext>
            </a:extLst>
          </p:cNvPr>
          <p:cNvSpPr>
            <a:spLocks noGrp="1"/>
          </p:cNvSpPr>
          <p:nvPr>
            <p:ph type="body" sz="quarter" idx="11" hasCustomPrompt="1"/>
          </p:nvPr>
        </p:nvSpPr>
        <p:spPr>
          <a:xfrm>
            <a:off x="1719593" y="647700"/>
            <a:ext cx="5319161"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
        <p:nvSpPr>
          <p:cNvPr id="4" name="Text Placeholder 31">
            <a:extLst>
              <a:ext uri="{FF2B5EF4-FFF2-40B4-BE49-F238E27FC236}">
                <a16:creationId xmlns:a16="http://schemas.microsoft.com/office/drawing/2014/main" id="{B1A8783E-90F1-266B-3631-E466153BFA27}"/>
              </a:ext>
            </a:extLst>
          </p:cNvPr>
          <p:cNvSpPr>
            <a:spLocks noGrp="1"/>
          </p:cNvSpPr>
          <p:nvPr>
            <p:ph type="body" sz="quarter" idx="12" hasCustomPrompt="1"/>
          </p:nvPr>
        </p:nvSpPr>
        <p:spPr>
          <a:xfrm>
            <a:off x="1719593" y="1858085"/>
            <a:ext cx="5319160" cy="2112032"/>
          </a:xfrm>
          <a:prstGeom prst="rect">
            <a:avLst/>
          </a:prstGeom>
        </p:spPr>
        <p:txBody>
          <a:bodyPr anchor="t"/>
          <a:lstStyle>
            <a:lvl1pPr marL="0" indent="0">
              <a:buNone/>
              <a:defRPr sz="20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5" name="Text Placeholder 31">
            <a:extLst>
              <a:ext uri="{FF2B5EF4-FFF2-40B4-BE49-F238E27FC236}">
                <a16:creationId xmlns:a16="http://schemas.microsoft.com/office/drawing/2014/main" id="{2D2655F7-7949-5688-84B9-4A7D1B8D1A77}"/>
              </a:ext>
            </a:extLst>
          </p:cNvPr>
          <p:cNvSpPr>
            <a:spLocks noGrp="1"/>
          </p:cNvSpPr>
          <p:nvPr>
            <p:ph type="body" sz="quarter" idx="13" hasCustomPrompt="1"/>
          </p:nvPr>
        </p:nvSpPr>
        <p:spPr>
          <a:xfrm>
            <a:off x="1719593" y="4186526"/>
            <a:ext cx="5330735"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err="1"/>
              <a:t>Bulletpoint</a:t>
            </a:r>
            <a:endParaRPr lang="de-DE"/>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err="1"/>
              <a:t>Bulletpoint</a:t>
            </a:r>
            <a:endParaRPr lang="de-DE"/>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err="1"/>
              <a:t>Bulletpoint</a:t>
            </a:r>
            <a:endParaRPr lang="de-DE"/>
          </a:p>
          <a:p>
            <a:pPr lvl="0"/>
            <a:endParaRPr lang="en-GB"/>
          </a:p>
        </p:txBody>
      </p:sp>
      <p:pic>
        <p:nvPicPr>
          <p:cNvPr id="6" name="Picture 15">
            <a:extLst>
              <a:ext uri="{FF2B5EF4-FFF2-40B4-BE49-F238E27FC236}">
                <a16:creationId xmlns:a16="http://schemas.microsoft.com/office/drawing/2014/main" id="{F12FB41F-91AD-C825-5F6D-012D922C9FFB}"/>
              </a:ext>
            </a:extLst>
          </p:cNvPr>
          <p:cNvPicPr/>
          <p:nvPr/>
        </p:nvPicPr>
        <p:blipFill>
          <a:blip r:embed="rId2">
            <a:extLst>
              <a:ext uri="{28A0092B-C50C-407E-A947-70E740481C1C}">
                <a14:useLocalDpi xmlns:a14="http://schemas.microsoft.com/office/drawing/2010/main" val="0"/>
              </a:ext>
            </a:extLst>
          </a:blip>
          <a:stretch>
            <a:fillRect/>
          </a:stretch>
        </p:blipFill>
        <p:spPr>
          <a:xfrm>
            <a:off x="7872533" y="647700"/>
            <a:ext cx="2614598" cy="5197515"/>
          </a:xfrm>
          <a:prstGeom prst="rect">
            <a:avLst/>
          </a:prstGeom>
          <a:effectLst/>
        </p:spPr>
      </p:pic>
      <p:sp>
        <p:nvSpPr>
          <p:cNvPr id="7" name="Picture Placeholder 2">
            <a:extLst>
              <a:ext uri="{FF2B5EF4-FFF2-40B4-BE49-F238E27FC236}">
                <a16:creationId xmlns:a16="http://schemas.microsoft.com/office/drawing/2014/main" id="{5580E180-2A3C-D53E-CB07-CB588D010C3A}"/>
              </a:ext>
            </a:extLst>
          </p:cNvPr>
          <p:cNvSpPr>
            <a:spLocks noGrp="1"/>
          </p:cNvSpPr>
          <p:nvPr>
            <p:ph type="pic" sz="quarter" idx="14" hasCustomPrompt="1"/>
          </p:nvPr>
        </p:nvSpPr>
        <p:spPr>
          <a:xfrm>
            <a:off x="7996379" y="1134211"/>
            <a:ext cx="2377428" cy="426075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
        <p:nvSpPr>
          <p:cNvPr id="9" name="Rectangle 8">
            <a:extLst>
              <a:ext uri="{FF2B5EF4-FFF2-40B4-BE49-F238E27FC236}">
                <a16:creationId xmlns:a16="http://schemas.microsoft.com/office/drawing/2014/main" id="{2F95726C-6F44-B9F4-46D9-B5D086897CEB}"/>
              </a:ext>
            </a:extLst>
          </p:cNvPr>
          <p:cNvSpPr/>
          <p:nvPr/>
        </p:nvSpPr>
        <p:spPr>
          <a:xfrm>
            <a:off x="8943483" y="936076"/>
            <a:ext cx="733488" cy="148749"/>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3792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grpSp>
        <p:nvGrpSpPr>
          <p:cNvPr id="3" name="Groupe 12">
            <a:extLst>
              <a:ext uri="{FF2B5EF4-FFF2-40B4-BE49-F238E27FC236}">
                <a16:creationId xmlns:a16="http://schemas.microsoft.com/office/drawing/2014/main" id="{2AF4D226-88DA-91C0-BA66-7E0B184AF2CA}"/>
              </a:ext>
            </a:extLst>
          </p:cNvPr>
          <p:cNvGrpSpPr/>
          <p:nvPr/>
        </p:nvGrpSpPr>
        <p:grpSpPr>
          <a:xfrm>
            <a:off x="5201009" y="2104349"/>
            <a:ext cx="1788088" cy="3554510"/>
            <a:chOff x="4607462" y="3429000"/>
            <a:chExt cx="2977076" cy="5918078"/>
          </a:xfrm>
        </p:grpSpPr>
        <p:pic>
          <p:nvPicPr>
            <p:cNvPr id="4" name="Picture 15">
              <a:extLst>
                <a:ext uri="{FF2B5EF4-FFF2-40B4-BE49-F238E27FC236}">
                  <a16:creationId xmlns:a16="http://schemas.microsoft.com/office/drawing/2014/main" id="{F73D5649-C084-18A3-9F91-2C8B55E026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07462" y="3429000"/>
              <a:ext cx="2977076" cy="5918078"/>
            </a:xfrm>
            <a:prstGeom prst="rect">
              <a:avLst/>
            </a:prstGeom>
            <a:effectLst/>
          </p:spPr>
        </p:pic>
        <p:sp>
          <p:nvSpPr>
            <p:cNvPr id="5" name="Rectangle 4">
              <a:extLst>
                <a:ext uri="{FF2B5EF4-FFF2-40B4-BE49-F238E27FC236}">
                  <a16:creationId xmlns:a16="http://schemas.microsoft.com/office/drawing/2014/main" id="{9A00685A-9EED-D0FE-2774-8FE9AF777572}"/>
                </a:ext>
              </a:extLst>
            </p:cNvPr>
            <p:cNvSpPr/>
            <p:nvPr userDrawn="1"/>
          </p:nvSpPr>
          <p:spPr>
            <a:xfrm>
              <a:off x="5678412" y="3717376"/>
              <a:ext cx="835176" cy="16937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icture Placeholder 2">
            <a:extLst>
              <a:ext uri="{FF2B5EF4-FFF2-40B4-BE49-F238E27FC236}">
                <a16:creationId xmlns:a16="http://schemas.microsoft.com/office/drawing/2014/main" id="{A5A71C37-690D-7A31-CAB3-785876DFDDD2}"/>
              </a:ext>
            </a:extLst>
          </p:cNvPr>
          <p:cNvSpPr>
            <a:spLocks noGrp="1"/>
          </p:cNvSpPr>
          <p:nvPr>
            <p:ph type="pic" sz="quarter" idx="12" hasCustomPrompt="1"/>
          </p:nvPr>
        </p:nvSpPr>
        <p:spPr>
          <a:xfrm>
            <a:off x="5269632" y="2426030"/>
            <a:ext cx="1652735" cy="293914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
        <p:nvSpPr>
          <p:cNvPr id="7" name="Picture Placeholder 2">
            <a:extLst>
              <a:ext uri="{FF2B5EF4-FFF2-40B4-BE49-F238E27FC236}">
                <a16:creationId xmlns:a16="http://schemas.microsoft.com/office/drawing/2014/main" id="{91BBE518-2DBB-0E4E-9D4E-7F22A09B0A24}"/>
              </a:ext>
            </a:extLst>
          </p:cNvPr>
          <p:cNvSpPr>
            <a:spLocks noGrp="1"/>
          </p:cNvSpPr>
          <p:nvPr>
            <p:ph type="pic" sz="quarter" idx="13" hasCustomPrompt="1"/>
          </p:nvPr>
        </p:nvSpPr>
        <p:spPr>
          <a:xfrm>
            <a:off x="7309846" y="2426030"/>
            <a:ext cx="1652735" cy="293914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
        <p:nvSpPr>
          <p:cNvPr id="8" name="Picture Placeholder 2">
            <a:extLst>
              <a:ext uri="{FF2B5EF4-FFF2-40B4-BE49-F238E27FC236}">
                <a16:creationId xmlns:a16="http://schemas.microsoft.com/office/drawing/2014/main" id="{302EA233-4537-D236-3384-C1087E73BE19}"/>
              </a:ext>
            </a:extLst>
          </p:cNvPr>
          <p:cNvSpPr>
            <a:spLocks noGrp="1"/>
          </p:cNvSpPr>
          <p:nvPr>
            <p:ph type="pic" sz="quarter" idx="14" hasCustomPrompt="1"/>
          </p:nvPr>
        </p:nvSpPr>
        <p:spPr>
          <a:xfrm>
            <a:off x="9283331" y="2426030"/>
            <a:ext cx="1652735" cy="293914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
        <p:nvSpPr>
          <p:cNvPr id="9" name="Picture Placeholder 2">
            <a:extLst>
              <a:ext uri="{FF2B5EF4-FFF2-40B4-BE49-F238E27FC236}">
                <a16:creationId xmlns:a16="http://schemas.microsoft.com/office/drawing/2014/main" id="{42323AA2-1B2B-0DD9-F576-C5BF3AFA1C95}"/>
              </a:ext>
            </a:extLst>
          </p:cNvPr>
          <p:cNvSpPr>
            <a:spLocks noGrp="1"/>
          </p:cNvSpPr>
          <p:nvPr>
            <p:ph type="pic" sz="quarter" idx="15" hasCustomPrompt="1"/>
          </p:nvPr>
        </p:nvSpPr>
        <p:spPr>
          <a:xfrm>
            <a:off x="1254039" y="2426030"/>
            <a:ext cx="1652735" cy="293914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
        <p:nvSpPr>
          <p:cNvPr id="10" name="Picture Placeholder 2">
            <a:extLst>
              <a:ext uri="{FF2B5EF4-FFF2-40B4-BE49-F238E27FC236}">
                <a16:creationId xmlns:a16="http://schemas.microsoft.com/office/drawing/2014/main" id="{1891D0C0-DBC9-DEE4-A347-77FA905F5B24}"/>
              </a:ext>
            </a:extLst>
          </p:cNvPr>
          <p:cNvSpPr>
            <a:spLocks noGrp="1"/>
          </p:cNvSpPr>
          <p:nvPr>
            <p:ph type="pic" sz="quarter" idx="16" hasCustomPrompt="1"/>
          </p:nvPr>
        </p:nvSpPr>
        <p:spPr>
          <a:xfrm>
            <a:off x="3227524" y="2426030"/>
            <a:ext cx="1652735" cy="293914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
        <p:nvSpPr>
          <p:cNvPr id="11" name="Text Placeholder 29">
            <a:extLst>
              <a:ext uri="{FF2B5EF4-FFF2-40B4-BE49-F238E27FC236}">
                <a16:creationId xmlns:a16="http://schemas.microsoft.com/office/drawing/2014/main" id="{EF8CDF82-5C5B-0BDF-4F69-CE4B39265C3D}"/>
              </a:ext>
            </a:extLst>
          </p:cNvPr>
          <p:cNvSpPr>
            <a:spLocks noGrp="1"/>
          </p:cNvSpPr>
          <p:nvPr>
            <p:ph type="body" sz="quarter" idx="11" hasCustomPrompt="1"/>
          </p:nvPr>
        </p:nvSpPr>
        <p:spPr>
          <a:xfrm>
            <a:off x="776839"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Tree>
    <p:extLst>
      <p:ext uri="{BB962C8B-B14F-4D97-AF65-F5344CB8AC3E}">
        <p14:creationId xmlns:p14="http://schemas.microsoft.com/office/powerpoint/2010/main" val="5255142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Multiple Images">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65279EC1-4904-2F38-C19A-0A08108AF7C9}"/>
              </a:ext>
            </a:extLst>
          </p:cNvPr>
          <p:cNvSpPr>
            <a:spLocks noGrp="1"/>
          </p:cNvSpPr>
          <p:nvPr>
            <p:ph type="pic" sz="quarter" idx="42" hasCustomPrompt="1"/>
          </p:nvPr>
        </p:nvSpPr>
        <p:spPr>
          <a:xfrm>
            <a:off x="2413000" y="1988197"/>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4" name="Picture Placeholder 9">
            <a:extLst>
              <a:ext uri="{FF2B5EF4-FFF2-40B4-BE49-F238E27FC236}">
                <a16:creationId xmlns:a16="http://schemas.microsoft.com/office/drawing/2014/main" id="{D09912E3-521B-2C71-89AF-5407A45FC72D}"/>
              </a:ext>
            </a:extLst>
          </p:cNvPr>
          <p:cNvSpPr>
            <a:spLocks noGrp="1"/>
          </p:cNvSpPr>
          <p:nvPr>
            <p:ph type="pic" sz="quarter" idx="43" hasCustomPrompt="1"/>
          </p:nvPr>
        </p:nvSpPr>
        <p:spPr>
          <a:xfrm>
            <a:off x="5637895" y="2791881"/>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5" name="Picture Placeholder 9">
            <a:extLst>
              <a:ext uri="{FF2B5EF4-FFF2-40B4-BE49-F238E27FC236}">
                <a16:creationId xmlns:a16="http://schemas.microsoft.com/office/drawing/2014/main" id="{A7DFEEB5-9FB7-FBC6-AEAE-D3B02941B8C2}"/>
              </a:ext>
            </a:extLst>
          </p:cNvPr>
          <p:cNvSpPr>
            <a:spLocks noGrp="1"/>
          </p:cNvSpPr>
          <p:nvPr>
            <p:ph type="pic" sz="quarter" idx="44" hasCustomPrompt="1"/>
          </p:nvPr>
        </p:nvSpPr>
        <p:spPr>
          <a:xfrm>
            <a:off x="8802822" y="1371959"/>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6" name="Picture Placeholder 9">
            <a:extLst>
              <a:ext uri="{FF2B5EF4-FFF2-40B4-BE49-F238E27FC236}">
                <a16:creationId xmlns:a16="http://schemas.microsoft.com/office/drawing/2014/main" id="{F358A57D-8CFF-F5D0-28E7-E692A30715CC}"/>
              </a:ext>
            </a:extLst>
          </p:cNvPr>
          <p:cNvSpPr>
            <a:spLocks noGrp="1"/>
          </p:cNvSpPr>
          <p:nvPr>
            <p:ph type="pic" sz="quarter" idx="45" hasCustomPrompt="1"/>
          </p:nvPr>
        </p:nvSpPr>
        <p:spPr>
          <a:xfrm>
            <a:off x="2413000" y="-818108"/>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7" name="Picture Placeholder 9">
            <a:extLst>
              <a:ext uri="{FF2B5EF4-FFF2-40B4-BE49-F238E27FC236}">
                <a16:creationId xmlns:a16="http://schemas.microsoft.com/office/drawing/2014/main" id="{48CFC878-7AAF-E573-767D-485827FB7CB6}"/>
              </a:ext>
            </a:extLst>
          </p:cNvPr>
          <p:cNvSpPr>
            <a:spLocks noGrp="1"/>
          </p:cNvSpPr>
          <p:nvPr>
            <p:ph type="pic" sz="quarter" idx="46" hasCustomPrompt="1"/>
          </p:nvPr>
        </p:nvSpPr>
        <p:spPr>
          <a:xfrm>
            <a:off x="5637895" y="-14424"/>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8" name="Picture Placeholder 9">
            <a:extLst>
              <a:ext uri="{FF2B5EF4-FFF2-40B4-BE49-F238E27FC236}">
                <a16:creationId xmlns:a16="http://schemas.microsoft.com/office/drawing/2014/main" id="{B8C35FBD-2B8F-357B-8902-2184525CFA99}"/>
              </a:ext>
            </a:extLst>
          </p:cNvPr>
          <p:cNvSpPr>
            <a:spLocks noGrp="1"/>
          </p:cNvSpPr>
          <p:nvPr>
            <p:ph type="pic" sz="quarter" idx="47" hasCustomPrompt="1"/>
          </p:nvPr>
        </p:nvSpPr>
        <p:spPr>
          <a:xfrm>
            <a:off x="8802822" y="-1434345"/>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9" name="Picture Placeholder 9">
            <a:extLst>
              <a:ext uri="{FF2B5EF4-FFF2-40B4-BE49-F238E27FC236}">
                <a16:creationId xmlns:a16="http://schemas.microsoft.com/office/drawing/2014/main" id="{63241BD0-F8A8-54BD-B55F-43C3942D6A14}"/>
              </a:ext>
            </a:extLst>
          </p:cNvPr>
          <p:cNvSpPr>
            <a:spLocks noGrp="1"/>
          </p:cNvSpPr>
          <p:nvPr>
            <p:ph type="pic" sz="quarter" idx="48" hasCustomPrompt="1"/>
          </p:nvPr>
        </p:nvSpPr>
        <p:spPr>
          <a:xfrm>
            <a:off x="2413000" y="4794500"/>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20" name="Picture Placeholder 9">
            <a:extLst>
              <a:ext uri="{FF2B5EF4-FFF2-40B4-BE49-F238E27FC236}">
                <a16:creationId xmlns:a16="http://schemas.microsoft.com/office/drawing/2014/main" id="{E6C80FD8-CC5C-5734-3640-5EC5B99623D8}"/>
              </a:ext>
            </a:extLst>
          </p:cNvPr>
          <p:cNvSpPr>
            <a:spLocks noGrp="1"/>
          </p:cNvSpPr>
          <p:nvPr>
            <p:ph type="pic" sz="quarter" idx="49" hasCustomPrompt="1"/>
          </p:nvPr>
        </p:nvSpPr>
        <p:spPr>
          <a:xfrm>
            <a:off x="5637895" y="5598184"/>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21" name="Picture Placeholder 9">
            <a:extLst>
              <a:ext uri="{FF2B5EF4-FFF2-40B4-BE49-F238E27FC236}">
                <a16:creationId xmlns:a16="http://schemas.microsoft.com/office/drawing/2014/main" id="{1104178C-14FF-3DE5-43B2-8E270C5ECD9C}"/>
              </a:ext>
            </a:extLst>
          </p:cNvPr>
          <p:cNvSpPr>
            <a:spLocks noGrp="1"/>
          </p:cNvSpPr>
          <p:nvPr>
            <p:ph type="pic" sz="quarter" idx="50" hasCustomPrompt="1"/>
          </p:nvPr>
        </p:nvSpPr>
        <p:spPr>
          <a:xfrm>
            <a:off x="8802822" y="4186783"/>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Tree>
    <p:extLst>
      <p:ext uri="{BB962C8B-B14F-4D97-AF65-F5344CB8AC3E}">
        <p14:creationId xmlns:p14="http://schemas.microsoft.com/office/powerpoint/2010/main" val="2863676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96847B-2B8E-93D7-0362-7E0C5D4FC986}"/>
              </a:ext>
            </a:extLst>
          </p:cNvPr>
          <p:cNvSpPr>
            <a:spLocks noGrp="1"/>
          </p:cNvSpPr>
          <p:nvPr>
            <p:ph type="body" sz="quarter" idx="10" hasCustomPrompt="1"/>
          </p:nvPr>
        </p:nvSpPr>
        <p:spPr>
          <a:xfrm>
            <a:off x="3696181" y="2625710"/>
            <a:ext cx="6854888" cy="1817688"/>
          </a:xfrm>
          <a:prstGeom prst="rect">
            <a:avLst/>
          </a:prstGeom>
        </p:spPr>
        <p:txBody>
          <a:bodyPr anchor="t"/>
          <a:lstStyle>
            <a:lvl1pPr marL="0" indent="0" algn="l">
              <a:buNone/>
              <a:defRPr sz="3500" b="0">
                <a:solidFill>
                  <a:srgbClr val="1F3340"/>
                </a:solidFill>
                <a:latin typeface="+mj-lt"/>
                <a:ea typeface="Calibri" panose="020F0502020204030204" pitchFamily="34" charset="0"/>
                <a:cs typeface="Calibri" panose="020F0502020204030204" pitchFamily="34" charset="0"/>
              </a:defRPr>
            </a:lvl1pPr>
          </a:lstStyle>
          <a:p>
            <a:pPr lvl="0"/>
            <a:r>
              <a:rPr lang="en-GB"/>
              <a:t>Quote</a:t>
            </a:r>
          </a:p>
        </p:txBody>
      </p:sp>
      <p:pic>
        <p:nvPicPr>
          <p:cNvPr id="9" name="Graphic 8">
            <a:extLst>
              <a:ext uri="{FF2B5EF4-FFF2-40B4-BE49-F238E27FC236}">
                <a16:creationId xmlns:a16="http://schemas.microsoft.com/office/drawing/2014/main" id="{8D2F7B95-85BE-A357-4679-D36D9EBB72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6125" y="2708838"/>
            <a:ext cx="1669429" cy="1377941"/>
          </a:xfrm>
          <a:prstGeom prst="rect">
            <a:avLst/>
          </a:prstGeom>
        </p:spPr>
      </p:pic>
      <p:sp>
        <p:nvSpPr>
          <p:cNvPr id="10" name="Text Placeholder 6">
            <a:extLst>
              <a:ext uri="{FF2B5EF4-FFF2-40B4-BE49-F238E27FC236}">
                <a16:creationId xmlns:a16="http://schemas.microsoft.com/office/drawing/2014/main" id="{3B0CC9E9-26C8-D479-1754-1B3878937FFC}"/>
              </a:ext>
            </a:extLst>
          </p:cNvPr>
          <p:cNvSpPr>
            <a:spLocks noGrp="1"/>
          </p:cNvSpPr>
          <p:nvPr>
            <p:ph type="body" sz="quarter" idx="11" hasCustomPrompt="1"/>
          </p:nvPr>
        </p:nvSpPr>
        <p:spPr>
          <a:xfrm>
            <a:off x="1726113" y="1572938"/>
            <a:ext cx="1840047" cy="1052561"/>
          </a:xfrm>
          <a:prstGeom prst="rect">
            <a:avLst/>
          </a:prstGeom>
        </p:spPr>
        <p:txBody>
          <a:bodyPr anchor="b"/>
          <a:lstStyle>
            <a:lvl1pPr marL="0" indent="0" algn="l">
              <a:spcBef>
                <a:spcPts val="300"/>
              </a:spcBef>
              <a:buNone/>
              <a:defRPr sz="1600" b="0" kern="1200" baseline="0">
                <a:solidFill>
                  <a:srgbClr val="1F3340"/>
                </a:solidFill>
                <a:latin typeface="+mn-lt"/>
                <a:ea typeface="Calibri" panose="020F0502020204030204" pitchFamily="34" charset="0"/>
                <a:cs typeface="Calibri" panose="020F0502020204030204" pitchFamily="34" charset="0"/>
              </a:defRPr>
            </a:lvl1pPr>
          </a:lstStyle>
          <a:p>
            <a:pPr lvl="0"/>
            <a:r>
              <a:rPr lang="en-GB"/>
              <a:t>Name, </a:t>
            </a:r>
            <a:r>
              <a:rPr lang="de-DE"/>
              <a:t>Company</a:t>
            </a:r>
            <a:endParaRPr lang="en-GB"/>
          </a:p>
        </p:txBody>
      </p:sp>
    </p:spTree>
    <p:extLst>
      <p:ext uri="{BB962C8B-B14F-4D97-AF65-F5344CB8AC3E}">
        <p14:creationId xmlns:p14="http://schemas.microsoft.com/office/powerpoint/2010/main" val="1918358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with Small Photo">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EE8284B0-D745-BA19-7174-7CA478A1EBAB}"/>
              </a:ext>
            </a:extLst>
          </p:cNvPr>
          <p:cNvSpPr>
            <a:spLocks noGrp="1"/>
          </p:cNvSpPr>
          <p:nvPr>
            <p:ph type="body" sz="quarter" idx="10" hasCustomPrompt="1"/>
          </p:nvPr>
        </p:nvSpPr>
        <p:spPr>
          <a:xfrm>
            <a:off x="3696181" y="3345872"/>
            <a:ext cx="6854888" cy="1817688"/>
          </a:xfrm>
          <a:prstGeom prst="rect">
            <a:avLst/>
          </a:prstGeom>
        </p:spPr>
        <p:txBody>
          <a:bodyPr anchor="t"/>
          <a:lstStyle>
            <a:lvl1pPr marL="0" indent="0" algn="l">
              <a:buNone/>
              <a:defRPr sz="3500" b="0">
                <a:solidFill>
                  <a:srgbClr val="1F3340"/>
                </a:solidFill>
                <a:latin typeface="+mj-lt"/>
                <a:ea typeface="Calibri" panose="020F0502020204030204" pitchFamily="34" charset="0"/>
                <a:cs typeface="Calibri" panose="020F0502020204030204" pitchFamily="34" charset="0"/>
              </a:defRPr>
            </a:lvl1pPr>
          </a:lstStyle>
          <a:p>
            <a:pPr lvl="0"/>
            <a:r>
              <a:rPr lang="en-GB"/>
              <a:t>Quote</a:t>
            </a:r>
          </a:p>
        </p:txBody>
      </p:sp>
      <p:pic>
        <p:nvPicPr>
          <p:cNvPr id="9" name="Graphic 8">
            <a:extLst>
              <a:ext uri="{FF2B5EF4-FFF2-40B4-BE49-F238E27FC236}">
                <a16:creationId xmlns:a16="http://schemas.microsoft.com/office/drawing/2014/main" id="{926D6789-C660-4384-CA0F-BD6945130D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6125" y="3429000"/>
            <a:ext cx="1669429" cy="1377941"/>
          </a:xfrm>
          <a:prstGeom prst="rect">
            <a:avLst/>
          </a:prstGeom>
        </p:spPr>
      </p:pic>
      <p:sp>
        <p:nvSpPr>
          <p:cNvPr id="10" name="Text Placeholder 6">
            <a:extLst>
              <a:ext uri="{FF2B5EF4-FFF2-40B4-BE49-F238E27FC236}">
                <a16:creationId xmlns:a16="http://schemas.microsoft.com/office/drawing/2014/main" id="{1C373563-A27E-B856-BA01-DCCD80BEDC93}"/>
              </a:ext>
            </a:extLst>
          </p:cNvPr>
          <p:cNvSpPr>
            <a:spLocks noGrp="1"/>
          </p:cNvSpPr>
          <p:nvPr>
            <p:ph type="body" sz="quarter" idx="11" hasCustomPrompt="1"/>
          </p:nvPr>
        </p:nvSpPr>
        <p:spPr>
          <a:xfrm>
            <a:off x="3696181" y="2192722"/>
            <a:ext cx="6854888" cy="1052561"/>
          </a:xfrm>
          <a:prstGeom prst="rect">
            <a:avLst/>
          </a:prstGeom>
        </p:spPr>
        <p:txBody>
          <a:bodyPr anchor="b"/>
          <a:lstStyle>
            <a:lvl1pPr marL="0" indent="0" algn="l">
              <a:spcBef>
                <a:spcPts val="300"/>
              </a:spcBef>
              <a:buNone/>
              <a:defRPr sz="1600" b="0" kern="1200" baseline="0">
                <a:solidFill>
                  <a:srgbClr val="1F3340"/>
                </a:solidFill>
                <a:latin typeface="+mn-lt"/>
                <a:ea typeface="Calibri" panose="020F0502020204030204" pitchFamily="34" charset="0"/>
                <a:cs typeface="Calibri" panose="020F0502020204030204" pitchFamily="34" charset="0"/>
              </a:defRPr>
            </a:lvl1pPr>
          </a:lstStyle>
          <a:p>
            <a:pPr lvl="0"/>
            <a:r>
              <a:rPr lang="en-GB"/>
              <a:t>Name, </a:t>
            </a:r>
            <a:r>
              <a:rPr lang="de-DE"/>
              <a:t>Company</a:t>
            </a:r>
            <a:endParaRPr lang="en-GB"/>
          </a:p>
        </p:txBody>
      </p:sp>
      <p:sp>
        <p:nvSpPr>
          <p:cNvPr id="12" name="Picture Placeholder 11">
            <a:extLst>
              <a:ext uri="{FF2B5EF4-FFF2-40B4-BE49-F238E27FC236}">
                <a16:creationId xmlns:a16="http://schemas.microsoft.com/office/drawing/2014/main" id="{30A9ACB1-5926-3A34-8174-FA6339D3DD6D}"/>
              </a:ext>
            </a:extLst>
          </p:cNvPr>
          <p:cNvSpPr>
            <a:spLocks noGrp="1"/>
          </p:cNvSpPr>
          <p:nvPr>
            <p:ph type="pic" sz="quarter" idx="12"/>
          </p:nvPr>
        </p:nvSpPr>
        <p:spPr>
          <a:xfrm>
            <a:off x="1825625" y="1804996"/>
            <a:ext cx="1670050" cy="1377941"/>
          </a:xfrm>
          <a:prstGeom prst="round1Rect">
            <a:avLst/>
          </a:prstGeom>
          <a:pattFill prst="pct10">
            <a:fgClr>
              <a:schemeClr val="tx1"/>
            </a:fgClr>
            <a:bgClr>
              <a:schemeClr val="bg1"/>
            </a:bgClr>
          </a:pattFill>
        </p:spPr>
        <p:txBody>
          <a:bodyPr/>
          <a:lstStyle>
            <a:lvl1pPr>
              <a:defRPr b="0"/>
            </a:lvl1pPr>
          </a:lstStyle>
          <a:p>
            <a:r>
              <a:rPr lang="de-DE"/>
              <a:t>Bild durch Klicken auf Symbol hinzufügen</a:t>
            </a:r>
            <a:endParaRPr lang="en-GB"/>
          </a:p>
        </p:txBody>
      </p:sp>
    </p:spTree>
    <p:extLst>
      <p:ext uri="{BB962C8B-B14F-4D97-AF65-F5344CB8AC3E}">
        <p14:creationId xmlns:p14="http://schemas.microsoft.com/office/powerpoint/2010/main" val="33730525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with Halfside Photo">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EE8284B0-D745-BA19-7174-7CA478A1EBAB}"/>
              </a:ext>
            </a:extLst>
          </p:cNvPr>
          <p:cNvSpPr>
            <a:spLocks noGrp="1"/>
          </p:cNvSpPr>
          <p:nvPr>
            <p:ph type="body" sz="quarter" idx="10" hasCustomPrompt="1"/>
          </p:nvPr>
        </p:nvSpPr>
        <p:spPr>
          <a:xfrm>
            <a:off x="1230300" y="2415886"/>
            <a:ext cx="4865700" cy="3684492"/>
          </a:xfrm>
          <a:prstGeom prst="rect">
            <a:avLst/>
          </a:prstGeom>
        </p:spPr>
        <p:txBody>
          <a:bodyPr anchor="t"/>
          <a:lstStyle>
            <a:lvl1pPr marL="0" indent="0" algn="l">
              <a:buNone/>
              <a:defRPr sz="3500" b="0">
                <a:solidFill>
                  <a:srgbClr val="1F3340"/>
                </a:solidFill>
                <a:latin typeface="+mj-lt"/>
                <a:ea typeface="Calibri" panose="020F0502020204030204" pitchFamily="34" charset="0"/>
                <a:cs typeface="Calibri" panose="020F0502020204030204" pitchFamily="34" charset="0"/>
              </a:defRPr>
            </a:lvl1pPr>
          </a:lstStyle>
          <a:p>
            <a:pPr lvl="0"/>
            <a:r>
              <a:rPr lang="en-GB"/>
              <a:t>Quote</a:t>
            </a:r>
          </a:p>
        </p:txBody>
      </p:sp>
      <p:pic>
        <p:nvPicPr>
          <p:cNvPr id="9" name="Graphic 8">
            <a:extLst>
              <a:ext uri="{FF2B5EF4-FFF2-40B4-BE49-F238E27FC236}">
                <a16:creationId xmlns:a16="http://schemas.microsoft.com/office/drawing/2014/main" id="{926D6789-C660-4384-CA0F-BD6945130D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0600" y="757622"/>
            <a:ext cx="1669429" cy="1377941"/>
          </a:xfrm>
          <a:prstGeom prst="rect">
            <a:avLst/>
          </a:prstGeom>
        </p:spPr>
      </p:pic>
      <p:sp>
        <p:nvSpPr>
          <p:cNvPr id="10" name="Text Placeholder 6">
            <a:extLst>
              <a:ext uri="{FF2B5EF4-FFF2-40B4-BE49-F238E27FC236}">
                <a16:creationId xmlns:a16="http://schemas.microsoft.com/office/drawing/2014/main" id="{1C373563-A27E-B856-BA01-DCCD80BEDC93}"/>
              </a:ext>
            </a:extLst>
          </p:cNvPr>
          <p:cNvSpPr>
            <a:spLocks noGrp="1"/>
          </p:cNvSpPr>
          <p:nvPr>
            <p:ph type="body" sz="quarter" idx="11" hasCustomPrompt="1"/>
          </p:nvPr>
        </p:nvSpPr>
        <p:spPr>
          <a:xfrm>
            <a:off x="2960656" y="1159202"/>
            <a:ext cx="3135344" cy="1052561"/>
          </a:xfrm>
          <a:prstGeom prst="rect">
            <a:avLst/>
          </a:prstGeom>
        </p:spPr>
        <p:txBody>
          <a:bodyPr anchor="b"/>
          <a:lstStyle>
            <a:lvl1pPr marL="0" indent="0" algn="l">
              <a:spcBef>
                <a:spcPts val="300"/>
              </a:spcBef>
              <a:buNone/>
              <a:defRPr sz="1600" b="0" kern="1200" baseline="0">
                <a:solidFill>
                  <a:srgbClr val="1F3340"/>
                </a:solidFill>
                <a:latin typeface="+mn-lt"/>
                <a:ea typeface="Calibri" panose="020F0502020204030204" pitchFamily="34" charset="0"/>
                <a:cs typeface="Calibri" panose="020F0502020204030204" pitchFamily="34" charset="0"/>
              </a:defRPr>
            </a:lvl1pPr>
          </a:lstStyle>
          <a:p>
            <a:pPr lvl="0"/>
            <a:r>
              <a:rPr lang="en-GB"/>
              <a:t>Name, </a:t>
            </a:r>
            <a:r>
              <a:rPr lang="de-DE"/>
              <a:t>Company</a:t>
            </a:r>
            <a:endParaRPr lang="en-GB"/>
          </a:p>
        </p:txBody>
      </p:sp>
      <p:sp>
        <p:nvSpPr>
          <p:cNvPr id="4" name="Picture Placeholder 2">
            <a:extLst>
              <a:ext uri="{FF2B5EF4-FFF2-40B4-BE49-F238E27FC236}">
                <a16:creationId xmlns:a16="http://schemas.microsoft.com/office/drawing/2014/main" id="{20303DE7-8073-20CA-83FD-00F4C3C7E6AB}"/>
              </a:ext>
            </a:extLst>
          </p:cNvPr>
          <p:cNvSpPr>
            <a:spLocks noGrp="1"/>
          </p:cNvSpPr>
          <p:nvPr>
            <p:ph type="pic" idx="1"/>
          </p:nvPr>
        </p:nvSpPr>
        <p:spPr>
          <a:xfrm>
            <a:off x="6787475" y="0"/>
            <a:ext cx="5404525"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GB"/>
          </a:p>
        </p:txBody>
      </p:sp>
    </p:spTree>
    <p:extLst>
      <p:ext uri="{BB962C8B-B14F-4D97-AF65-F5344CB8AC3E}">
        <p14:creationId xmlns:p14="http://schemas.microsoft.com/office/powerpoint/2010/main" val="11003011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ite with Backgroun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FC396FF-B97B-FB8C-ADC3-A3F63563A148}"/>
              </a:ext>
            </a:extLst>
          </p:cNvPr>
          <p:cNvSpPr>
            <a:spLocks noGrp="1"/>
          </p:cNvSpPr>
          <p:nvPr>
            <p:ph type="pic" sz="quarter" idx="12"/>
          </p:nvPr>
        </p:nvSpPr>
        <p:spPr>
          <a:xfrm>
            <a:off x="0" y="0"/>
            <a:ext cx="12192000" cy="6858000"/>
          </a:xfrm>
          <a:prstGeom prst="rect">
            <a:avLst/>
          </a:prstGeom>
          <a:pattFill prst="pct10">
            <a:fgClr>
              <a:schemeClr val="accent1"/>
            </a:fgClr>
            <a:bgClr>
              <a:schemeClr val="bg1"/>
            </a:bgClr>
          </a:pattFill>
        </p:spPr>
        <p:txBody>
          <a:bodyPr/>
          <a:lstStyle/>
          <a:p>
            <a:r>
              <a:rPr lang="de-DE"/>
              <a:t>Bild durch Klicken auf Symbol hinzufügen</a:t>
            </a:r>
            <a:endParaRPr lang="en-GB"/>
          </a:p>
        </p:txBody>
      </p:sp>
      <p:sp>
        <p:nvSpPr>
          <p:cNvPr id="16" name="Text Placeholder 6">
            <a:extLst>
              <a:ext uri="{FF2B5EF4-FFF2-40B4-BE49-F238E27FC236}">
                <a16:creationId xmlns:a16="http://schemas.microsoft.com/office/drawing/2014/main" id="{B7539A7D-1C97-F9EA-F3E7-A3A7ACBF75A6}"/>
              </a:ext>
            </a:extLst>
          </p:cNvPr>
          <p:cNvSpPr>
            <a:spLocks noGrp="1"/>
          </p:cNvSpPr>
          <p:nvPr>
            <p:ph type="body" sz="quarter" idx="10" hasCustomPrompt="1"/>
          </p:nvPr>
        </p:nvSpPr>
        <p:spPr>
          <a:xfrm>
            <a:off x="559281" y="4533727"/>
            <a:ext cx="6854888" cy="1817688"/>
          </a:xfrm>
          <a:prstGeom prst="rect">
            <a:avLst/>
          </a:prstGeom>
        </p:spPr>
        <p:txBody>
          <a:bodyPr anchor="t"/>
          <a:lstStyle>
            <a:lvl1pPr marL="0" indent="0" algn="l">
              <a:buNone/>
              <a:defRPr sz="3500" b="0">
                <a:solidFill>
                  <a:srgbClr val="1F3340"/>
                </a:solidFill>
                <a:latin typeface="+mj-lt"/>
                <a:ea typeface="Calibri" panose="020F0502020204030204" pitchFamily="34" charset="0"/>
                <a:cs typeface="Calibri" panose="020F0502020204030204" pitchFamily="34" charset="0"/>
              </a:defRPr>
            </a:lvl1pPr>
          </a:lstStyle>
          <a:p>
            <a:pPr lvl="0"/>
            <a:r>
              <a:rPr lang="en-GB"/>
              <a:t>Quote</a:t>
            </a:r>
          </a:p>
        </p:txBody>
      </p:sp>
      <p:sp>
        <p:nvSpPr>
          <p:cNvPr id="18" name="Text Placeholder 6">
            <a:extLst>
              <a:ext uri="{FF2B5EF4-FFF2-40B4-BE49-F238E27FC236}">
                <a16:creationId xmlns:a16="http://schemas.microsoft.com/office/drawing/2014/main" id="{9080E711-5E98-D70A-6700-E6191956B308}"/>
              </a:ext>
            </a:extLst>
          </p:cNvPr>
          <p:cNvSpPr>
            <a:spLocks noGrp="1"/>
          </p:cNvSpPr>
          <p:nvPr>
            <p:ph type="body" sz="quarter" idx="11" hasCustomPrompt="1"/>
          </p:nvPr>
        </p:nvSpPr>
        <p:spPr>
          <a:xfrm>
            <a:off x="559281" y="3667991"/>
            <a:ext cx="4347570" cy="813570"/>
          </a:xfrm>
          <a:prstGeom prst="rect">
            <a:avLst/>
          </a:prstGeom>
        </p:spPr>
        <p:txBody>
          <a:bodyPr anchor="b"/>
          <a:lstStyle>
            <a:lvl1pPr marL="0" indent="0" algn="l">
              <a:spcBef>
                <a:spcPts val="300"/>
              </a:spcBef>
              <a:buNone/>
              <a:defRPr sz="1600" b="0" kern="1200" baseline="0">
                <a:solidFill>
                  <a:srgbClr val="1F3340"/>
                </a:solidFill>
                <a:latin typeface="+mn-lt"/>
                <a:ea typeface="Calibri" panose="020F0502020204030204" pitchFamily="34" charset="0"/>
                <a:cs typeface="Calibri" panose="020F0502020204030204" pitchFamily="34" charset="0"/>
              </a:defRPr>
            </a:lvl1pPr>
          </a:lstStyle>
          <a:p>
            <a:pPr lvl="0"/>
            <a:r>
              <a:rPr lang="en-GB"/>
              <a:t>Name, </a:t>
            </a:r>
            <a:r>
              <a:rPr lang="de-DE"/>
              <a:t>Company</a:t>
            </a:r>
            <a:endParaRPr lang="en-GB"/>
          </a:p>
        </p:txBody>
      </p:sp>
    </p:spTree>
    <p:extLst>
      <p:ext uri="{BB962C8B-B14F-4D97-AF65-F5344CB8AC3E}">
        <p14:creationId xmlns:p14="http://schemas.microsoft.com/office/powerpoint/2010/main" val="4154955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710" y="1707135"/>
            <a:ext cx="11276090" cy="4333373"/>
          </a:xfrm>
          <a:prstGeom prst="rect">
            <a:avLst/>
          </a:prstGeom>
        </p:spPr>
        <p:txBody>
          <a:bodyPr/>
          <a:lstStyle>
            <a:lvl1pPr>
              <a:buClr>
                <a:schemeClr val="accent1"/>
              </a:buClr>
              <a:defRPr/>
            </a:lvl1pPr>
            <a:lvl2pPr>
              <a:buClr>
                <a:schemeClr val="accent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a:spLocks noGrp="1"/>
          </p:cNvSpPr>
          <p:nvPr>
            <p:ph type="title"/>
          </p:nvPr>
        </p:nvSpPr>
        <p:spPr>
          <a:xfrm>
            <a:off x="458710" y="486619"/>
            <a:ext cx="11276090" cy="1053759"/>
          </a:xfrm>
          <a:prstGeom prst="rect">
            <a:avLst/>
          </a:prstGeom>
          <a:noFill/>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12840063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Generic Content left">
    <p:spTree>
      <p:nvGrpSpPr>
        <p:cNvPr id="1" name=""/>
        <p:cNvGrpSpPr/>
        <p:nvPr/>
      </p:nvGrpSpPr>
      <p:grpSpPr>
        <a:xfrm>
          <a:off x="0" y="0"/>
          <a:ext cx="0" cy="0"/>
          <a:chOff x="0" y="0"/>
          <a:chExt cx="0" cy="0"/>
        </a:xfrm>
      </p:grpSpPr>
      <p:sp>
        <p:nvSpPr>
          <p:cNvPr id="7" name="Text Placeholder 29">
            <a:extLst>
              <a:ext uri="{FF2B5EF4-FFF2-40B4-BE49-F238E27FC236}">
                <a16:creationId xmlns:a16="http://schemas.microsoft.com/office/drawing/2014/main" id="{77EFD588-98CD-B679-0565-AED82953B371}"/>
              </a:ext>
            </a:extLst>
          </p:cNvPr>
          <p:cNvSpPr>
            <a:spLocks noGrp="1"/>
          </p:cNvSpPr>
          <p:nvPr>
            <p:ph type="body" sz="quarter" idx="11" hasCustomPrompt="1"/>
          </p:nvPr>
        </p:nvSpPr>
        <p:spPr>
          <a:xfrm>
            <a:off x="776839"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9" name="Text Placeholder 31">
            <a:extLst>
              <a:ext uri="{FF2B5EF4-FFF2-40B4-BE49-F238E27FC236}">
                <a16:creationId xmlns:a16="http://schemas.microsoft.com/office/drawing/2014/main" id="{D3427C53-B221-6033-996B-81F6FDB9F227}"/>
              </a:ext>
            </a:extLst>
          </p:cNvPr>
          <p:cNvSpPr>
            <a:spLocks noGrp="1"/>
          </p:cNvSpPr>
          <p:nvPr>
            <p:ph type="body" sz="quarter" idx="13" hasCustomPrompt="1"/>
          </p:nvPr>
        </p:nvSpPr>
        <p:spPr>
          <a:xfrm>
            <a:off x="6362701" y="1726294"/>
            <a:ext cx="5319160" cy="4371294"/>
          </a:xfrm>
          <a:prstGeom prst="rect">
            <a:avLst/>
          </a:prstGeom>
        </p:spPr>
        <p:txBody>
          <a:bodyPr anchor="t"/>
          <a:lstStyle>
            <a:lvl1pPr marL="0" indent="0">
              <a:buNone/>
              <a:defRPr sz="19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12" name="Content Placeholder 11">
            <a:extLst>
              <a:ext uri="{FF2B5EF4-FFF2-40B4-BE49-F238E27FC236}">
                <a16:creationId xmlns:a16="http://schemas.microsoft.com/office/drawing/2014/main" id="{5E79D2BA-CE94-80FF-B43F-D62454BB2889}"/>
              </a:ext>
            </a:extLst>
          </p:cNvPr>
          <p:cNvSpPr>
            <a:spLocks noGrp="1"/>
          </p:cNvSpPr>
          <p:nvPr>
            <p:ph sz="quarter" idx="15" hasCustomPrompt="1"/>
          </p:nvPr>
        </p:nvSpPr>
        <p:spPr>
          <a:xfrm>
            <a:off x="776288" y="1712913"/>
            <a:ext cx="5319712" cy="4384675"/>
          </a:xfrm>
          <a:prstGeom prst="rect">
            <a:avLst/>
          </a:prstGeom>
        </p:spPr>
        <p:txBody>
          <a:bodyPr/>
          <a:lstStyle>
            <a:lvl1pPr>
              <a:defRPr/>
            </a:lvl1pPr>
          </a:lstStyle>
          <a:p>
            <a:pPr lvl="0"/>
            <a:r>
              <a:rPr lang="en-US"/>
              <a:t>Enter Content</a:t>
            </a:r>
            <a:endParaRPr lang="en-GB"/>
          </a:p>
        </p:txBody>
      </p:sp>
    </p:spTree>
    <p:extLst>
      <p:ext uri="{BB962C8B-B14F-4D97-AF65-F5344CB8AC3E}">
        <p14:creationId xmlns:p14="http://schemas.microsoft.com/office/powerpoint/2010/main" val="38206628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Generic Content right">
    <p:spTree>
      <p:nvGrpSpPr>
        <p:cNvPr id="1" name=""/>
        <p:cNvGrpSpPr/>
        <p:nvPr/>
      </p:nvGrpSpPr>
      <p:grpSpPr>
        <a:xfrm>
          <a:off x="0" y="0"/>
          <a:ext cx="0" cy="0"/>
          <a:chOff x="0" y="0"/>
          <a:chExt cx="0" cy="0"/>
        </a:xfrm>
      </p:grpSpPr>
      <p:sp>
        <p:nvSpPr>
          <p:cNvPr id="7" name="Text Placeholder 29">
            <a:extLst>
              <a:ext uri="{FF2B5EF4-FFF2-40B4-BE49-F238E27FC236}">
                <a16:creationId xmlns:a16="http://schemas.microsoft.com/office/drawing/2014/main" id="{E8CE07C5-06C2-E04F-2A88-ED4E998956BA}"/>
              </a:ext>
            </a:extLst>
          </p:cNvPr>
          <p:cNvSpPr>
            <a:spLocks noGrp="1"/>
          </p:cNvSpPr>
          <p:nvPr>
            <p:ph type="body" sz="quarter" idx="11" hasCustomPrompt="1"/>
          </p:nvPr>
        </p:nvSpPr>
        <p:spPr>
          <a:xfrm>
            <a:off x="776839"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8" name="Text Placeholder 31">
            <a:extLst>
              <a:ext uri="{FF2B5EF4-FFF2-40B4-BE49-F238E27FC236}">
                <a16:creationId xmlns:a16="http://schemas.microsoft.com/office/drawing/2014/main" id="{13B8143D-B580-4FA7-E9F6-E4A70C5F737D}"/>
              </a:ext>
            </a:extLst>
          </p:cNvPr>
          <p:cNvSpPr>
            <a:spLocks noGrp="1"/>
          </p:cNvSpPr>
          <p:nvPr>
            <p:ph type="body" sz="quarter" idx="13" hasCustomPrompt="1"/>
          </p:nvPr>
        </p:nvSpPr>
        <p:spPr>
          <a:xfrm>
            <a:off x="776840" y="1726294"/>
            <a:ext cx="5319160" cy="4371294"/>
          </a:xfrm>
          <a:prstGeom prst="rect">
            <a:avLst/>
          </a:prstGeom>
        </p:spPr>
        <p:txBody>
          <a:bodyPr anchor="t"/>
          <a:lstStyle>
            <a:lvl1pPr marL="0" indent="0">
              <a:buNone/>
              <a:defRPr sz="19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10" name="Content Placeholder 11">
            <a:extLst>
              <a:ext uri="{FF2B5EF4-FFF2-40B4-BE49-F238E27FC236}">
                <a16:creationId xmlns:a16="http://schemas.microsoft.com/office/drawing/2014/main" id="{053975F8-1265-EB48-AA5D-08B25896F133}"/>
              </a:ext>
            </a:extLst>
          </p:cNvPr>
          <p:cNvSpPr>
            <a:spLocks noGrp="1"/>
          </p:cNvSpPr>
          <p:nvPr>
            <p:ph sz="quarter" idx="15" hasCustomPrompt="1"/>
          </p:nvPr>
        </p:nvSpPr>
        <p:spPr>
          <a:xfrm>
            <a:off x="6362149" y="1712913"/>
            <a:ext cx="5319712" cy="4384675"/>
          </a:xfrm>
          <a:prstGeom prst="rect">
            <a:avLst/>
          </a:prstGeom>
        </p:spPr>
        <p:txBody>
          <a:bodyPr/>
          <a:lstStyle>
            <a:lvl1pPr>
              <a:defRPr/>
            </a:lvl1pPr>
          </a:lstStyle>
          <a:p>
            <a:pPr lvl="0"/>
            <a:r>
              <a:rPr lang="en-US"/>
              <a:t>Enter Content</a:t>
            </a:r>
            <a:endParaRPr lang="en-GB"/>
          </a:p>
        </p:txBody>
      </p:sp>
    </p:spTree>
    <p:extLst>
      <p:ext uri="{BB962C8B-B14F-4D97-AF65-F5344CB8AC3E}">
        <p14:creationId xmlns:p14="http://schemas.microsoft.com/office/powerpoint/2010/main" val="29943902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Generic Content">
    <p:spTree>
      <p:nvGrpSpPr>
        <p:cNvPr id="1" name=""/>
        <p:cNvGrpSpPr/>
        <p:nvPr/>
      </p:nvGrpSpPr>
      <p:grpSpPr>
        <a:xfrm>
          <a:off x="0" y="0"/>
          <a:ext cx="0" cy="0"/>
          <a:chOff x="0" y="0"/>
          <a:chExt cx="0" cy="0"/>
        </a:xfrm>
      </p:grpSpPr>
      <p:sp>
        <p:nvSpPr>
          <p:cNvPr id="9" name="Text Placeholder 31">
            <a:extLst>
              <a:ext uri="{FF2B5EF4-FFF2-40B4-BE49-F238E27FC236}">
                <a16:creationId xmlns:a16="http://schemas.microsoft.com/office/drawing/2014/main" id="{599488A7-94C2-4645-01F0-87F7DDBB62E5}"/>
              </a:ext>
            </a:extLst>
          </p:cNvPr>
          <p:cNvSpPr>
            <a:spLocks noGrp="1"/>
          </p:cNvSpPr>
          <p:nvPr>
            <p:ph type="body" sz="quarter" idx="13" hasCustomPrompt="1"/>
          </p:nvPr>
        </p:nvSpPr>
        <p:spPr>
          <a:xfrm>
            <a:off x="1056239" y="4186526"/>
            <a:ext cx="10201104"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en-GB" err="1"/>
              <a:t>Bulletpoint</a:t>
            </a:r>
            <a:endParaRPr lang="en-GB"/>
          </a:p>
          <a:p>
            <a:pPr lvl="0"/>
            <a:r>
              <a:rPr lang="en-GB" err="1"/>
              <a:t>Bulletpoint</a:t>
            </a:r>
            <a:endParaRPr lang="en-GB"/>
          </a:p>
          <a:p>
            <a:pPr lvl="0"/>
            <a:r>
              <a:rPr lang="en-GB" err="1"/>
              <a:t>Bullepoint</a:t>
            </a:r>
            <a:endParaRPr lang="en-GB"/>
          </a:p>
        </p:txBody>
      </p:sp>
      <p:sp>
        <p:nvSpPr>
          <p:cNvPr id="2" name="Text Placeholder 29">
            <a:extLst>
              <a:ext uri="{FF2B5EF4-FFF2-40B4-BE49-F238E27FC236}">
                <a16:creationId xmlns:a16="http://schemas.microsoft.com/office/drawing/2014/main" id="{691E8606-CE3A-D885-4595-D45A675F3C3B}"/>
              </a:ext>
            </a:extLst>
          </p:cNvPr>
          <p:cNvSpPr>
            <a:spLocks noGrp="1"/>
          </p:cNvSpPr>
          <p:nvPr>
            <p:ph type="body" sz="quarter" idx="11" hasCustomPrompt="1"/>
          </p:nvPr>
        </p:nvSpPr>
        <p:spPr>
          <a:xfrm>
            <a:off x="1056239" y="647700"/>
            <a:ext cx="10178956"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3" name="Text Placeholder 31">
            <a:extLst>
              <a:ext uri="{FF2B5EF4-FFF2-40B4-BE49-F238E27FC236}">
                <a16:creationId xmlns:a16="http://schemas.microsoft.com/office/drawing/2014/main" id="{D340C0E1-183E-BF09-CDB3-3B371EC8829C}"/>
              </a:ext>
            </a:extLst>
          </p:cNvPr>
          <p:cNvSpPr>
            <a:spLocks noGrp="1"/>
          </p:cNvSpPr>
          <p:nvPr>
            <p:ph type="body" sz="quarter" idx="12" hasCustomPrompt="1"/>
          </p:nvPr>
        </p:nvSpPr>
        <p:spPr>
          <a:xfrm>
            <a:off x="1056239" y="1858085"/>
            <a:ext cx="10178954" cy="2112032"/>
          </a:xfrm>
          <a:prstGeom prst="rect">
            <a:avLst/>
          </a:prstGeom>
        </p:spPr>
        <p:txBody>
          <a:bodyPr anchor="t"/>
          <a:lstStyle>
            <a:lvl1pPr marL="0" indent="0">
              <a:buNone/>
              <a:defRPr sz="19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p>
        </p:txBody>
      </p:sp>
    </p:spTree>
    <p:extLst>
      <p:ext uri="{BB962C8B-B14F-4D97-AF65-F5344CB8AC3E}">
        <p14:creationId xmlns:p14="http://schemas.microsoft.com/office/powerpoint/2010/main" val="24010363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32E8CC85-5CC1-7958-68C7-00773A92448D}"/>
              </a:ext>
            </a:extLst>
          </p:cNvPr>
          <p:cNvSpPr>
            <a:spLocks noGrp="1"/>
          </p:cNvSpPr>
          <p:nvPr>
            <p:ph type="title" hasCustomPrompt="1"/>
          </p:nvPr>
        </p:nvSpPr>
        <p:spPr>
          <a:xfrm>
            <a:off x="1401098" y="2379742"/>
            <a:ext cx="5104897" cy="1325563"/>
          </a:xfrm>
          <a:prstGeom prst="rect">
            <a:avLst/>
          </a:prstGeom>
        </p:spPr>
        <p:txBody>
          <a:bodyPr anchor="ctr">
            <a:normAutofit/>
          </a:bodyPr>
          <a:lstStyle>
            <a:lvl1pPr algn="l">
              <a:defRPr sz="4000" b="1">
                <a:solidFill>
                  <a:schemeClr val="tx1"/>
                </a:solidFill>
              </a:defRPr>
            </a:lvl1pPr>
          </a:lstStyle>
          <a:p>
            <a:r>
              <a:rPr lang="fr-FR"/>
              <a:t>Insert Question?</a:t>
            </a:r>
            <a:endParaRPr lang="fr-CH"/>
          </a:p>
        </p:txBody>
      </p:sp>
      <p:sp>
        <p:nvSpPr>
          <p:cNvPr id="4" name="Espace réservé du texte 33">
            <a:extLst>
              <a:ext uri="{FF2B5EF4-FFF2-40B4-BE49-F238E27FC236}">
                <a16:creationId xmlns:a16="http://schemas.microsoft.com/office/drawing/2014/main" id="{6686A957-98EE-473C-8C58-1F90D5624933}"/>
              </a:ext>
            </a:extLst>
          </p:cNvPr>
          <p:cNvSpPr>
            <a:spLocks noGrp="1"/>
          </p:cNvSpPr>
          <p:nvPr>
            <p:ph type="body" sz="quarter" idx="18" hasCustomPrompt="1"/>
          </p:nvPr>
        </p:nvSpPr>
        <p:spPr>
          <a:xfrm>
            <a:off x="1401099" y="3871009"/>
            <a:ext cx="5104896" cy="422340"/>
          </a:xfrm>
          <a:prstGeom prst="rect">
            <a:avLst/>
          </a:prstGeom>
        </p:spPr>
        <p:txBody>
          <a:bodyPr>
            <a:noAutofit/>
          </a:bodyPr>
          <a:lstStyle>
            <a:lvl1pPr marL="0" indent="0" algn="l">
              <a:buNone/>
              <a:defRPr sz="2000" b="0">
                <a:solidFill>
                  <a:schemeClr val="tx2"/>
                </a:solidFill>
              </a:defRPr>
            </a:lvl1pPr>
          </a:lstStyle>
          <a:p>
            <a:r>
              <a:rPr lang="fr-FR"/>
              <a:t>Insert </a:t>
            </a:r>
            <a:r>
              <a:rPr lang="fr-FR" err="1"/>
              <a:t>Context</a:t>
            </a:r>
            <a:r>
              <a:rPr lang="fr-FR"/>
              <a:t>?</a:t>
            </a:r>
          </a:p>
        </p:txBody>
      </p:sp>
      <p:pic>
        <p:nvPicPr>
          <p:cNvPr id="5" name="Graphique 25">
            <a:extLst>
              <a:ext uri="{FF2B5EF4-FFF2-40B4-BE49-F238E27FC236}">
                <a16:creationId xmlns:a16="http://schemas.microsoft.com/office/drawing/2014/main" id="{109E3BE3-F4E0-8E84-6412-7BF3692301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929465">
            <a:off x="7078384" y="416602"/>
            <a:ext cx="1553496" cy="2411155"/>
          </a:xfrm>
          <a:prstGeom prst="rect">
            <a:avLst/>
          </a:prstGeom>
        </p:spPr>
      </p:pic>
      <p:pic>
        <p:nvPicPr>
          <p:cNvPr id="6" name="Graphique 26">
            <a:extLst>
              <a:ext uri="{FF2B5EF4-FFF2-40B4-BE49-F238E27FC236}">
                <a16:creationId xmlns:a16="http://schemas.microsoft.com/office/drawing/2014/main" id="{292BA71C-BC5B-1C53-4323-908C3361D617}"/>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rot="891901">
            <a:off x="8285090" y="1409008"/>
            <a:ext cx="2843915" cy="4413994"/>
          </a:xfrm>
          <a:prstGeom prst="rect">
            <a:avLst/>
          </a:prstGeom>
        </p:spPr>
      </p:pic>
      <p:pic>
        <p:nvPicPr>
          <p:cNvPr id="7" name="Graphique 3">
            <a:extLst>
              <a:ext uri="{FF2B5EF4-FFF2-40B4-BE49-F238E27FC236}">
                <a16:creationId xmlns:a16="http://schemas.microsoft.com/office/drawing/2014/main" id="{571C468F-1E7B-C08C-1222-7A43066D24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46928">
            <a:off x="7198408" y="3401453"/>
            <a:ext cx="928150" cy="1440566"/>
          </a:xfrm>
          <a:prstGeom prst="rect">
            <a:avLst/>
          </a:prstGeom>
        </p:spPr>
      </p:pic>
    </p:spTree>
    <p:extLst>
      <p:ext uri="{BB962C8B-B14F-4D97-AF65-F5344CB8AC3E}">
        <p14:creationId xmlns:p14="http://schemas.microsoft.com/office/powerpoint/2010/main" val="4077247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0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83740B8-4787-0281-B417-201E4DA71AE1}"/>
              </a:ext>
            </a:extLst>
          </p:cNvPr>
          <p:cNvSpPr/>
          <p:nvPr userDrawn="1"/>
        </p:nvSpPr>
        <p:spPr>
          <a:xfrm>
            <a:off x="9613829" y="5703548"/>
            <a:ext cx="36000" cy="612000"/>
          </a:xfrm>
          <a:prstGeom prst="rect">
            <a:avLst/>
          </a:prstGeom>
          <a:solidFill>
            <a:srgbClr val="1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5">
            <a:extLst>
              <a:ext uri="{FF2B5EF4-FFF2-40B4-BE49-F238E27FC236}">
                <a16:creationId xmlns:a16="http://schemas.microsoft.com/office/drawing/2014/main" id="{3FEB87CB-1507-5305-D3A2-3ED094406ED4}"/>
              </a:ext>
            </a:extLst>
          </p:cNvPr>
          <p:cNvSpPr>
            <a:spLocks noGrp="1"/>
          </p:cNvSpPr>
          <p:nvPr>
            <p:ph type="body" sz="quarter" idx="11" hasCustomPrompt="1"/>
          </p:nvPr>
        </p:nvSpPr>
        <p:spPr>
          <a:xfrm>
            <a:off x="6168000" y="3027928"/>
            <a:ext cx="5558824" cy="901149"/>
          </a:xfrm>
          <a:prstGeom prst="roundRect">
            <a:avLst/>
          </a:prstGeom>
          <a:noFill/>
        </p:spPr>
        <p:txBody>
          <a:bodyPr wrap="square" lIns="90000" tIns="72000" rIns="90000" bIns="72000" anchor="ctr">
            <a:spAutoFit/>
          </a:bodyPr>
          <a:lstStyle>
            <a:lvl1pPr marL="0" indent="0" algn="r">
              <a:spcBef>
                <a:spcPts val="200"/>
              </a:spcBef>
              <a:buNone/>
              <a:defRPr sz="4800" b="1">
                <a:solidFill>
                  <a:srgbClr val="1F3340"/>
                </a:solidFill>
                <a:latin typeface="+mj-lt"/>
                <a:ea typeface="Calibri" panose="020F0502020204030204" pitchFamily="34" charset="0"/>
                <a:cs typeface="Calibri" panose="020F0502020204030204" pitchFamily="34" charset="0"/>
              </a:defRPr>
            </a:lvl1pPr>
          </a:lstStyle>
          <a:p>
            <a:pPr lvl="0"/>
            <a:r>
              <a:rPr lang="de-DE"/>
              <a:t>Insert Title</a:t>
            </a:r>
            <a:endParaRPr lang="en-GB"/>
          </a:p>
        </p:txBody>
      </p:sp>
      <p:sp>
        <p:nvSpPr>
          <p:cNvPr id="16" name="Text Placeholder 15">
            <a:extLst>
              <a:ext uri="{FF2B5EF4-FFF2-40B4-BE49-F238E27FC236}">
                <a16:creationId xmlns:a16="http://schemas.microsoft.com/office/drawing/2014/main" id="{4DFFAA9B-D632-9957-4FDE-7A96E55DD36E}"/>
              </a:ext>
            </a:extLst>
          </p:cNvPr>
          <p:cNvSpPr>
            <a:spLocks noGrp="1"/>
          </p:cNvSpPr>
          <p:nvPr>
            <p:ph type="body" sz="quarter" idx="12" hasCustomPrompt="1"/>
          </p:nvPr>
        </p:nvSpPr>
        <p:spPr>
          <a:xfrm>
            <a:off x="9779428" y="5622548"/>
            <a:ext cx="1947395" cy="774000"/>
          </a:xfrm>
          <a:prstGeom prst="roundRect">
            <a:avLst/>
          </a:prstGeom>
          <a:noFill/>
        </p:spPr>
        <p:txBody>
          <a:bodyPr lIns="72000" tIns="72000" rIns="72000" bIns="72000" anchor="ctr"/>
          <a:lstStyle>
            <a:lvl1pPr marL="0" indent="0" algn="l">
              <a:spcBef>
                <a:spcPts val="200"/>
              </a:spcBef>
              <a:buNone/>
              <a:defRPr sz="1400">
                <a:solidFill>
                  <a:schemeClr val="tx1"/>
                </a:solidFill>
              </a:defRPr>
            </a:lvl1pPr>
          </a:lstStyle>
          <a:p>
            <a:pPr lvl="0"/>
            <a:r>
              <a:rPr lang="de-DE" err="1"/>
              <a:t>Presenter</a:t>
            </a:r>
            <a:r>
              <a:rPr lang="de-DE"/>
              <a:t> (Name, </a:t>
            </a:r>
            <a:r>
              <a:rPr lang="de-DE" err="1"/>
              <a:t>Function</a:t>
            </a:r>
            <a:r>
              <a:rPr lang="de-DE"/>
              <a:t>)</a:t>
            </a:r>
            <a:endParaRPr lang="en-GB"/>
          </a:p>
        </p:txBody>
      </p:sp>
      <p:sp>
        <p:nvSpPr>
          <p:cNvPr id="17" name="Text Placeholder 15">
            <a:extLst>
              <a:ext uri="{FF2B5EF4-FFF2-40B4-BE49-F238E27FC236}">
                <a16:creationId xmlns:a16="http://schemas.microsoft.com/office/drawing/2014/main" id="{09A14394-927A-422E-3074-9BCBE83C8927}"/>
              </a:ext>
            </a:extLst>
          </p:cNvPr>
          <p:cNvSpPr>
            <a:spLocks noGrp="1"/>
          </p:cNvSpPr>
          <p:nvPr>
            <p:ph type="body" sz="quarter" idx="10" hasCustomPrompt="1"/>
          </p:nvPr>
        </p:nvSpPr>
        <p:spPr>
          <a:xfrm>
            <a:off x="9905224" y="452655"/>
            <a:ext cx="1821600" cy="774000"/>
          </a:xfrm>
          <a:prstGeom prst="roundRect">
            <a:avLst/>
          </a:prstGeom>
          <a:solidFill>
            <a:schemeClr val="bg1">
              <a:alpha val="85000"/>
            </a:schemeClr>
          </a:solidFill>
        </p:spPr>
        <p:txBody>
          <a:bodyPr lIns="72000" tIns="72000" rIns="72000" bIns="72000" anchor="ctr"/>
          <a:lstStyle>
            <a:lvl1pPr marL="0" indent="0" algn="r">
              <a:spcBef>
                <a:spcPts val="600"/>
              </a:spcBef>
              <a:buNone/>
              <a:defRPr sz="1400">
                <a:solidFill>
                  <a:schemeClr val="tx1"/>
                </a:solidFill>
                <a:latin typeface="+mn-lt"/>
              </a:defRPr>
            </a:lvl1pPr>
          </a:lstStyle>
          <a:p>
            <a:pPr lvl="0"/>
            <a:r>
              <a:rPr lang="de-DE"/>
              <a:t>Eventname Date / Version</a:t>
            </a:r>
            <a:endParaRPr lang="en-GB"/>
          </a:p>
        </p:txBody>
      </p:sp>
      <p:pic>
        <p:nvPicPr>
          <p:cNvPr id="3" name="Picture 10">
            <a:extLst>
              <a:ext uri="{FF2B5EF4-FFF2-40B4-BE49-F238E27FC236}">
                <a16:creationId xmlns:a16="http://schemas.microsoft.com/office/drawing/2014/main" id="{5F02B971-1649-F398-0D10-42D0729DD88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11252" y="5834822"/>
            <a:ext cx="1726900" cy="315605"/>
          </a:xfrm>
          <a:prstGeom prst="rect">
            <a:avLst/>
          </a:prstGeom>
        </p:spPr>
      </p:pic>
      <p:pic>
        <p:nvPicPr>
          <p:cNvPr id="4" name="Picture 5">
            <a:extLst>
              <a:ext uri="{FF2B5EF4-FFF2-40B4-BE49-F238E27FC236}">
                <a16:creationId xmlns:a16="http://schemas.microsoft.com/office/drawing/2014/main" id="{5F380A9F-5690-8B4E-BE1E-8AD56406B9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7931148" cy="6857999"/>
          </a:xfrm>
          <a:prstGeom prst="rect">
            <a:avLst/>
          </a:prstGeom>
        </p:spPr>
      </p:pic>
    </p:spTree>
    <p:extLst>
      <p:ext uri="{BB962C8B-B14F-4D97-AF65-F5344CB8AC3E}">
        <p14:creationId xmlns:p14="http://schemas.microsoft.com/office/powerpoint/2010/main" val="4303141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0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83740B8-4787-0281-B417-201E4DA71AE1}"/>
              </a:ext>
            </a:extLst>
          </p:cNvPr>
          <p:cNvSpPr/>
          <p:nvPr userDrawn="1"/>
        </p:nvSpPr>
        <p:spPr>
          <a:xfrm>
            <a:off x="9613829" y="5703548"/>
            <a:ext cx="36000" cy="612000"/>
          </a:xfrm>
          <a:prstGeom prst="rect">
            <a:avLst/>
          </a:prstGeom>
          <a:solidFill>
            <a:srgbClr val="1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5">
            <a:extLst>
              <a:ext uri="{FF2B5EF4-FFF2-40B4-BE49-F238E27FC236}">
                <a16:creationId xmlns:a16="http://schemas.microsoft.com/office/drawing/2014/main" id="{3FEB87CB-1507-5305-D3A2-3ED094406ED4}"/>
              </a:ext>
            </a:extLst>
          </p:cNvPr>
          <p:cNvSpPr>
            <a:spLocks noGrp="1"/>
          </p:cNvSpPr>
          <p:nvPr>
            <p:ph type="body" sz="quarter" idx="11" hasCustomPrompt="1"/>
          </p:nvPr>
        </p:nvSpPr>
        <p:spPr>
          <a:xfrm>
            <a:off x="6168000" y="3027928"/>
            <a:ext cx="5558824" cy="901149"/>
          </a:xfrm>
          <a:prstGeom prst="roundRect">
            <a:avLst/>
          </a:prstGeom>
          <a:noFill/>
        </p:spPr>
        <p:txBody>
          <a:bodyPr wrap="square" lIns="90000" tIns="72000" rIns="90000" bIns="72000" anchor="ctr">
            <a:spAutoFit/>
          </a:bodyPr>
          <a:lstStyle>
            <a:lvl1pPr marL="0" indent="0" algn="r">
              <a:spcBef>
                <a:spcPts val="200"/>
              </a:spcBef>
              <a:buNone/>
              <a:defRPr sz="4800" b="1">
                <a:solidFill>
                  <a:srgbClr val="1F3340"/>
                </a:solidFill>
                <a:latin typeface="+mj-lt"/>
                <a:ea typeface="Calibri" panose="020F0502020204030204" pitchFamily="34" charset="0"/>
                <a:cs typeface="Calibri" panose="020F0502020204030204" pitchFamily="34" charset="0"/>
              </a:defRPr>
            </a:lvl1pPr>
          </a:lstStyle>
          <a:p>
            <a:pPr lvl="0"/>
            <a:r>
              <a:rPr lang="de-DE"/>
              <a:t>Insert Title</a:t>
            </a:r>
            <a:endParaRPr lang="en-GB"/>
          </a:p>
        </p:txBody>
      </p:sp>
      <p:sp>
        <p:nvSpPr>
          <p:cNvPr id="16" name="Text Placeholder 15">
            <a:extLst>
              <a:ext uri="{FF2B5EF4-FFF2-40B4-BE49-F238E27FC236}">
                <a16:creationId xmlns:a16="http://schemas.microsoft.com/office/drawing/2014/main" id="{4DFFAA9B-D632-9957-4FDE-7A96E55DD36E}"/>
              </a:ext>
            </a:extLst>
          </p:cNvPr>
          <p:cNvSpPr>
            <a:spLocks noGrp="1"/>
          </p:cNvSpPr>
          <p:nvPr>
            <p:ph type="body" sz="quarter" idx="12" hasCustomPrompt="1"/>
          </p:nvPr>
        </p:nvSpPr>
        <p:spPr>
          <a:xfrm>
            <a:off x="9779428" y="5622548"/>
            <a:ext cx="1947395" cy="774000"/>
          </a:xfrm>
          <a:prstGeom prst="roundRect">
            <a:avLst/>
          </a:prstGeom>
          <a:noFill/>
        </p:spPr>
        <p:txBody>
          <a:bodyPr lIns="72000" tIns="72000" rIns="72000" bIns="72000" anchor="ctr"/>
          <a:lstStyle>
            <a:lvl1pPr marL="0" indent="0" algn="l">
              <a:spcBef>
                <a:spcPts val="200"/>
              </a:spcBef>
              <a:buNone/>
              <a:defRPr sz="1400"/>
            </a:lvl1pPr>
          </a:lstStyle>
          <a:p>
            <a:pPr lvl="0"/>
            <a:r>
              <a:rPr lang="de-DE" err="1"/>
              <a:t>Presenter</a:t>
            </a:r>
            <a:r>
              <a:rPr lang="de-DE"/>
              <a:t> (Name, </a:t>
            </a:r>
            <a:r>
              <a:rPr lang="de-DE" err="1"/>
              <a:t>Function</a:t>
            </a:r>
            <a:r>
              <a:rPr lang="de-DE"/>
              <a:t>)</a:t>
            </a:r>
            <a:endParaRPr lang="en-GB"/>
          </a:p>
        </p:txBody>
      </p:sp>
      <p:sp>
        <p:nvSpPr>
          <p:cNvPr id="17" name="Text Placeholder 15">
            <a:extLst>
              <a:ext uri="{FF2B5EF4-FFF2-40B4-BE49-F238E27FC236}">
                <a16:creationId xmlns:a16="http://schemas.microsoft.com/office/drawing/2014/main" id="{09A14394-927A-422E-3074-9BCBE83C8927}"/>
              </a:ext>
            </a:extLst>
          </p:cNvPr>
          <p:cNvSpPr>
            <a:spLocks noGrp="1"/>
          </p:cNvSpPr>
          <p:nvPr>
            <p:ph type="body" sz="quarter" idx="10" hasCustomPrompt="1"/>
          </p:nvPr>
        </p:nvSpPr>
        <p:spPr>
          <a:xfrm>
            <a:off x="9905224" y="452655"/>
            <a:ext cx="1821600" cy="774000"/>
          </a:xfrm>
          <a:prstGeom prst="roundRect">
            <a:avLst/>
          </a:prstGeom>
          <a:solidFill>
            <a:schemeClr val="bg1">
              <a:alpha val="85000"/>
            </a:schemeClr>
          </a:solidFill>
        </p:spPr>
        <p:txBody>
          <a:bodyPr lIns="72000" tIns="72000" rIns="72000" bIns="72000" anchor="ctr"/>
          <a:lstStyle>
            <a:lvl1pPr marL="0" indent="0" algn="r">
              <a:spcBef>
                <a:spcPts val="600"/>
              </a:spcBef>
              <a:buNone/>
              <a:defRPr sz="1400">
                <a:latin typeface="+mn-lt"/>
              </a:defRPr>
            </a:lvl1pPr>
          </a:lstStyle>
          <a:p>
            <a:pPr lvl="0"/>
            <a:r>
              <a:rPr lang="de-DE"/>
              <a:t>Eventname Date / Version</a:t>
            </a:r>
            <a:endParaRPr lang="en-GB"/>
          </a:p>
        </p:txBody>
      </p:sp>
      <p:sp>
        <p:nvSpPr>
          <p:cNvPr id="10" name="Picture Placeholder 4">
            <a:extLst>
              <a:ext uri="{FF2B5EF4-FFF2-40B4-BE49-F238E27FC236}">
                <a16:creationId xmlns:a16="http://schemas.microsoft.com/office/drawing/2014/main" id="{AA0F56F1-0021-A6DA-AC61-D1F89839FBDF}"/>
              </a:ext>
            </a:extLst>
          </p:cNvPr>
          <p:cNvSpPr>
            <a:spLocks noGrp="1"/>
          </p:cNvSpPr>
          <p:nvPr>
            <p:ph type="pic" sz="quarter" idx="14"/>
          </p:nvPr>
        </p:nvSpPr>
        <p:spPr>
          <a:xfrm>
            <a:off x="0" y="-9940"/>
            <a:ext cx="6856412" cy="6867939"/>
          </a:xfrm>
          <a:custGeom>
            <a:avLst/>
            <a:gdLst>
              <a:gd name="connsiteX0" fmla="*/ 0 w 6856412"/>
              <a:gd name="connsiteY0" fmla="*/ 0 h 6858000"/>
              <a:gd name="connsiteX1" fmla="*/ 6856412 w 6856412"/>
              <a:gd name="connsiteY1" fmla="*/ 0 h 6858000"/>
              <a:gd name="connsiteX2" fmla="*/ 6856412 w 6856412"/>
              <a:gd name="connsiteY2" fmla="*/ 6858000 h 6858000"/>
              <a:gd name="connsiteX3" fmla="*/ 0 w 6856412"/>
              <a:gd name="connsiteY3" fmla="*/ 6858000 h 6858000"/>
              <a:gd name="connsiteX4" fmla="*/ 0 w 6856412"/>
              <a:gd name="connsiteY4" fmla="*/ 0 h 6858000"/>
              <a:gd name="connsiteX0" fmla="*/ 0 w 6856412"/>
              <a:gd name="connsiteY0" fmla="*/ 9939 h 6867939"/>
              <a:gd name="connsiteX1" fmla="*/ 3755403 w 6856412"/>
              <a:gd name="connsiteY1" fmla="*/ 0 h 6867939"/>
              <a:gd name="connsiteX2" fmla="*/ 6856412 w 6856412"/>
              <a:gd name="connsiteY2" fmla="*/ 6867939 h 6867939"/>
              <a:gd name="connsiteX3" fmla="*/ 0 w 6856412"/>
              <a:gd name="connsiteY3" fmla="*/ 6867939 h 6867939"/>
              <a:gd name="connsiteX4" fmla="*/ 0 w 6856412"/>
              <a:gd name="connsiteY4" fmla="*/ 9939 h 686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412" h="6867939">
                <a:moveTo>
                  <a:pt x="0" y="9939"/>
                </a:moveTo>
                <a:lnTo>
                  <a:pt x="3755403" y="0"/>
                </a:lnTo>
                <a:lnTo>
                  <a:pt x="6856412" y="6867939"/>
                </a:lnTo>
                <a:lnTo>
                  <a:pt x="0" y="6867939"/>
                </a:lnTo>
                <a:lnTo>
                  <a:pt x="0" y="9939"/>
                </a:lnTo>
                <a:close/>
              </a:path>
            </a:pathLst>
          </a:custGeom>
          <a:pattFill prst="pct10">
            <a:fgClr>
              <a:schemeClr val="tx1"/>
            </a:fgClr>
            <a:bgClr>
              <a:schemeClr val="bg1"/>
            </a:bgClr>
          </a:pattFill>
        </p:spPr>
        <p:txBody>
          <a:bodyPr/>
          <a:lstStyle>
            <a:lvl1pPr>
              <a:defRPr lang="en-GB" dirty="0"/>
            </a:lvl1pPr>
          </a:lstStyle>
          <a:p>
            <a:r>
              <a:rPr lang="de-DE"/>
              <a:t>Bild durch Klicken auf Symbol hinzufügen</a:t>
            </a:r>
            <a:endParaRPr lang="en-GB"/>
          </a:p>
        </p:txBody>
      </p:sp>
      <p:pic>
        <p:nvPicPr>
          <p:cNvPr id="2" name="Picture 10">
            <a:extLst>
              <a:ext uri="{FF2B5EF4-FFF2-40B4-BE49-F238E27FC236}">
                <a16:creationId xmlns:a16="http://schemas.microsoft.com/office/drawing/2014/main" id="{DDA0EF89-A46D-9C8F-9F7D-37B4A79E14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11252" y="5834822"/>
            <a:ext cx="1726900" cy="315605"/>
          </a:xfrm>
          <a:prstGeom prst="rect">
            <a:avLst/>
          </a:prstGeom>
        </p:spPr>
      </p:pic>
    </p:spTree>
    <p:extLst>
      <p:ext uri="{BB962C8B-B14F-4D97-AF65-F5344CB8AC3E}">
        <p14:creationId xmlns:p14="http://schemas.microsoft.com/office/powerpoint/2010/main" val="30191340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9C30350-8660-E869-9B1A-2F645F3F70F6}"/>
              </a:ext>
            </a:extLst>
          </p:cNvPr>
          <p:cNvSpPr>
            <a:spLocks noGrp="1"/>
          </p:cNvSpPr>
          <p:nvPr>
            <p:ph type="pic" sz="quarter" idx="10"/>
          </p:nvPr>
        </p:nvSpPr>
        <p:spPr>
          <a:xfrm>
            <a:off x="0" y="0"/>
            <a:ext cx="12192000" cy="6858000"/>
          </a:xfrm>
          <a:prstGeom prst="rect">
            <a:avLst/>
          </a:prstGeom>
          <a:pattFill prst="pct10">
            <a:fgClr>
              <a:schemeClr val="tx1"/>
            </a:fgClr>
            <a:bgClr>
              <a:schemeClr val="bg1"/>
            </a:bgClr>
          </a:pattFill>
        </p:spPr>
        <p:txBody>
          <a:bodyPr/>
          <a:lstStyle/>
          <a:p>
            <a:r>
              <a:rPr lang="de-DE"/>
              <a:t>Bild durch Klicken auf Symbol hinzufügen</a:t>
            </a:r>
            <a:endParaRPr lang="en-GB"/>
          </a:p>
        </p:txBody>
      </p:sp>
    </p:spTree>
    <p:extLst>
      <p:ext uri="{BB962C8B-B14F-4D97-AF65-F5344CB8AC3E}">
        <p14:creationId xmlns:p14="http://schemas.microsoft.com/office/powerpoint/2010/main" val="23056028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91E1200C-B235-8D20-EF79-470AC12F8061}"/>
              </a:ext>
            </a:extLst>
          </p:cNvPr>
          <p:cNvSpPr>
            <a:spLocks noGrp="1"/>
          </p:cNvSpPr>
          <p:nvPr>
            <p:ph type="pic" idx="1"/>
          </p:nvPr>
        </p:nvSpPr>
        <p:spPr>
          <a:xfrm>
            <a:off x="510139" y="0"/>
            <a:ext cx="3623712" cy="6858000"/>
          </a:xfrm>
          <a:prstGeom prst="rect">
            <a:avLst/>
          </a:prstGeom>
          <a:pattFill prst="pct5">
            <a:fgClr>
              <a:schemeClr val="tx1"/>
            </a:fgClr>
            <a:bgClr>
              <a:schemeClr val="bg1"/>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GB"/>
          </a:p>
        </p:txBody>
      </p:sp>
      <p:grpSp>
        <p:nvGrpSpPr>
          <p:cNvPr id="8" name="Gruppieren 7">
            <a:extLst>
              <a:ext uri="{FF2B5EF4-FFF2-40B4-BE49-F238E27FC236}">
                <a16:creationId xmlns:a16="http://schemas.microsoft.com/office/drawing/2014/main" id="{EDB98B45-36BC-42CD-BAF6-01B329C159C2}"/>
              </a:ext>
            </a:extLst>
          </p:cNvPr>
          <p:cNvGrpSpPr/>
          <p:nvPr userDrawn="1"/>
        </p:nvGrpSpPr>
        <p:grpSpPr>
          <a:xfrm>
            <a:off x="4523893" y="2458487"/>
            <a:ext cx="7157969" cy="2796616"/>
            <a:chOff x="6458673" y="2458487"/>
            <a:chExt cx="5223189" cy="2796616"/>
          </a:xfrm>
        </p:grpSpPr>
        <p:cxnSp>
          <p:nvCxnSpPr>
            <p:cNvPr id="18" name="Straight Connector 17">
              <a:extLst>
                <a:ext uri="{FF2B5EF4-FFF2-40B4-BE49-F238E27FC236}">
                  <a16:creationId xmlns:a16="http://schemas.microsoft.com/office/drawing/2014/main" id="{0B4ABCB8-CBC6-9CF2-4B34-9E11511DACAE}"/>
                </a:ext>
              </a:extLst>
            </p:cNvPr>
            <p:cNvCxnSpPr>
              <a:cxnSpLocks/>
            </p:cNvCxnSpPr>
            <p:nvPr userDrawn="1"/>
          </p:nvCxnSpPr>
          <p:spPr>
            <a:xfrm>
              <a:off x="6458673" y="2458487"/>
              <a:ext cx="5223189"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0A4341E-1F6F-8BD6-FBA1-ED96F906CB86}"/>
                </a:ext>
              </a:extLst>
            </p:cNvPr>
            <p:cNvCxnSpPr>
              <a:cxnSpLocks/>
            </p:cNvCxnSpPr>
            <p:nvPr userDrawn="1"/>
          </p:nvCxnSpPr>
          <p:spPr>
            <a:xfrm>
              <a:off x="6458673" y="3157641"/>
              <a:ext cx="5223189"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D2C532A-0295-393C-0227-ADB579D2E36A}"/>
                </a:ext>
              </a:extLst>
            </p:cNvPr>
            <p:cNvCxnSpPr>
              <a:cxnSpLocks/>
            </p:cNvCxnSpPr>
            <p:nvPr userDrawn="1"/>
          </p:nvCxnSpPr>
          <p:spPr>
            <a:xfrm>
              <a:off x="6458673" y="3856795"/>
              <a:ext cx="5223189"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66EC3E1-5C7D-E2A2-1A64-2D2F5842AAC4}"/>
                </a:ext>
              </a:extLst>
            </p:cNvPr>
            <p:cNvCxnSpPr>
              <a:cxnSpLocks/>
            </p:cNvCxnSpPr>
            <p:nvPr userDrawn="1"/>
          </p:nvCxnSpPr>
          <p:spPr>
            <a:xfrm>
              <a:off x="6458673" y="4555949"/>
              <a:ext cx="5223189"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99DB1FC-9731-D9DF-666F-30438A33D7B3}"/>
                </a:ext>
              </a:extLst>
            </p:cNvPr>
            <p:cNvCxnSpPr>
              <a:cxnSpLocks/>
            </p:cNvCxnSpPr>
            <p:nvPr userDrawn="1"/>
          </p:nvCxnSpPr>
          <p:spPr>
            <a:xfrm>
              <a:off x="6458673" y="5255103"/>
              <a:ext cx="5223189"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grpSp>
      <p:sp>
        <p:nvSpPr>
          <p:cNvPr id="30" name="Text Placeholder 29">
            <a:extLst>
              <a:ext uri="{FF2B5EF4-FFF2-40B4-BE49-F238E27FC236}">
                <a16:creationId xmlns:a16="http://schemas.microsoft.com/office/drawing/2014/main" id="{026E379D-A61A-8441-B7BC-9E4B8E8DD686}"/>
              </a:ext>
            </a:extLst>
          </p:cNvPr>
          <p:cNvSpPr>
            <a:spLocks noGrp="1"/>
          </p:cNvSpPr>
          <p:nvPr>
            <p:ph type="body" sz="quarter" idx="10" hasCustomPrompt="1"/>
          </p:nvPr>
        </p:nvSpPr>
        <p:spPr>
          <a:xfrm>
            <a:off x="4543425"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32" name="Text Placeholder 31">
            <a:extLst>
              <a:ext uri="{FF2B5EF4-FFF2-40B4-BE49-F238E27FC236}">
                <a16:creationId xmlns:a16="http://schemas.microsoft.com/office/drawing/2014/main" id="{22EB4571-A363-E265-4082-D459658AE9FA}"/>
              </a:ext>
            </a:extLst>
          </p:cNvPr>
          <p:cNvSpPr>
            <a:spLocks noGrp="1"/>
          </p:cNvSpPr>
          <p:nvPr>
            <p:ph type="body" sz="quarter" idx="11" hasCustomPrompt="1"/>
          </p:nvPr>
        </p:nvSpPr>
        <p:spPr>
          <a:xfrm>
            <a:off x="4523893" y="1858085"/>
            <a:ext cx="4005564" cy="501650"/>
          </a:xfrm>
          <a:prstGeom prst="rect">
            <a:avLst/>
          </a:prstGeom>
        </p:spPr>
        <p:txBody>
          <a:bodyPr anchor="ctr"/>
          <a:lstStyle>
            <a:lvl1pPr marL="0" indent="0">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34" name="Text Placeholder 31">
            <a:extLst>
              <a:ext uri="{FF2B5EF4-FFF2-40B4-BE49-F238E27FC236}">
                <a16:creationId xmlns:a16="http://schemas.microsoft.com/office/drawing/2014/main" id="{AC4853DE-3850-C2CC-18E5-9C9B2C278B14}"/>
              </a:ext>
            </a:extLst>
          </p:cNvPr>
          <p:cNvSpPr>
            <a:spLocks noGrp="1"/>
          </p:cNvSpPr>
          <p:nvPr>
            <p:ph type="body" sz="quarter" idx="13" hasCustomPrompt="1"/>
          </p:nvPr>
        </p:nvSpPr>
        <p:spPr>
          <a:xfrm>
            <a:off x="4523893" y="2557239"/>
            <a:ext cx="4005564" cy="501650"/>
          </a:xfrm>
          <a:prstGeom prst="rect">
            <a:avLst/>
          </a:prstGeom>
        </p:spPr>
        <p:txBody>
          <a:bodyPr anchor="ctr"/>
          <a:lstStyle>
            <a:lvl1pPr marL="0" indent="0">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36" name="Text Placeholder 31">
            <a:extLst>
              <a:ext uri="{FF2B5EF4-FFF2-40B4-BE49-F238E27FC236}">
                <a16:creationId xmlns:a16="http://schemas.microsoft.com/office/drawing/2014/main" id="{A89ABECF-684B-C91B-EA6E-CA565AB7B32A}"/>
              </a:ext>
            </a:extLst>
          </p:cNvPr>
          <p:cNvSpPr>
            <a:spLocks noGrp="1"/>
          </p:cNvSpPr>
          <p:nvPr>
            <p:ph type="body" sz="quarter" idx="15" hasCustomPrompt="1"/>
          </p:nvPr>
        </p:nvSpPr>
        <p:spPr>
          <a:xfrm>
            <a:off x="4523893" y="3256393"/>
            <a:ext cx="4005564" cy="501650"/>
          </a:xfrm>
          <a:prstGeom prst="rect">
            <a:avLst/>
          </a:prstGeom>
        </p:spPr>
        <p:txBody>
          <a:bodyPr anchor="ctr"/>
          <a:lstStyle>
            <a:lvl1pPr marL="0" indent="0">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38" name="Text Placeholder 31">
            <a:extLst>
              <a:ext uri="{FF2B5EF4-FFF2-40B4-BE49-F238E27FC236}">
                <a16:creationId xmlns:a16="http://schemas.microsoft.com/office/drawing/2014/main" id="{B386CFD7-BACD-7AC8-30B6-C0A382429D86}"/>
              </a:ext>
            </a:extLst>
          </p:cNvPr>
          <p:cNvSpPr>
            <a:spLocks noGrp="1"/>
          </p:cNvSpPr>
          <p:nvPr>
            <p:ph type="body" sz="quarter" idx="17" hasCustomPrompt="1"/>
          </p:nvPr>
        </p:nvSpPr>
        <p:spPr>
          <a:xfrm>
            <a:off x="4523893" y="3955547"/>
            <a:ext cx="4005564" cy="501650"/>
          </a:xfrm>
          <a:prstGeom prst="rect">
            <a:avLst/>
          </a:prstGeom>
        </p:spPr>
        <p:txBody>
          <a:bodyPr anchor="ctr"/>
          <a:lstStyle>
            <a:lvl1pPr marL="0" indent="0">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40" name="Text Placeholder 31">
            <a:extLst>
              <a:ext uri="{FF2B5EF4-FFF2-40B4-BE49-F238E27FC236}">
                <a16:creationId xmlns:a16="http://schemas.microsoft.com/office/drawing/2014/main" id="{740E9420-80C3-A5D3-D986-114FF6A60DDF}"/>
              </a:ext>
            </a:extLst>
          </p:cNvPr>
          <p:cNvSpPr>
            <a:spLocks noGrp="1"/>
          </p:cNvSpPr>
          <p:nvPr>
            <p:ph type="body" sz="quarter" idx="19" hasCustomPrompt="1"/>
          </p:nvPr>
        </p:nvSpPr>
        <p:spPr>
          <a:xfrm>
            <a:off x="4523893" y="4654701"/>
            <a:ext cx="4005564" cy="501650"/>
          </a:xfrm>
          <a:prstGeom prst="rect">
            <a:avLst/>
          </a:prstGeom>
        </p:spPr>
        <p:txBody>
          <a:bodyPr anchor="ctr"/>
          <a:lstStyle>
            <a:lvl1pPr marL="0" indent="0">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42" name="Text Placeholder 31">
            <a:extLst>
              <a:ext uri="{FF2B5EF4-FFF2-40B4-BE49-F238E27FC236}">
                <a16:creationId xmlns:a16="http://schemas.microsoft.com/office/drawing/2014/main" id="{1AA00003-A07D-2ECC-7913-707F02A9E635}"/>
              </a:ext>
            </a:extLst>
          </p:cNvPr>
          <p:cNvSpPr>
            <a:spLocks noGrp="1"/>
          </p:cNvSpPr>
          <p:nvPr>
            <p:ph type="body" sz="quarter" idx="21" hasCustomPrompt="1"/>
          </p:nvPr>
        </p:nvSpPr>
        <p:spPr>
          <a:xfrm>
            <a:off x="4523893" y="5353851"/>
            <a:ext cx="4005564" cy="501650"/>
          </a:xfrm>
          <a:prstGeom prst="rect">
            <a:avLst/>
          </a:prstGeom>
        </p:spPr>
        <p:txBody>
          <a:bodyPr anchor="ctr"/>
          <a:lstStyle>
            <a:lvl1pPr marL="0" indent="0">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Enter Topic</a:t>
            </a:r>
            <a:endParaRPr lang="en-GB"/>
          </a:p>
        </p:txBody>
      </p:sp>
      <p:sp>
        <p:nvSpPr>
          <p:cNvPr id="44" name="Text Placeholder 31">
            <a:extLst>
              <a:ext uri="{FF2B5EF4-FFF2-40B4-BE49-F238E27FC236}">
                <a16:creationId xmlns:a16="http://schemas.microsoft.com/office/drawing/2014/main" id="{5D2CBECC-772C-A2FE-F6CF-0968DCD9CF8F}"/>
              </a:ext>
            </a:extLst>
          </p:cNvPr>
          <p:cNvSpPr>
            <a:spLocks noGrp="1"/>
          </p:cNvSpPr>
          <p:nvPr>
            <p:ph type="body" sz="quarter" idx="22" hasCustomPrompt="1"/>
          </p:nvPr>
        </p:nvSpPr>
        <p:spPr>
          <a:xfrm>
            <a:off x="10718156" y="1858085"/>
            <a:ext cx="963705" cy="501650"/>
          </a:xfrm>
          <a:prstGeom prst="rect">
            <a:avLst/>
          </a:prstGeom>
        </p:spPr>
        <p:txBody>
          <a:bodyPr anchor="ctr"/>
          <a:lstStyle>
            <a:lvl1pPr marL="0" indent="0" algn="r">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
        <p:nvSpPr>
          <p:cNvPr id="45" name="Text Placeholder 31">
            <a:extLst>
              <a:ext uri="{FF2B5EF4-FFF2-40B4-BE49-F238E27FC236}">
                <a16:creationId xmlns:a16="http://schemas.microsoft.com/office/drawing/2014/main" id="{63CB3DC2-F391-EF76-77E7-0AB6148A76AF}"/>
              </a:ext>
            </a:extLst>
          </p:cNvPr>
          <p:cNvSpPr>
            <a:spLocks noGrp="1"/>
          </p:cNvSpPr>
          <p:nvPr>
            <p:ph type="body" sz="quarter" idx="23" hasCustomPrompt="1"/>
          </p:nvPr>
        </p:nvSpPr>
        <p:spPr>
          <a:xfrm>
            <a:off x="10718156" y="2557239"/>
            <a:ext cx="963705" cy="501650"/>
          </a:xfrm>
          <a:prstGeom prst="rect">
            <a:avLst/>
          </a:prstGeom>
        </p:spPr>
        <p:txBody>
          <a:bodyPr anchor="ctr"/>
          <a:lstStyle>
            <a:lvl1pPr marL="0" indent="0" algn="r">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
        <p:nvSpPr>
          <p:cNvPr id="46" name="Text Placeholder 31">
            <a:extLst>
              <a:ext uri="{FF2B5EF4-FFF2-40B4-BE49-F238E27FC236}">
                <a16:creationId xmlns:a16="http://schemas.microsoft.com/office/drawing/2014/main" id="{E3195D00-0399-1D70-FA2F-9296F11F8D14}"/>
              </a:ext>
            </a:extLst>
          </p:cNvPr>
          <p:cNvSpPr>
            <a:spLocks noGrp="1"/>
          </p:cNvSpPr>
          <p:nvPr>
            <p:ph type="body" sz="quarter" idx="24" hasCustomPrompt="1"/>
          </p:nvPr>
        </p:nvSpPr>
        <p:spPr>
          <a:xfrm>
            <a:off x="10718156" y="3256393"/>
            <a:ext cx="963705" cy="501650"/>
          </a:xfrm>
          <a:prstGeom prst="rect">
            <a:avLst/>
          </a:prstGeom>
        </p:spPr>
        <p:txBody>
          <a:bodyPr anchor="ctr"/>
          <a:lstStyle>
            <a:lvl1pPr marL="0" indent="0" algn="r">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
        <p:nvSpPr>
          <p:cNvPr id="47" name="Text Placeholder 31">
            <a:extLst>
              <a:ext uri="{FF2B5EF4-FFF2-40B4-BE49-F238E27FC236}">
                <a16:creationId xmlns:a16="http://schemas.microsoft.com/office/drawing/2014/main" id="{1AC92CCB-6873-81D1-CD8F-9A5521A80C1B}"/>
              </a:ext>
            </a:extLst>
          </p:cNvPr>
          <p:cNvSpPr>
            <a:spLocks noGrp="1"/>
          </p:cNvSpPr>
          <p:nvPr>
            <p:ph type="body" sz="quarter" idx="25" hasCustomPrompt="1"/>
          </p:nvPr>
        </p:nvSpPr>
        <p:spPr>
          <a:xfrm>
            <a:off x="10718156" y="3955547"/>
            <a:ext cx="963705" cy="501650"/>
          </a:xfrm>
          <a:prstGeom prst="rect">
            <a:avLst/>
          </a:prstGeom>
        </p:spPr>
        <p:txBody>
          <a:bodyPr anchor="ctr"/>
          <a:lstStyle>
            <a:lvl1pPr marL="0" indent="0" algn="r">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
        <p:nvSpPr>
          <p:cNvPr id="48" name="Text Placeholder 31">
            <a:extLst>
              <a:ext uri="{FF2B5EF4-FFF2-40B4-BE49-F238E27FC236}">
                <a16:creationId xmlns:a16="http://schemas.microsoft.com/office/drawing/2014/main" id="{C97677FC-66EB-1E28-EF61-EA8D62A3F9D0}"/>
              </a:ext>
            </a:extLst>
          </p:cNvPr>
          <p:cNvSpPr>
            <a:spLocks noGrp="1"/>
          </p:cNvSpPr>
          <p:nvPr>
            <p:ph type="body" sz="quarter" idx="26" hasCustomPrompt="1"/>
          </p:nvPr>
        </p:nvSpPr>
        <p:spPr>
          <a:xfrm>
            <a:off x="10718156" y="4654701"/>
            <a:ext cx="963705" cy="501650"/>
          </a:xfrm>
          <a:prstGeom prst="rect">
            <a:avLst/>
          </a:prstGeom>
        </p:spPr>
        <p:txBody>
          <a:bodyPr anchor="ctr"/>
          <a:lstStyle>
            <a:lvl1pPr marL="0" indent="0" algn="r">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
        <p:nvSpPr>
          <p:cNvPr id="49" name="Text Placeholder 31">
            <a:extLst>
              <a:ext uri="{FF2B5EF4-FFF2-40B4-BE49-F238E27FC236}">
                <a16:creationId xmlns:a16="http://schemas.microsoft.com/office/drawing/2014/main" id="{2A353C25-C87D-756F-DB6B-4A9BB1C17B4E}"/>
              </a:ext>
            </a:extLst>
          </p:cNvPr>
          <p:cNvSpPr>
            <a:spLocks noGrp="1"/>
          </p:cNvSpPr>
          <p:nvPr>
            <p:ph type="body" sz="quarter" idx="27" hasCustomPrompt="1"/>
          </p:nvPr>
        </p:nvSpPr>
        <p:spPr>
          <a:xfrm>
            <a:off x="10718156" y="5353851"/>
            <a:ext cx="963705" cy="501650"/>
          </a:xfrm>
          <a:prstGeom prst="rect">
            <a:avLst/>
          </a:prstGeom>
        </p:spPr>
        <p:txBody>
          <a:bodyPr anchor="ctr"/>
          <a:lstStyle>
            <a:lvl1pPr marL="0" indent="0" algn="r">
              <a:buNone/>
              <a:defRPr sz="1900">
                <a:solidFill>
                  <a:srgbClr val="1F3340"/>
                </a:solidFill>
                <a:latin typeface="+mn-lt"/>
                <a:ea typeface="Calibri" panose="020F0502020204030204" pitchFamily="34" charset="0"/>
                <a:cs typeface="Calibri" panose="020F0502020204030204" pitchFamily="34" charset="0"/>
              </a:defRPr>
            </a:lvl1pPr>
          </a:lstStyle>
          <a:p>
            <a:pPr lvl="0"/>
            <a:r>
              <a:rPr lang="en-US"/>
              <a:t>Page</a:t>
            </a:r>
            <a:endParaRPr lang="en-GB"/>
          </a:p>
        </p:txBody>
      </p:sp>
    </p:spTree>
    <p:extLst>
      <p:ext uri="{BB962C8B-B14F-4D97-AF65-F5344CB8AC3E}">
        <p14:creationId xmlns:p14="http://schemas.microsoft.com/office/powerpoint/2010/main" val="29170324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ine Spalte">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E79D2BA-CE94-80FF-B43F-D62454BB2889}"/>
              </a:ext>
            </a:extLst>
          </p:cNvPr>
          <p:cNvSpPr>
            <a:spLocks noGrp="1"/>
          </p:cNvSpPr>
          <p:nvPr>
            <p:ph sz="quarter" idx="15" hasCustomPrompt="1"/>
          </p:nvPr>
        </p:nvSpPr>
        <p:spPr>
          <a:xfrm>
            <a:off x="1056240" y="1712913"/>
            <a:ext cx="10625621" cy="4384675"/>
          </a:xfrm>
          <a:prstGeom prst="rect">
            <a:avLst/>
          </a:prstGeom>
        </p:spPr>
        <p:txBody>
          <a:bodyPr/>
          <a:lstStyle>
            <a:lvl1pPr>
              <a:defRPr sz="2400"/>
            </a:lvl1pPr>
            <a:lvl2pPr marL="800100" indent="-342900">
              <a:buFont typeface="Arial" panose="020B0604020202020204" pitchFamily="34" charset="0"/>
              <a:buChar char="•"/>
              <a:defRPr sz="2000"/>
            </a:lvl2pPr>
            <a:lvl3pPr>
              <a:defRPr sz="1800"/>
            </a:lvl3pPr>
            <a:lvl4pPr>
              <a:defRPr sz="1600"/>
            </a:lvl4pPr>
            <a:lvl5pPr>
              <a:defRPr sz="1600"/>
            </a:lvl5pPr>
            <a:lvl6pPr>
              <a:defRPr sz="1600"/>
            </a:lvl6pPr>
          </a:lstStyle>
          <a:p>
            <a:pPr lvl="0"/>
            <a:r>
              <a:rPr lang="en-US"/>
              <a:t>Enter Content</a:t>
            </a:r>
          </a:p>
        </p:txBody>
      </p:sp>
      <p:sp>
        <p:nvSpPr>
          <p:cNvPr id="6" name="Text Placeholder 29">
            <a:extLst>
              <a:ext uri="{FF2B5EF4-FFF2-40B4-BE49-F238E27FC236}">
                <a16:creationId xmlns:a16="http://schemas.microsoft.com/office/drawing/2014/main" id="{38F79F4D-8017-CB6B-AEF3-C38F87E573EC}"/>
              </a:ext>
            </a:extLst>
          </p:cNvPr>
          <p:cNvSpPr>
            <a:spLocks noGrp="1"/>
          </p:cNvSpPr>
          <p:nvPr>
            <p:ph type="body" sz="quarter" idx="16" hasCustomPrompt="1"/>
          </p:nvPr>
        </p:nvSpPr>
        <p:spPr>
          <a:xfrm>
            <a:off x="1056239" y="647700"/>
            <a:ext cx="10625622"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Tree>
    <p:extLst>
      <p:ext uri="{BB962C8B-B14F-4D97-AF65-F5344CB8AC3E}">
        <p14:creationId xmlns:p14="http://schemas.microsoft.com/office/powerpoint/2010/main" val="7573928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Zwei Spalten">
    <p:spTree>
      <p:nvGrpSpPr>
        <p:cNvPr id="1" name=""/>
        <p:cNvGrpSpPr/>
        <p:nvPr/>
      </p:nvGrpSpPr>
      <p:grpSpPr>
        <a:xfrm>
          <a:off x="0" y="0"/>
          <a:ext cx="0" cy="0"/>
          <a:chOff x="0" y="0"/>
          <a:chExt cx="0" cy="0"/>
        </a:xfrm>
      </p:grpSpPr>
      <p:sp>
        <p:nvSpPr>
          <p:cNvPr id="6" name="Text Placeholder 29">
            <a:extLst>
              <a:ext uri="{FF2B5EF4-FFF2-40B4-BE49-F238E27FC236}">
                <a16:creationId xmlns:a16="http://schemas.microsoft.com/office/drawing/2014/main" id="{38F79F4D-8017-CB6B-AEF3-C38F87E573EC}"/>
              </a:ext>
            </a:extLst>
          </p:cNvPr>
          <p:cNvSpPr>
            <a:spLocks noGrp="1"/>
          </p:cNvSpPr>
          <p:nvPr>
            <p:ph type="body" sz="quarter" idx="16" hasCustomPrompt="1"/>
          </p:nvPr>
        </p:nvSpPr>
        <p:spPr>
          <a:xfrm>
            <a:off x="1056239" y="647700"/>
            <a:ext cx="10625622"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
        <p:nvSpPr>
          <p:cNvPr id="2" name="Content Placeholder 11">
            <a:extLst>
              <a:ext uri="{FF2B5EF4-FFF2-40B4-BE49-F238E27FC236}">
                <a16:creationId xmlns:a16="http://schemas.microsoft.com/office/drawing/2014/main" id="{57E20EF6-0467-9CFF-8AC0-74B54298937B}"/>
              </a:ext>
            </a:extLst>
          </p:cNvPr>
          <p:cNvSpPr>
            <a:spLocks noGrp="1"/>
          </p:cNvSpPr>
          <p:nvPr>
            <p:ph sz="quarter" idx="17" hasCustomPrompt="1"/>
          </p:nvPr>
        </p:nvSpPr>
        <p:spPr>
          <a:xfrm>
            <a:off x="6523061" y="1712911"/>
            <a:ext cx="5158800" cy="4384677"/>
          </a:xfrm>
          <a:prstGeom prst="rect">
            <a:avLst/>
          </a:prstGeom>
        </p:spPr>
        <p:txBody>
          <a:bodyPr/>
          <a:lstStyle>
            <a:lvl1pPr>
              <a:defRPr sz="2400"/>
            </a:lvl1pPr>
            <a:lvl2pPr marL="800100" indent="-342900">
              <a:buFont typeface="Arial" panose="020B0604020202020204" pitchFamily="34" charset="0"/>
              <a:buChar char="•"/>
              <a:defRPr sz="2000"/>
            </a:lvl2pPr>
            <a:lvl3pPr>
              <a:defRPr sz="1800"/>
            </a:lvl3pPr>
            <a:lvl4pPr>
              <a:defRPr sz="1600"/>
            </a:lvl4pPr>
            <a:lvl5pPr>
              <a:defRPr sz="1600"/>
            </a:lvl5pPr>
            <a:lvl6pPr>
              <a:defRPr sz="1600"/>
            </a:lvl6pPr>
          </a:lstStyle>
          <a:p>
            <a:pPr lvl="0"/>
            <a:r>
              <a:rPr lang="en-US"/>
              <a:t>Enter Content</a:t>
            </a:r>
          </a:p>
        </p:txBody>
      </p:sp>
      <p:sp>
        <p:nvSpPr>
          <p:cNvPr id="10" name="Content Placeholder 11">
            <a:extLst>
              <a:ext uri="{FF2B5EF4-FFF2-40B4-BE49-F238E27FC236}">
                <a16:creationId xmlns:a16="http://schemas.microsoft.com/office/drawing/2014/main" id="{9364546E-D2ED-C9FB-77CD-3C7EC3AE4FD2}"/>
              </a:ext>
            </a:extLst>
          </p:cNvPr>
          <p:cNvSpPr>
            <a:spLocks noGrp="1"/>
          </p:cNvSpPr>
          <p:nvPr>
            <p:ph sz="quarter" idx="18" hasCustomPrompt="1"/>
          </p:nvPr>
        </p:nvSpPr>
        <p:spPr>
          <a:xfrm>
            <a:off x="1056240" y="1712911"/>
            <a:ext cx="5158799" cy="4384677"/>
          </a:xfrm>
          <a:prstGeom prst="rect">
            <a:avLst/>
          </a:prstGeom>
        </p:spPr>
        <p:txBody>
          <a:bodyPr/>
          <a:lstStyle>
            <a:lvl1pPr>
              <a:defRPr sz="2400"/>
            </a:lvl1pPr>
            <a:lvl2pPr marL="800100" indent="-342900">
              <a:buFont typeface="Arial" panose="020B0604020202020204" pitchFamily="34" charset="0"/>
              <a:buChar char="•"/>
              <a:defRPr sz="2000"/>
            </a:lvl2pPr>
            <a:lvl3pPr>
              <a:defRPr sz="1800"/>
            </a:lvl3pPr>
            <a:lvl4pPr>
              <a:defRPr sz="1600"/>
            </a:lvl4pPr>
            <a:lvl5pPr>
              <a:defRPr sz="1600"/>
            </a:lvl5pPr>
            <a:lvl6pPr>
              <a:defRPr sz="1600"/>
            </a:lvl6pPr>
          </a:lstStyle>
          <a:p>
            <a:pPr lvl="0"/>
            <a:r>
              <a:rPr lang="en-US"/>
              <a:t>Enter Content</a:t>
            </a:r>
          </a:p>
        </p:txBody>
      </p:sp>
    </p:spTree>
    <p:extLst>
      <p:ext uri="{BB962C8B-B14F-4D97-AF65-F5344CB8AC3E}">
        <p14:creationId xmlns:p14="http://schemas.microsoft.com/office/powerpoint/2010/main" val="2039902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1380" y="1707135"/>
            <a:ext cx="5486400" cy="4364384"/>
          </a:xfrm>
          <a:prstGeom prst="rect">
            <a:avLst/>
          </a:prstGeom>
        </p:spPr>
        <p:txBody>
          <a:bodyPr/>
          <a:lstStyle>
            <a:lvl1pPr>
              <a:defRPr sz="2400"/>
            </a:lvl1pPr>
            <a:lvl2pPr>
              <a:defRPr sz="2200"/>
            </a:lvl2pPr>
            <a:lvl3pPr>
              <a:defRPr sz="1900"/>
            </a:lvl3pPr>
            <a:lvl4pPr>
              <a:defRPr sz="1900"/>
            </a:lvl4pPr>
            <a:lvl5pPr>
              <a:defRPr sz="19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9043" y="1707135"/>
            <a:ext cx="5486400" cy="4364384"/>
          </a:xfrm>
          <a:prstGeom prst="rect">
            <a:avLst/>
          </a:prstGeom>
        </p:spPr>
        <p:txBody>
          <a:bodyPr/>
          <a:lstStyle>
            <a:lvl1pPr>
              <a:defRPr sz="2400"/>
            </a:lvl1pPr>
            <a:lvl2pPr>
              <a:defRPr sz="2200"/>
            </a:lvl2pPr>
            <a:lvl3pPr>
              <a:defRPr sz="1900"/>
            </a:lvl3pPr>
            <a:lvl4pPr>
              <a:defRPr sz="1900"/>
            </a:lvl4pPr>
            <a:lvl5pPr>
              <a:defRPr sz="19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a:spLocks noGrp="1"/>
          </p:cNvSpPr>
          <p:nvPr>
            <p:ph type="title"/>
          </p:nvPr>
        </p:nvSpPr>
        <p:spPr>
          <a:xfrm>
            <a:off x="458710" y="486619"/>
            <a:ext cx="11276090" cy="1053759"/>
          </a:xfrm>
          <a:prstGeom prst="rect">
            <a:avLst/>
          </a:prstGeom>
          <a:noFill/>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0565205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Zwei Spalten mit Überschriften">
    <p:spTree>
      <p:nvGrpSpPr>
        <p:cNvPr id="1" name=""/>
        <p:cNvGrpSpPr/>
        <p:nvPr/>
      </p:nvGrpSpPr>
      <p:grpSpPr>
        <a:xfrm>
          <a:off x="0" y="0"/>
          <a:ext cx="0" cy="0"/>
          <a:chOff x="0" y="0"/>
          <a:chExt cx="0" cy="0"/>
        </a:xfrm>
      </p:grpSpPr>
      <p:sp>
        <p:nvSpPr>
          <p:cNvPr id="6" name="Text Placeholder 29">
            <a:extLst>
              <a:ext uri="{FF2B5EF4-FFF2-40B4-BE49-F238E27FC236}">
                <a16:creationId xmlns:a16="http://schemas.microsoft.com/office/drawing/2014/main" id="{38F79F4D-8017-CB6B-AEF3-C38F87E573EC}"/>
              </a:ext>
            </a:extLst>
          </p:cNvPr>
          <p:cNvSpPr>
            <a:spLocks noGrp="1"/>
          </p:cNvSpPr>
          <p:nvPr>
            <p:ph type="body" sz="quarter" idx="16" hasCustomPrompt="1"/>
          </p:nvPr>
        </p:nvSpPr>
        <p:spPr>
          <a:xfrm>
            <a:off x="1056239" y="647700"/>
            <a:ext cx="10625622"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
        <p:nvSpPr>
          <p:cNvPr id="4" name="Text Placeholder 29">
            <a:extLst>
              <a:ext uri="{FF2B5EF4-FFF2-40B4-BE49-F238E27FC236}">
                <a16:creationId xmlns:a16="http://schemas.microsoft.com/office/drawing/2014/main" id="{88DA4C2E-AFAC-A524-A0A2-03E759B483EA}"/>
              </a:ext>
            </a:extLst>
          </p:cNvPr>
          <p:cNvSpPr>
            <a:spLocks noGrp="1"/>
          </p:cNvSpPr>
          <p:nvPr>
            <p:ph type="body" sz="quarter" idx="18" hasCustomPrompt="1"/>
          </p:nvPr>
        </p:nvSpPr>
        <p:spPr>
          <a:xfrm>
            <a:off x="1056239" y="1712912"/>
            <a:ext cx="5158800" cy="381740"/>
          </a:xfrm>
          <a:prstGeom prst="rect">
            <a:avLst/>
          </a:prstGeom>
        </p:spPr>
        <p:txBody>
          <a:bodyPr anchor="ctr"/>
          <a:lstStyle>
            <a:lvl1pPr marL="0" indent="0">
              <a:buNone/>
              <a:defRPr sz="2400" b="1">
                <a:solidFill>
                  <a:srgbClr val="1F3340"/>
                </a:solidFill>
              </a:defRPr>
            </a:lvl1pPr>
          </a:lstStyle>
          <a:p>
            <a:pPr lvl="0"/>
            <a:r>
              <a:rPr lang="en-US"/>
              <a:t>Click to edit Headline</a:t>
            </a:r>
            <a:endParaRPr lang="en-GB"/>
          </a:p>
        </p:txBody>
      </p:sp>
      <p:sp>
        <p:nvSpPr>
          <p:cNvPr id="5" name="Text Placeholder 29">
            <a:extLst>
              <a:ext uri="{FF2B5EF4-FFF2-40B4-BE49-F238E27FC236}">
                <a16:creationId xmlns:a16="http://schemas.microsoft.com/office/drawing/2014/main" id="{13EF8E14-6162-35D3-6502-556FE88486AB}"/>
              </a:ext>
            </a:extLst>
          </p:cNvPr>
          <p:cNvSpPr>
            <a:spLocks noGrp="1"/>
          </p:cNvSpPr>
          <p:nvPr>
            <p:ph type="body" sz="quarter" idx="19" hasCustomPrompt="1"/>
          </p:nvPr>
        </p:nvSpPr>
        <p:spPr>
          <a:xfrm>
            <a:off x="6523061" y="1712912"/>
            <a:ext cx="5158799" cy="381740"/>
          </a:xfrm>
          <a:prstGeom prst="rect">
            <a:avLst/>
          </a:prstGeom>
        </p:spPr>
        <p:txBody>
          <a:bodyPr anchor="ctr"/>
          <a:lstStyle>
            <a:lvl1pPr marL="0" indent="0">
              <a:buNone/>
              <a:defRPr sz="2400" b="1">
                <a:solidFill>
                  <a:srgbClr val="1F3340"/>
                </a:solidFill>
              </a:defRPr>
            </a:lvl1pPr>
          </a:lstStyle>
          <a:p>
            <a:pPr lvl="0"/>
            <a:r>
              <a:rPr lang="en-US"/>
              <a:t>Click to edit Headline</a:t>
            </a:r>
            <a:endParaRPr lang="en-GB"/>
          </a:p>
        </p:txBody>
      </p:sp>
      <p:sp>
        <p:nvSpPr>
          <p:cNvPr id="7" name="Content Placeholder 11">
            <a:extLst>
              <a:ext uri="{FF2B5EF4-FFF2-40B4-BE49-F238E27FC236}">
                <a16:creationId xmlns:a16="http://schemas.microsoft.com/office/drawing/2014/main" id="{64B5DD3A-EA13-C111-658E-D2E19F4ACFAB}"/>
              </a:ext>
            </a:extLst>
          </p:cNvPr>
          <p:cNvSpPr>
            <a:spLocks noGrp="1"/>
          </p:cNvSpPr>
          <p:nvPr>
            <p:ph sz="quarter" idx="20" hasCustomPrompt="1"/>
          </p:nvPr>
        </p:nvSpPr>
        <p:spPr>
          <a:xfrm>
            <a:off x="1056240" y="2175030"/>
            <a:ext cx="5158799" cy="3922558"/>
          </a:xfrm>
          <a:prstGeom prst="rect">
            <a:avLst/>
          </a:prstGeom>
        </p:spPr>
        <p:txBody>
          <a:bodyPr/>
          <a:lstStyle>
            <a:lvl1pPr>
              <a:defRPr sz="2400"/>
            </a:lvl1pPr>
            <a:lvl2pPr marL="800100" indent="-342900">
              <a:buFont typeface="Arial" panose="020B0604020202020204" pitchFamily="34" charset="0"/>
              <a:buChar char="•"/>
              <a:defRPr sz="2000"/>
            </a:lvl2pPr>
            <a:lvl3pPr>
              <a:defRPr sz="1800"/>
            </a:lvl3pPr>
            <a:lvl4pPr>
              <a:defRPr sz="1600"/>
            </a:lvl4pPr>
            <a:lvl5pPr>
              <a:defRPr sz="1600"/>
            </a:lvl5pPr>
            <a:lvl6pPr>
              <a:defRPr sz="1600"/>
            </a:lvl6pPr>
          </a:lstStyle>
          <a:p>
            <a:pPr lvl="0"/>
            <a:r>
              <a:rPr lang="en-US"/>
              <a:t>Enter Content</a:t>
            </a:r>
          </a:p>
        </p:txBody>
      </p:sp>
      <p:sp>
        <p:nvSpPr>
          <p:cNvPr id="8" name="Content Placeholder 11">
            <a:extLst>
              <a:ext uri="{FF2B5EF4-FFF2-40B4-BE49-F238E27FC236}">
                <a16:creationId xmlns:a16="http://schemas.microsoft.com/office/drawing/2014/main" id="{DBD43A1D-4775-1EEB-0BBF-2E41A7FEAC08}"/>
              </a:ext>
            </a:extLst>
          </p:cNvPr>
          <p:cNvSpPr>
            <a:spLocks noGrp="1"/>
          </p:cNvSpPr>
          <p:nvPr>
            <p:ph sz="quarter" idx="21" hasCustomPrompt="1"/>
          </p:nvPr>
        </p:nvSpPr>
        <p:spPr>
          <a:xfrm>
            <a:off x="6523061" y="2175030"/>
            <a:ext cx="5158799" cy="3922558"/>
          </a:xfrm>
          <a:prstGeom prst="rect">
            <a:avLst/>
          </a:prstGeom>
        </p:spPr>
        <p:txBody>
          <a:bodyPr/>
          <a:lstStyle>
            <a:lvl1pPr>
              <a:defRPr sz="2400"/>
            </a:lvl1pPr>
            <a:lvl2pPr marL="800100" indent="-342900">
              <a:buFont typeface="Arial" panose="020B0604020202020204" pitchFamily="34" charset="0"/>
              <a:buChar char="•"/>
              <a:defRPr sz="2000"/>
            </a:lvl2pPr>
            <a:lvl3pPr>
              <a:defRPr sz="1800"/>
            </a:lvl3pPr>
            <a:lvl4pPr>
              <a:defRPr sz="1600"/>
            </a:lvl4pPr>
            <a:lvl5pPr>
              <a:defRPr sz="1600"/>
            </a:lvl5pPr>
            <a:lvl6pPr>
              <a:defRPr sz="1600"/>
            </a:lvl6pPr>
          </a:lstStyle>
          <a:p>
            <a:pPr lvl="0"/>
            <a:r>
              <a:rPr lang="en-US"/>
              <a:t>Enter Content</a:t>
            </a:r>
          </a:p>
        </p:txBody>
      </p:sp>
    </p:spTree>
    <p:extLst>
      <p:ext uri="{BB962C8B-B14F-4D97-AF65-F5344CB8AC3E}">
        <p14:creationId xmlns:p14="http://schemas.microsoft.com/office/powerpoint/2010/main" val="1923677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rei Spalten">
    <p:spTree>
      <p:nvGrpSpPr>
        <p:cNvPr id="1" name=""/>
        <p:cNvGrpSpPr/>
        <p:nvPr/>
      </p:nvGrpSpPr>
      <p:grpSpPr>
        <a:xfrm>
          <a:off x="0" y="0"/>
          <a:ext cx="0" cy="0"/>
          <a:chOff x="0" y="0"/>
          <a:chExt cx="0" cy="0"/>
        </a:xfrm>
      </p:grpSpPr>
      <p:sp>
        <p:nvSpPr>
          <p:cNvPr id="6" name="Text Placeholder 29">
            <a:extLst>
              <a:ext uri="{FF2B5EF4-FFF2-40B4-BE49-F238E27FC236}">
                <a16:creationId xmlns:a16="http://schemas.microsoft.com/office/drawing/2014/main" id="{38F79F4D-8017-CB6B-AEF3-C38F87E573EC}"/>
              </a:ext>
            </a:extLst>
          </p:cNvPr>
          <p:cNvSpPr>
            <a:spLocks noGrp="1"/>
          </p:cNvSpPr>
          <p:nvPr>
            <p:ph type="body" sz="quarter" idx="16" hasCustomPrompt="1"/>
          </p:nvPr>
        </p:nvSpPr>
        <p:spPr>
          <a:xfrm>
            <a:off x="1056239" y="647700"/>
            <a:ext cx="10625622"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
        <p:nvSpPr>
          <p:cNvPr id="13" name="Content Placeholder 11">
            <a:extLst>
              <a:ext uri="{FF2B5EF4-FFF2-40B4-BE49-F238E27FC236}">
                <a16:creationId xmlns:a16="http://schemas.microsoft.com/office/drawing/2014/main" id="{BBF0F46F-82D6-CF52-AFFB-B39929EC367C}"/>
              </a:ext>
            </a:extLst>
          </p:cNvPr>
          <p:cNvSpPr>
            <a:spLocks noGrp="1"/>
          </p:cNvSpPr>
          <p:nvPr>
            <p:ph sz="quarter" idx="22" hasCustomPrompt="1"/>
          </p:nvPr>
        </p:nvSpPr>
        <p:spPr>
          <a:xfrm>
            <a:off x="1056240" y="1712914"/>
            <a:ext cx="3331059" cy="4384673"/>
          </a:xfrm>
          <a:prstGeom prst="rect">
            <a:avLst/>
          </a:prstGeom>
        </p:spPr>
        <p:txBody>
          <a:bodyPr/>
          <a:lstStyle>
            <a:lvl1pPr>
              <a:defRPr sz="2400"/>
            </a:lvl1pPr>
            <a:lvl2pPr marL="800100" indent="-342900">
              <a:buFont typeface="Arial" panose="020B0604020202020204" pitchFamily="34" charset="0"/>
              <a:buChar char="•"/>
              <a:defRPr sz="2000"/>
            </a:lvl2pPr>
            <a:lvl3pPr>
              <a:defRPr sz="1800"/>
            </a:lvl3pPr>
            <a:lvl4pPr>
              <a:defRPr sz="1600"/>
            </a:lvl4pPr>
            <a:lvl5pPr>
              <a:defRPr sz="1600"/>
            </a:lvl5pPr>
            <a:lvl6pPr>
              <a:defRPr sz="1600"/>
            </a:lvl6pPr>
          </a:lstStyle>
          <a:p>
            <a:pPr lvl="0"/>
            <a:r>
              <a:rPr lang="en-US"/>
              <a:t>Enter Content</a:t>
            </a:r>
          </a:p>
        </p:txBody>
      </p:sp>
      <p:sp>
        <p:nvSpPr>
          <p:cNvPr id="14" name="Content Placeholder 11">
            <a:extLst>
              <a:ext uri="{FF2B5EF4-FFF2-40B4-BE49-F238E27FC236}">
                <a16:creationId xmlns:a16="http://schemas.microsoft.com/office/drawing/2014/main" id="{4889E480-3CE1-6B65-E27F-E72F4C87C0D6}"/>
              </a:ext>
            </a:extLst>
          </p:cNvPr>
          <p:cNvSpPr>
            <a:spLocks noGrp="1"/>
          </p:cNvSpPr>
          <p:nvPr>
            <p:ph sz="quarter" idx="23" hasCustomPrompt="1"/>
          </p:nvPr>
        </p:nvSpPr>
        <p:spPr>
          <a:xfrm>
            <a:off x="4703521" y="1712913"/>
            <a:ext cx="3331059" cy="4384673"/>
          </a:xfrm>
          <a:prstGeom prst="rect">
            <a:avLst/>
          </a:prstGeom>
        </p:spPr>
        <p:txBody>
          <a:bodyPr/>
          <a:lstStyle>
            <a:lvl1pPr>
              <a:defRPr sz="2400"/>
            </a:lvl1pPr>
            <a:lvl2pPr marL="800100" indent="-342900">
              <a:buFont typeface="Arial" panose="020B0604020202020204" pitchFamily="34" charset="0"/>
              <a:buChar char="•"/>
              <a:defRPr sz="2000"/>
            </a:lvl2pPr>
            <a:lvl3pPr>
              <a:defRPr sz="1800"/>
            </a:lvl3pPr>
            <a:lvl4pPr>
              <a:defRPr sz="1600"/>
            </a:lvl4pPr>
            <a:lvl5pPr>
              <a:defRPr sz="1600"/>
            </a:lvl5pPr>
            <a:lvl6pPr>
              <a:defRPr sz="1600"/>
            </a:lvl6pPr>
          </a:lstStyle>
          <a:p>
            <a:pPr lvl="0"/>
            <a:r>
              <a:rPr lang="en-US"/>
              <a:t>Enter Content</a:t>
            </a:r>
          </a:p>
        </p:txBody>
      </p:sp>
      <p:sp>
        <p:nvSpPr>
          <p:cNvPr id="15" name="Content Placeholder 11">
            <a:extLst>
              <a:ext uri="{FF2B5EF4-FFF2-40B4-BE49-F238E27FC236}">
                <a16:creationId xmlns:a16="http://schemas.microsoft.com/office/drawing/2014/main" id="{55028DCF-E93B-FA77-476F-19701D5A1BCA}"/>
              </a:ext>
            </a:extLst>
          </p:cNvPr>
          <p:cNvSpPr>
            <a:spLocks noGrp="1"/>
          </p:cNvSpPr>
          <p:nvPr>
            <p:ph sz="quarter" idx="24" hasCustomPrompt="1"/>
          </p:nvPr>
        </p:nvSpPr>
        <p:spPr>
          <a:xfrm>
            <a:off x="8350802" y="1712913"/>
            <a:ext cx="3331059" cy="4384674"/>
          </a:xfrm>
          <a:prstGeom prst="rect">
            <a:avLst/>
          </a:prstGeom>
        </p:spPr>
        <p:txBody>
          <a:bodyPr/>
          <a:lstStyle>
            <a:lvl1pPr>
              <a:defRPr sz="2400"/>
            </a:lvl1pPr>
            <a:lvl2pPr marL="800100" indent="-342900">
              <a:buFont typeface="Arial" panose="020B0604020202020204" pitchFamily="34" charset="0"/>
              <a:buChar char="•"/>
              <a:defRPr sz="2000"/>
            </a:lvl2pPr>
            <a:lvl3pPr>
              <a:defRPr sz="1800"/>
            </a:lvl3pPr>
            <a:lvl4pPr>
              <a:defRPr sz="1600"/>
            </a:lvl4pPr>
            <a:lvl5pPr>
              <a:defRPr sz="1600"/>
            </a:lvl5pPr>
            <a:lvl6pPr>
              <a:defRPr sz="1600"/>
            </a:lvl6pPr>
          </a:lstStyle>
          <a:p>
            <a:pPr lvl="0"/>
            <a:r>
              <a:rPr lang="en-US"/>
              <a:t>Enter Content</a:t>
            </a:r>
          </a:p>
        </p:txBody>
      </p:sp>
    </p:spTree>
    <p:extLst>
      <p:ext uri="{BB962C8B-B14F-4D97-AF65-F5344CB8AC3E}">
        <p14:creationId xmlns:p14="http://schemas.microsoft.com/office/powerpoint/2010/main" val="26852926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rei Spalten mit Überschriften">
    <p:spTree>
      <p:nvGrpSpPr>
        <p:cNvPr id="1" name=""/>
        <p:cNvGrpSpPr/>
        <p:nvPr/>
      </p:nvGrpSpPr>
      <p:grpSpPr>
        <a:xfrm>
          <a:off x="0" y="0"/>
          <a:ext cx="0" cy="0"/>
          <a:chOff x="0" y="0"/>
          <a:chExt cx="0" cy="0"/>
        </a:xfrm>
      </p:grpSpPr>
      <p:sp>
        <p:nvSpPr>
          <p:cNvPr id="6" name="Text Placeholder 29">
            <a:extLst>
              <a:ext uri="{FF2B5EF4-FFF2-40B4-BE49-F238E27FC236}">
                <a16:creationId xmlns:a16="http://schemas.microsoft.com/office/drawing/2014/main" id="{38F79F4D-8017-CB6B-AEF3-C38F87E573EC}"/>
              </a:ext>
            </a:extLst>
          </p:cNvPr>
          <p:cNvSpPr>
            <a:spLocks noGrp="1"/>
          </p:cNvSpPr>
          <p:nvPr>
            <p:ph type="body" sz="quarter" idx="16" hasCustomPrompt="1"/>
          </p:nvPr>
        </p:nvSpPr>
        <p:spPr>
          <a:xfrm>
            <a:off x="1056239" y="647700"/>
            <a:ext cx="10625622" cy="846138"/>
          </a:xfrm>
          <a:prstGeom prst="rect">
            <a:avLst/>
          </a:prstGeom>
        </p:spPr>
        <p:txBody>
          <a:bodyPr anchor="ctr"/>
          <a:lstStyle>
            <a:lvl1pPr marL="0" indent="0">
              <a:buNone/>
              <a:defRPr sz="4000" b="1">
                <a:solidFill>
                  <a:srgbClr val="1F3340"/>
                </a:solidFill>
              </a:defRPr>
            </a:lvl1pPr>
          </a:lstStyle>
          <a:p>
            <a:pPr lvl="0"/>
            <a:r>
              <a:rPr lang="en-US"/>
              <a:t>Click to edit Headline</a:t>
            </a:r>
            <a:endParaRPr lang="en-GB"/>
          </a:p>
        </p:txBody>
      </p:sp>
      <p:sp>
        <p:nvSpPr>
          <p:cNvPr id="8" name="Text Placeholder 29">
            <a:extLst>
              <a:ext uri="{FF2B5EF4-FFF2-40B4-BE49-F238E27FC236}">
                <a16:creationId xmlns:a16="http://schemas.microsoft.com/office/drawing/2014/main" id="{C05D08B8-1FC7-AD35-2CA5-4C8A0E70421C}"/>
              </a:ext>
            </a:extLst>
          </p:cNvPr>
          <p:cNvSpPr>
            <a:spLocks noGrp="1"/>
          </p:cNvSpPr>
          <p:nvPr>
            <p:ph type="body" sz="quarter" idx="19" hasCustomPrompt="1"/>
          </p:nvPr>
        </p:nvSpPr>
        <p:spPr>
          <a:xfrm>
            <a:off x="1056239" y="1712912"/>
            <a:ext cx="3333600" cy="381740"/>
          </a:xfrm>
          <a:prstGeom prst="rect">
            <a:avLst/>
          </a:prstGeom>
        </p:spPr>
        <p:txBody>
          <a:bodyPr anchor="ctr"/>
          <a:lstStyle>
            <a:lvl1pPr marL="0" indent="0">
              <a:buNone/>
              <a:defRPr sz="2400" b="1">
                <a:solidFill>
                  <a:srgbClr val="1F3340"/>
                </a:solidFill>
              </a:defRPr>
            </a:lvl1pPr>
          </a:lstStyle>
          <a:p>
            <a:pPr lvl="0"/>
            <a:r>
              <a:rPr lang="en-US"/>
              <a:t>Click to edit Headline</a:t>
            </a:r>
            <a:endParaRPr lang="en-GB"/>
          </a:p>
        </p:txBody>
      </p:sp>
      <p:sp>
        <p:nvSpPr>
          <p:cNvPr id="9" name="Text Placeholder 29">
            <a:extLst>
              <a:ext uri="{FF2B5EF4-FFF2-40B4-BE49-F238E27FC236}">
                <a16:creationId xmlns:a16="http://schemas.microsoft.com/office/drawing/2014/main" id="{8775C59D-1A1D-93AD-5A57-DE14A83F8ADB}"/>
              </a:ext>
            </a:extLst>
          </p:cNvPr>
          <p:cNvSpPr>
            <a:spLocks noGrp="1"/>
          </p:cNvSpPr>
          <p:nvPr>
            <p:ph type="body" sz="quarter" idx="20" hasCustomPrompt="1"/>
          </p:nvPr>
        </p:nvSpPr>
        <p:spPr>
          <a:xfrm>
            <a:off x="4700981" y="1712912"/>
            <a:ext cx="3333599" cy="381740"/>
          </a:xfrm>
          <a:prstGeom prst="rect">
            <a:avLst/>
          </a:prstGeom>
        </p:spPr>
        <p:txBody>
          <a:bodyPr anchor="ctr"/>
          <a:lstStyle>
            <a:lvl1pPr marL="0" indent="0">
              <a:buNone/>
              <a:defRPr sz="2400" b="1">
                <a:solidFill>
                  <a:srgbClr val="1F3340"/>
                </a:solidFill>
              </a:defRPr>
            </a:lvl1pPr>
          </a:lstStyle>
          <a:p>
            <a:pPr lvl="0"/>
            <a:r>
              <a:rPr lang="en-US"/>
              <a:t>Click to edit Headline</a:t>
            </a:r>
            <a:endParaRPr lang="en-GB"/>
          </a:p>
        </p:txBody>
      </p:sp>
      <p:sp>
        <p:nvSpPr>
          <p:cNvPr id="11" name="Text Placeholder 29">
            <a:extLst>
              <a:ext uri="{FF2B5EF4-FFF2-40B4-BE49-F238E27FC236}">
                <a16:creationId xmlns:a16="http://schemas.microsoft.com/office/drawing/2014/main" id="{DBF93EB3-BF1B-08C7-1049-879AB4674D00}"/>
              </a:ext>
            </a:extLst>
          </p:cNvPr>
          <p:cNvSpPr>
            <a:spLocks noGrp="1"/>
          </p:cNvSpPr>
          <p:nvPr>
            <p:ph type="body" sz="quarter" idx="21" hasCustomPrompt="1"/>
          </p:nvPr>
        </p:nvSpPr>
        <p:spPr>
          <a:xfrm>
            <a:off x="8348262" y="1712912"/>
            <a:ext cx="3333599" cy="381740"/>
          </a:xfrm>
          <a:prstGeom prst="rect">
            <a:avLst/>
          </a:prstGeom>
        </p:spPr>
        <p:txBody>
          <a:bodyPr anchor="ctr"/>
          <a:lstStyle>
            <a:lvl1pPr marL="0" indent="0">
              <a:buNone/>
              <a:defRPr sz="2400" b="1">
                <a:solidFill>
                  <a:srgbClr val="1F3340"/>
                </a:solidFill>
              </a:defRPr>
            </a:lvl1pPr>
          </a:lstStyle>
          <a:p>
            <a:pPr lvl="0"/>
            <a:r>
              <a:rPr lang="en-US"/>
              <a:t>Click to edit Headline</a:t>
            </a:r>
            <a:endParaRPr lang="en-GB"/>
          </a:p>
        </p:txBody>
      </p:sp>
      <p:sp>
        <p:nvSpPr>
          <p:cNvPr id="13" name="Content Placeholder 11">
            <a:extLst>
              <a:ext uri="{FF2B5EF4-FFF2-40B4-BE49-F238E27FC236}">
                <a16:creationId xmlns:a16="http://schemas.microsoft.com/office/drawing/2014/main" id="{BBF0F46F-82D6-CF52-AFFB-B39929EC367C}"/>
              </a:ext>
            </a:extLst>
          </p:cNvPr>
          <p:cNvSpPr>
            <a:spLocks noGrp="1"/>
          </p:cNvSpPr>
          <p:nvPr>
            <p:ph sz="quarter" idx="22" hasCustomPrompt="1"/>
          </p:nvPr>
        </p:nvSpPr>
        <p:spPr>
          <a:xfrm>
            <a:off x="1056240" y="2175030"/>
            <a:ext cx="3331059" cy="3922557"/>
          </a:xfrm>
          <a:prstGeom prst="rect">
            <a:avLst/>
          </a:prstGeom>
        </p:spPr>
        <p:txBody>
          <a:bodyPr/>
          <a:lstStyle>
            <a:lvl1pPr>
              <a:defRPr sz="2400"/>
            </a:lvl1pPr>
            <a:lvl2pPr marL="800100" indent="-342900">
              <a:buFont typeface="Arial" panose="020B0604020202020204" pitchFamily="34" charset="0"/>
              <a:buChar char="•"/>
              <a:defRPr sz="2000"/>
            </a:lvl2pPr>
            <a:lvl3pPr>
              <a:defRPr sz="1800"/>
            </a:lvl3pPr>
            <a:lvl4pPr>
              <a:defRPr sz="1600"/>
            </a:lvl4pPr>
            <a:lvl5pPr>
              <a:defRPr sz="1600"/>
            </a:lvl5pPr>
            <a:lvl6pPr>
              <a:defRPr sz="1600"/>
            </a:lvl6pPr>
          </a:lstStyle>
          <a:p>
            <a:pPr lvl="0"/>
            <a:r>
              <a:rPr lang="en-US"/>
              <a:t>Enter Content</a:t>
            </a:r>
          </a:p>
        </p:txBody>
      </p:sp>
      <p:sp>
        <p:nvSpPr>
          <p:cNvPr id="14" name="Content Placeholder 11">
            <a:extLst>
              <a:ext uri="{FF2B5EF4-FFF2-40B4-BE49-F238E27FC236}">
                <a16:creationId xmlns:a16="http://schemas.microsoft.com/office/drawing/2014/main" id="{4889E480-3CE1-6B65-E27F-E72F4C87C0D6}"/>
              </a:ext>
            </a:extLst>
          </p:cNvPr>
          <p:cNvSpPr>
            <a:spLocks noGrp="1"/>
          </p:cNvSpPr>
          <p:nvPr>
            <p:ph sz="quarter" idx="23" hasCustomPrompt="1"/>
          </p:nvPr>
        </p:nvSpPr>
        <p:spPr>
          <a:xfrm>
            <a:off x="4703521" y="2175029"/>
            <a:ext cx="3331059" cy="3922557"/>
          </a:xfrm>
          <a:prstGeom prst="rect">
            <a:avLst/>
          </a:prstGeom>
        </p:spPr>
        <p:txBody>
          <a:bodyPr/>
          <a:lstStyle>
            <a:lvl1pPr>
              <a:defRPr sz="2400"/>
            </a:lvl1pPr>
            <a:lvl2pPr marL="457200" indent="0">
              <a:buNone/>
              <a:defRPr sz="2000"/>
            </a:lvl2pPr>
            <a:lvl3pPr>
              <a:defRPr sz="1800"/>
            </a:lvl3pPr>
            <a:lvl4pPr>
              <a:defRPr sz="1600"/>
            </a:lvl4pPr>
            <a:lvl5pPr>
              <a:defRPr sz="1600"/>
            </a:lvl5pPr>
            <a:lvl6pPr>
              <a:defRPr sz="1600"/>
            </a:lvl6pPr>
          </a:lstStyle>
          <a:p>
            <a:pPr lvl="0"/>
            <a:r>
              <a:rPr lang="en-US"/>
              <a:t>Enter Content</a:t>
            </a:r>
          </a:p>
        </p:txBody>
      </p:sp>
      <p:sp>
        <p:nvSpPr>
          <p:cNvPr id="15" name="Content Placeholder 11">
            <a:extLst>
              <a:ext uri="{FF2B5EF4-FFF2-40B4-BE49-F238E27FC236}">
                <a16:creationId xmlns:a16="http://schemas.microsoft.com/office/drawing/2014/main" id="{55028DCF-E93B-FA77-476F-19701D5A1BCA}"/>
              </a:ext>
            </a:extLst>
          </p:cNvPr>
          <p:cNvSpPr>
            <a:spLocks noGrp="1"/>
          </p:cNvSpPr>
          <p:nvPr>
            <p:ph sz="quarter" idx="24" hasCustomPrompt="1"/>
          </p:nvPr>
        </p:nvSpPr>
        <p:spPr>
          <a:xfrm>
            <a:off x="8350802" y="2175029"/>
            <a:ext cx="3331059" cy="3922557"/>
          </a:xfrm>
          <a:prstGeom prst="rect">
            <a:avLst/>
          </a:prstGeom>
        </p:spPr>
        <p:txBody>
          <a:bodyPr/>
          <a:lstStyle>
            <a:lvl1pPr>
              <a:defRPr sz="2400"/>
            </a:lvl1pPr>
            <a:lvl2pPr marL="800100" indent="-342900">
              <a:buFont typeface="Arial" panose="020B0604020202020204" pitchFamily="34" charset="0"/>
              <a:buChar char="•"/>
              <a:defRPr sz="2000"/>
            </a:lvl2pPr>
            <a:lvl3pPr>
              <a:defRPr sz="1800"/>
            </a:lvl3pPr>
            <a:lvl4pPr>
              <a:defRPr sz="1600"/>
            </a:lvl4pPr>
            <a:lvl5pPr>
              <a:defRPr sz="1600"/>
            </a:lvl5pPr>
            <a:lvl6pPr>
              <a:defRPr sz="1600"/>
            </a:lvl6pPr>
          </a:lstStyle>
          <a:p>
            <a:pPr lvl="0"/>
            <a:r>
              <a:rPr lang="en-US"/>
              <a:t>Enter Content</a:t>
            </a:r>
          </a:p>
        </p:txBody>
      </p:sp>
    </p:spTree>
    <p:extLst>
      <p:ext uri="{BB962C8B-B14F-4D97-AF65-F5344CB8AC3E}">
        <p14:creationId xmlns:p14="http://schemas.microsoft.com/office/powerpoint/2010/main" val="21946235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Text / Image Cut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C74F72C-95EB-DCFB-C3EF-CD0FEDE23ACD}"/>
              </a:ext>
            </a:extLst>
          </p:cNvPr>
          <p:cNvSpPr>
            <a:spLocks noGrp="1"/>
          </p:cNvSpPr>
          <p:nvPr>
            <p:ph type="pic" sz="quarter" idx="10"/>
          </p:nvPr>
        </p:nvSpPr>
        <p:spPr>
          <a:xfrm>
            <a:off x="5324354" y="-11574"/>
            <a:ext cx="6856071" cy="6869574"/>
          </a:xfrm>
          <a:custGeom>
            <a:avLst/>
            <a:gdLst>
              <a:gd name="connsiteX0" fmla="*/ 0 w 6856071"/>
              <a:gd name="connsiteY0" fmla="*/ 0 h 6857999"/>
              <a:gd name="connsiteX1" fmla="*/ 6856071 w 6856071"/>
              <a:gd name="connsiteY1" fmla="*/ 0 h 6857999"/>
              <a:gd name="connsiteX2" fmla="*/ 6856071 w 6856071"/>
              <a:gd name="connsiteY2" fmla="*/ 6857999 h 6857999"/>
              <a:gd name="connsiteX3" fmla="*/ 0 w 6856071"/>
              <a:gd name="connsiteY3" fmla="*/ 6857999 h 6857999"/>
              <a:gd name="connsiteX4" fmla="*/ 0 w 6856071"/>
              <a:gd name="connsiteY4" fmla="*/ 0 h 6857999"/>
              <a:gd name="connsiteX0" fmla="*/ 3113590 w 6856071"/>
              <a:gd name="connsiteY0" fmla="*/ 0 h 6869574"/>
              <a:gd name="connsiteX1" fmla="*/ 6856071 w 6856071"/>
              <a:gd name="connsiteY1" fmla="*/ 11575 h 6869574"/>
              <a:gd name="connsiteX2" fmla="*/ 6856071 w 6856071"/>
              <a:gd name="connsiteY2" fmla="*/ 6869574 h 6869574"/>
              <a:gd name="connsiteX3" fmla="*/ 0 w 6856071"/>
              <a:gd name="connsiteY3" fmla="*/ 6869574 h 6869574"/>
              <a:gd name="connsiteX4" fmla="*/ 3113590 w 6856071"/>
              <a:gd name="connsiteY4" fmla="*/ 0 h 6869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071" h="6869574">
                <a:moveTo>
                  <a:pt x="3113590" y="0"/>
                </a:moveTo>
                <a:lnTo>
                  <a:pt x="6856071" y="11575"/>
                </a:lnTo>
                <a:lnTo>
                  <a:pt x="6856071" y="6869574"/>
                </a:lnTo>
                <a:lnTo>
                  <a:pt x="0" y="6869574"/>
                </a:lnTo>
                <a:lnTo>
                  <a:pt x="3113590" y="0"/>
                </a:lnTo>
                <a:close/>
              </a:path>
            </a:pathLst>
          </a:custGeom>
          <a:pattFill prst="pct10">
            <a:fgClr>
              <a:schemeClr val="tx1"/>
            </a:fgClr>
            <a:bgClr>
              <a:schemeClr val="bg1"/>
            </a:bgClr>
          </a:pattFill>
        </p:spPr>
        <p:txBody>
          <a:bodyPr/>
          <a:lstStyle>
            <a:lvl1pPr algn="r">
              <a:defRPr/>
            </a:lvl1pPr>
          </a:lstStyle>
          <a:p>
            <a:r>
              <a:rPr lang="de-DE"/>
              <a:t>Bild durch Klicken auf Symbol hinzufügen</a:t>
            </a:r>
            <a:endParaRPr lang="en-GB"/>
          </a:p>
        </p:txBody>
      </p:sp>
      <p:sp>
        <p:nvSpPr>
          <p:cNvPr id="12" name="Text Placeholder 29">
            <a:extLst>
              <a:ext uri="{FF2B5EF4-FFF2-40B4-BE49-F238E27FC236}">
                <a16:creationId xmlns:a16="http://schemas.microsoft.com/office/drawing/2014/main" id="{B7775D95-2F8F-641C-41FB-0F4284B8E264}"/>
              </a:ext>
            </a:extLst>
          </p:cNvPr>
          <p:cNvSpPr>
            <a:spLocks noGrp="1"/>
          </p:cNvSpPr>
          <p:nvPr>
            <p:ph type="body" sz="quarter" idx="11" hasCustomPrompt="1"/>
          </p:nvPr>
        </p:nvSpPr>
        <p:spPr>
          <a:xfrm>
            <a:off x="1056239"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13" name="Text Placeholder 31">
            <a:extLst>
              <a:ext uri="{FF2B5EF4-FFF2-40B4-BE49-F238E27FC236}">
                <a16:creationId xmlns:a16="http://schemas.microsoft.com/office/drawing/2014/main" id="{D108FC08-53BB-D50F-1073-F73414D7B490}"/>
              </a:ext>
            </a:extLst>
          </p:cNvPr>
          <p:cNvSpPr>
            <a:spLocks noGrp="1"/>
          </p:cNvSpPr>
          <p:nvPr>
            <p:ph type="body" sz="quarter" idx="12" hasCustomPrompt="1"/>
          </p:nvPr>
        </p:nvSpPr>
        <p:spPr>
          <a:xfrm>
            <a:off x="1056239" y="1858085"/>
            <a:ext cx="5319160" cy="2112032"/>
          </a:xfrm>
          <a:prstGeom prst="rect">
            <a:avLst/>
          </a:prstGeom>
        </p:spPr>
        <p:txBody>
          <a:bodyPr anchor="t"/>
          <a:lstStyle>
            <a:lvl1pPr marL="0" indent="0">
              <a:buNone/>
              <a:defRPr sz="19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14" name="Text Placeholder 31">
            <a:extLst>
              <a:ext uri="{FF2B5EF4-FFF2-40B4-BE49-F238E27FC236}">
                <a16:creationId xmlns:a16="http://schemas.microsoft.com/office/drawing/2014/main" id="{CAF32910-5A02-FC5E-0242-F2976A3DB3F8}"/>
              </a:ext>
            </a:extLst>
          </p:cNvPr>
          <p:cNvSpPr>
            <a:spLocks noGrp="1"/>
          </p:cNvSpPr>
          <p:nvPr>
            <p:ph type="body" sz="quarter" idx="13" hasCustomPrompt="1"/>
          </p:nvPr>
        </p:nvSpPr>
        <p:spPr>
          <a:xfrm>
            <a:off x="1056239" y="4186526"/>
            <a:ext cx="5319160"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9160" h="1658689">
                <a:moveTo>
                  <a:pt x="0" y="0"/>
                </a:moveTo>
                <a:lnTo>
                  <a:pt x="5319160" y="0"/>
                </a:lnTo>
                <a:lnTo>
                  <a:pt x="4508932" y="1647115"/>
                </a:lnTo>
                <a:lnTo>
                  <a:pt x="0" y="1658689"/>
                </a:lnTo>
                <a:lnTo>
                  <a:pt x="0" y="0"/>
                </a:lnTo>
                <a:close/>
              </a:path>
            </a:pathLst>
          </a:custGeom>
        </p:spPr>
        <p:txBody>
          <a:bodyPr anchor="t"/>
          <a:lstStyle>
            <a:lvl1pPr marL="285750" indent="-285750">
              <a:buClr>
                <a:schemeClr val="accent1"/>
              </a:buClr>
              <a:buFont typeface="Arial" panose="020B0604020202020204" pitchFamily="34" charset="0"/>
              <a:buChar char="•"/>
              <a:defRPr sz="1800">
                <a:solidFill>
                  <a:srgbClr val="1F3340"/>
                </a:solidFill>
                <a:latin typeface="Aptos Light" panose="020F050202020403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de-DE" err="1"/>
              <a:t>Bulletpoint</a:t>
            </a:r>
            <a:endParaRPr lang="de-DE"/>
          </a:p>
          <a:p>
            <a:pPr lvl="0"/>
            <a:r>
              <a:rPr lang="de-DE" err="1"/>
              <a:t>Bulletpoint</a:t>
            </a:r>
            <a:endParaRPr lang="de-DE"/>
          </a:p>
          <a:p>
            <a:pPr lvl="0"/>
            <a:r>
              <a:rPr lang="de-DE" err="1"/>
              <a:t>Bulletpoint</a:t>
            </a:r>
            <a:endParaRPr lang="en-GB"/>
          </a:p>
        </p:txBody>
      </p:sp>
    </p:spTree>
    <p:extLst>
      <p:ext uri="{BB962C8B-B14F-4D97-AF65-F5344CB8AC3E}">
        <p14:creationId xmlns:p14="http://schemas.microsoft.com/office/powerpoint/2010/main" val="4268421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9" name="Text Placeholder 31">
            <a:extLst>
              <a:ext uri="{FF2B5EF4-FFF2-40B4-BE49-F238E27FC236}">
                <a16:creationId xmlns:a16="http://schemas.microsoft.com/office/drawing/2014/main" id="{599488A7-94C2-4645-01F0-87F7DDBB62E5}"/>
              </a:ext>
            </a:extLst>
          </p:cNvPr>
          <p:cNvSpPr>
            <a:spLocks noGrp="1"/>
          </p:cNvSpPr>
          <p:nvPr>
            <p:ph type="body" sz="quarter" idx="13" hasCustomPrompt="1"/>
          </p:nvPr>
        </p:nvSpPr>
        <p:spPr>
          <a:xfrm>
            <a:off x="1056239" y="4186526"/>
            <a:ext cx="5330735"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285750" indent="-28575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de-DE" err="1"/>
              <a:t>Bulletpoint</a:t>
            </a:r>
            <a:endParaRPr lang="de-DE"/>
          </a:p>
          <a:p>
            <a:pPr lvl="0"/>
            <a:r>
              <a:rPr lang="de-DE" err="1"/>
              <a:t>Bulletpoint</a:t>
            </a:r>
            <a:endParaRPr lang="de-DE"/>
          </a:p>
          <a:p>
            <a:pPr lvl="0"/>
            <a:r>
              <a:rPr lang="de-DE" err="1"/>
              <a:t>Bulletpoint</a:t>
            </a:r>
            <a:endParaRPr lang="en-GB"/>
          </a:p>
        </p:txBody>
      </p:sp>
      <p:sp>
        <p:nvSpPr>
          <p:cNvPr id="10" name="Picture Placeholder 2">
            <a:extLst>
              <a:ext uri="{FF2B5EF4-FFF2-40B4-BE49-F238E27FC236}">
                <a16:creationId xmlns:a16="http://schemas.microsoft.com/office/drawing/2014/main" id="{123AB7D3-7903-83BB-856D-A69A2503DB31}"/>
              </a:ext>
            </a:extLst>
          </p:cNvPr>
          <p:cNvSpPr>
            <a:spLocks noGrp="1"/>
          </p:cNvSpPr>
          <p:nvPr>
            <p:ph type="pic" idx="1"/>
          </p:nvPr>
        </p:nvSpPr>
        <p:spPr>
          <a:xfrm>
            <a:off x="6787475" y="0"/>
            <a:ext cx="5404525" cy="6858000"/>
          </a:xfrm>
          <a:prstGeom prst="rect">
            <a:avLst/>
          </a:prstGeom>
          <a:pattFill prst="pct10">
            <a:fgClr>
              <a:schemeClr val="tx1"/>
            </a:fgClr>
            <a:bgClr>
              <a:schemeClr val="bg1"/>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GB"/>
          </a:p>
        </p:txBody>
      </p:sp>
      <p:sp>
        <p:nvSpPr>
          <p:cNvPr id="2" name="Text Placeholder 29">
            <a:extLst>
              <a:ext uri="{FF2B5EF4-FFF2-40B4-BE49-F238E27FC236}">
                <a16:creationId xmlns:a16="http://schemas.microsoft.com/office/drawing/2014/main" id="{691E8606-CE3A-D885-4595-D45A675F3C3B}"/>
              </a:ext>
            </a:extLst>
          </p:cNvPr>
          <p:cNvSpPr>
            <a:spLocks noGrp="1"/>
          </p:cNvSpPr>
          <p:nvPr>
            <p:ph type="body" sz="quarter" idx="11" hasCustomPrompt="1"/>
          </p:nvPr>
        </p:nvSpPr>
        <p:spPr>
          <a:xfrm>
            <a:off x="1056239"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3" name="Text Placeholder 31">
            <a:extLst>
              <a:ext uri="{FF2B5EF4-FFF2-40B4-BE49-F238E27FC236}">
                <a16:creationId xmlns:a16="http://schemas.microsoft.com/office/drawing/2014/main" id="{D340C0E1-183E-BF09-CDB3-3B371EC8829C}"/>
              </a:ext>
            </a:extLst>
          </p:cNvPr>
          <p:cNvSpPr>
            <a:spLocks noGrp="1"/>
          </p:cNvSpPr>
          <p:nvPr>
            <p:ph type="body" sz="quarter" idx="12" hasCustomPrompt="1"/>
          </p:nvPr>
        </p:nvSpPr>
        <p:spPr>
          <a:xfrm>
            <a:off x="1056239" y="1858085"/>
            <a:ext cx="5319160" cy="2112032"/>
          </a:xfrm>
          <a:prstGeom prst="rect">
            <a:avLst/>
          </a:prstGeom>
        </p:spPr>
        <p:txBody>
          <a:bodyPr anchor="t"/>
          <a:lstStyle>
            <a:lvl1pPr marL="0" indent="0">
              <a:buNone/>
              <a:defRPr sz="19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Tree>
    <p:extLst>
      <p:ext uri="{BB962C8B-B14F-4D97-AF65-F5344CB8AC3E}">
        <p14:creationId xmlns:p14="http://schemas.microsoft.com/office/powerpoint/2010/main" val="39348646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Text / Image Cut Left">
    <p:spTree>
      <p:nvGrpSpPr>
        <p:cNvPr id="1" name=""/>
        <p:cNvGrpSpPr/>
        <p:nvPr/>
      </p:nvGrpSpPr>
      <p:grpSpPr>
        <a:xfrm>
          <a:off x="0" y="0"/>
          <a:ext cx="0" cy="0"/>
          <a:chOff x="0" y="0"/>
          <a:chExt cx="0" cy="0"/>
        </a:xfrm>
      </p:grpSpPr>
      <p:sp>
        <p:nvSpPr>
          <p:cNvPr id="13" name="Text Placeholder 29">
            <a:extLst>
              <a:ext uri="{FF2B5EF4-FFF2-40B4-BE49-F238E27FC236}">
                <a16:creationId xmlns:a16="http://schemas.microsoft.com/office/drawing/2014/main" id="{3DFA217A-EACA-E6F8-5679-E007D6E78519}"/>
              </a:ext>
            </a:extLst>
          </p:cNvPr>
          <p:cNvSpPr>
            <a:spLocks noGrp="1"/>
          </p:cNvSpPr>
          <p:nvPr>
            <p:ph type="body" sz="quarter" idx="11" hasCustomPrompt="1"/>
          </p:nvPr>
        </p:nvSpPr>
        <p:spPr>
          <a:xfrm>
            <a:off x="5918201"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14" name="Text Placeholder 31">
            <a:extLst>
              <a:ext uri="{FF2B5EF4-FFF2-40B4-BE49-F238E27FC236}">
                <a16:creationId xmlns:a16="http://schemas.microsoft.com/office/drawing/2014/main" id="{1EF9A817-717C-0364-9A16-C58FD0DFD4C2}"/>
              </a:ext>
            </a:extLst>
          </p:cNvPr>
          <p:cNvSpPr>
            <a:spLocks noGrp="1"/>
          </p:cNvSpPr>
          <p:nvPr>
            <p:ph type="body" sz="quarter" idx="12" hasCustomPrompt="1"/>
          </p:nvPr>
        </p:nvSpPr>
        <p:spPr>
          <a:xfrm>
            <a:off x="5918201" y="1858085"/>
            <a:ext cx="5319160" cy="2112032"/>
          </a:xfrm>
          <a:prstGeom prst="rect">
            <a:avLst/>
          </a:prstGeom>
        </p:spPr>
        <p:txBody>
          <a:bodyPr anchor="t"/>
          <a:lstStyle>
            <a:lvl1pPr marL="0" indent="0">
              <a:buNone/>
              <a:defRPr sz="20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15" name="Text Placeholder 31">
            <a:extLst>
              <a:ext uri="{FF2B5EF4-FFF2-40B4-BE49-F238E27FC236}">
                <a16:creationId xmlns:a16="http://schemas.microsoft.com/office/drawing/2014/main" id="{CA06BF46-05BD-912D-E6CD-64F67350663B}"/>
              </a:ext>
            </a:extLst>
          </p:cNvPr>
          <p:cNvSpPr>
            <a:spLocks noGrp="1"/>
          </p:cNvSpPr>
          <p:nvPr>
            <p:ph type="body" sz="quarter" idx="13" hasCustomPrompt="1"/>
          </p:nvPr>
        </p:nvSpPr>
        <p:spPr>
          <a:xfrm>
            <a:off x="6728430" y="4186526"/>
            <a:ext cx="4508932"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de-DE" err="1"/>
              <a:t>Bulletpoint</a:t>
            </a:r>
            <a:endParaRPr lang="de-DE"/>
          </a:p>
          <a:p>
            <a:pPr lvl="0"/>
            <a:r>
              <a:rPr lang="de-DE" err="1"/>
              <a:t>Bulletpoint</a:t>
            </a:r>
            <a:endParaRPr lang="de-DE"/>
          </a:p>
          <a:p>
            <a:pPr lvl="0"/>
            <a:r>
              <a:rPr lang="de-DE" err="1"/>
              <a:t>Bulletpoint</a:t>
            </a:r>
            <a:endParaRPr lang="en-GB"/>
          </a:p>
        </p:txBody>
      </p:sp>
      <p:sp>
        <p:nvSpPr>
          <p:cNvPr id="5" name="Picture Placeholder 4">
            <a:extLst>
              <a:ext uri="{FF2B5EF4-FFF2-40B4-BE49-F238E27FC236}">
                <a16:creationId xmlns:a16="http://schemas.microsoft.com/office/drawing/2014/main" id="{7E0DAAC5-7FB1-18BA-91D5-A1D763527B57}"/>
              </a:ext>
            </a:extLst>
          </p:cNvPr>
          <p:cNvSpPr>
            <a:spLocks noGrp="1"/>
          </p:cNvSpPr>
          <p:nvPr>
            <p:ph type="pic" sz="quarter" idx="14"/>
          </p:nvPr>
        </p:nvSpPr>
        <p:spPr>
          <a:xfrm>
            <a:off x="509587" y="-34877"/>
            <a:ext cx="6374274" cy="6909502"/>
          </a:xfrm>
          <a:custGeom>
            <a:avLst/>
            <a:gdLst>
              <a:gd name="connsiteX0" fmla="*/ 0 w 6856412"/>
              <a:gd name="connsiteY0" fmla="*/ 0 h 6858000"/>
              <a:gd name="connsiteX1" fmla="*/ 6856412 w 6856412"/>
              <a:gd name="connsiteY1" fmla="*/ 0 h 6858000"/>
              <a:gd name="connsiteX2" fmla="*/ 6856412 w 6856412"/>
              <a:gd name="connsiteY2" fmla="*/ 6858000 h 6858000"/>
              <a:gd name="connsiteX3" fmla="*/ 0 w 6856412"/>
              <a:gd name="connsiteY3" fmla="*/ 6858000 h 6858000"/>
              <a:gd name="connsiteX4" fmla="*/ 0 w 6856412"/>
              <a:gd name="connsiteY4" fmla="*/ 0 h 6858000"/>
              <a:gd name="connsiteX0" fmla="*/ 0 w 6856412"/>
              <a:gd name="connsiteY0" fmla="*/ 9939 h 6867939"/>
              <a:gd name="connsiteX1" fmla="*/ 3755403 w 6856412"/>
              <a:gd name="connsiteY1" fmla="*/ 0 h 6867939"/>
              <a:gd name="connsiteX2" fmla="*/ 6856412 w 6856412"/>
              <a:gd name="connsiteY2" fmla="*/ 6867939 h 6867939"/>
              <a:gd name="connsiteX3" fmla="*/ 0 w 6856412"/>
              <a:gd name="connsiteY3" fmla="*/ 6867939 h 6867939"/>
              <a:gd name="connsiteX4" fmla="*/ 0 w 6856412"/>
              <a:gd name="connsiteY4" fmla="*/ 9939 h 6867939"/>
              <a:gd name="connsiteX0" fmla="*/ 0 w 6856412"/>
              <a:gd name="connsiteY0" fmla="*/ 1626 h 6859626"/>
              <a:gd name="connsiteX1" fmla="*/ 3098698 w 6856412"/>
              <a:gd name="connsiteY1" fmla="*/ 0 h 6859626"/>
              <a:gd name="connsiteX2" fmla="*/ 6856412 w 6856412"/>
              <a:gd name="connsiteY2" fmla="*/ 6859626 h 6859626"/>
              <a:gd name="connsiteX3" fmla="*/ 0 w 6856412"/>
              <a:gd name="connsiteY3" fmla="*/ 6859626 h 6859626"/>
              <a:gd name="connsiteX4" fmla="*/ 0 w 6856412"/>
              <a:gd name="connsiteY4" fmla="*/ 1626 h 6859626"/>
              <a:gd name="connsiteX0" fmla="*/ 0 w 5917074"/>
              <a:gd name="connsiteY0" fmla="*/ 1626 h 6859626"/>
              <a:gd name="connsiteX1" fmla="*/ 3098698 w 5917074"/>
              <a:gd name="connsiteY1" fmla="*/ 0 h 6859626"/>
              <a:gd name="connsiteX2" fmla="*/ 5917074 w 5917074"/>
              <a:gd name="connsiteY2" fmla="*/ 6851313 h 6859626"/>
              <a:gd name="connsiteX3" fmla="*/ 0 w 5917074"/>
              <a:gd name="connsiteY3" fmla="*/ 6859626 h 6859626"/>
              <a:gd name="connsiteX4" fmla="*/ 0 w 5917074"/>
              <a:gd name="connsiteY4" fmla="*/ 1626 h 6859626"/>
              <a:gd name="connsiteX0" fmla="*/ 0 w 6374274"/>
              <a:gd name="connsiteY0" fmla="*/ 1626 h 6876251"/>
              <a:gd name="connsiteX1" fmla="*/ 3098698 w 6374274"/>
              <a:gd name="connsiteY1" fmla="*/ 0 h 6876251"/>
              <a:gd name="connsiteX2" fmla="*/ 6374274 w 6374274"/>
              <a:gd name="connsiteY2" fmla="*/ 6876251 h 6876251"/>
              <a:gd name="connsiteX3" fmla="*/ 0 w 6374274"/>
              <a:gd name="connsiteY3" fmla="*/ 6859626 h 6876251"/>
              <a:gd name="connsiteX4" fmla="*/ 0 w 6374274"/>
              <a:gd name="connsiteY4" fmla="*/ 1626 h 6876251"/>
              <a:gd name="connsiteX0" fmla="*/ 0 w 6374274"/>
              <a:gd name="connsiteY0" fmla="*/ 34877 h 6909502"/>
              <a:gd name="connsiteX1" fmla="*/ 3240014 w 6374274"/>
              <a:gd name="connsiteY1" fmla="*/ 0 h 6909502"/>
              <a:gd name="connsiteX2" fmla="*/ 6374274 w 6374274"/>
              <a:gd name="connsiteY2" fmla="*/ 6909502 h 6909502"/>
              <a:gd name="connsiteX3" fmla="*/ 0 w 6374274"/>
              <a:gd name="connsiteY3" fmla="*/ 6892877 h 6909502"/>
              <a:gd name="connsiteX4" fmla="*/ 0 w 6374274"/>
              <a:gd name="connsiteY4" fmla="*/ 34877 h 690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274" h="6909502">
                <a:moveTo>
                  <a:pt x="0" y="34877"/>
                </a:moveTo>
                <a:lnTo>
                  <a:pt x="3240014" y="0"/>
                </a:lnTo>
                <a:lnTo>
                  <a:pt x="6374274" y="6909502"/>
                </a:lnTo>
                <a:lnTo>
                  <a:pt x="0" y="6892877"/>
                </a:lnTo>
                <a:lnTo>
                  <a:pt x="0" y="34877"/>
                </a:lnTo>
                <a:close/>
              </a:path>
            </a:pathLst>
          </a:custGeom>
          <a:pattFill prst="pct10">
            <a:fgClr>
              <a:schemeClr val="tx1"/>
            </a:fgClr>
            <a:bgClr>
              <a:schemeClr val="bg1"/>
            </a:bgClr>
          </a:pattFill>
        </p:spPr>
        <p:txBody>
          <a:bodyPr/>
          <a:lstStyle>
            <a:lvl1pPr>
              <a:defRPr lang="en-GB" dirty="0"/>
            </a:lvl1pPr>
          </a:lstStyle>
          <a:p>
            <a:r>
              <a:rPr lang="de-DE"/>
              <a:t>Bild durch Klicken auf Symbol hinzufügen</a:t>
            </a:r>
            <a:endParaRPr lang="en-GB"/>
          </a:p>
        </p:txBody>
      </p:sp>
    </p:spTree>
    <p:extLst>
      <p:ext uri="{BB962C8B-B14F-4D97-AF65-F5344CB8AC3E}">
        <p14:creationId xmlns:p14="http://schemas.microsoft.com/office/powerpoint/2010/main" val="9450083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Text / Laptop Image right">
    <p:spTree>
      <p:nvGrpSpPr>
        <p:cNvPr id="1" name=""/>
        <p:cNvGrpSpPr/>
        <p:nvPr/>
      </p:nvGrpSpPr>
      <p:grpSpPr>
        <a:xfrm>
          <a:off x="0" y="0"/>
          <a:ext cx="0" cy="0"/>
          <a:chOff x="0" y="0"/>
          <a:chExt cx="0" cy="0"/>
        </a:xfrm>
      </p:grpSpPr>
      <p:pic>
        <p:nvPicPr>
          <p:cNvPr id="2" name="Graphique 9">
            <a:extLst>
              <a:ext uri="{FF2B5EF4-FFF2-40B4-BE49-F238E27FC236}">
                <a16:creationId xmlns:a16="http://schemas.microsoft.com/office/drawing/2014/main" id="{94625C68-77FC-01DD-A0DE-366D0A2A78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2612" y="1286284"/>
            <a:ext cx="7563531" cy="4285432"/>
          </a:xfrm>
          <a:prstGeom prst="rect">
            <a:avLst/>
          </a:prstGeom>
        </p:spPr>
      </p:pic>
      <p:sp>
        <p:nvSpPr>
          <p:cNvPr id="8" name="Picture Placeholder 2">
            <a:extLst>
              <a:ext uri="{FF2B5EF4-FFF2-40B4-BE49-F238E27FC236}">
                <a16:creationId xmlns:a16="http://schemas.microsoft.com/office/drawing/2014/main" id="{4F1B3960-F704-148B-A207-AE7B8916C24C}"/>
              </a:ext>
            </a:extLst>
          </p:cNvPr>
          <p:cNvSpPr>
            <a:spLocks noGrp="1"/>
          </p:cNvSpPr>
          <p:nvPr>
            <p:ph type="pic" sz="quarter" idx="14" hasCustomPrompt="1"/>
          </p:nvPr>
        </p:nvSpPr>
        <p:spPr>
          <a:xfrm>
            <a:off x="6941344" y="1543051"/>
            <a:ext cx="5250656" cy="359568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
        <p:nvSpPr>
          <p:cNvPr id="10" name="Text Placeholder 31">
            <a:extLst>
              <a:ext uri="{FF2B5EF4-FFF2-40B4-BE49-F238E27FC236}">
                <a16:creationId xmlns:a16="http://schemas.microsoft.com/office/drawing/2014/main" id="{5C043421-E5BC-CD52-D9C2-3A84862B7BBA}"/>
              </a:ext>
            </a:extLst>
          </p:cNvPr>
          <p:cNvSpPr>
            <a:spLocks noGrp="1"/>
          </p:cNvSpPr>
          <p:nvPr>
            <p:ph type="body" sz="quarter" idx="13" hasCustomPrompt="1"/>
          </p:nvPr>
        </p:nvSpPr>
        <p:spPr>
          <a:xfrm>
            <a:off x="1056239" y="4186526"/>
            <a:ext cx="5330735"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de-DE" err="1"/>
              <a:t>Bulletpoint</a:t>
            </a:r>
            <a:endParaRPr lang="de-DE"/>
          </a:p>
          <a:p>
            <a:pPr lvl="0"/>
            <a:r>
              <a:rPr lang="de-DE" err="1"/>
              <a:t>Bulletpoint</a:t>
            </a:r>
            <a:endParaRPr lang="de-DE"/>
          </a:p>
          <a:p>
            <a:pPr lvl="0"/>
            <a:r>
              <a:rPr lang="de-DE" err="1"/>
              <a:t>Bulletpoint</a:t>
            </a:r>
            <a:endParaRPr lang="en-GB"/>
          </a:p>
        </p:txBody>
      </p:sp>
      <p:sp>
        <p:nvSpPr>
          <p:cNvPr id="11" name="Text Placeholder 29">
            <a:extLst>
              <a:ext uri="{FF2B5EF4-FFF2-40B4-BE49-F238E27FC236}">
                <a16:creationId xmlns:a16="http://schemas.microsoft.com/office/drawing/2014/main" id="{3003C403-4E76-E390-AAAC-3D5E888896BF}"/>
              </a:ext>
            </a:extLst>
          </p:cNvPr>
          <p:cNvSpPr>
            <a:spLocks noGrp="1"/>
          </p:cNvSpPr>
          <p:nvPr>
            <p:ph type="body" sz="quarter" idx="11" hasCustomPrompt="1"/>
          </p:nvPr>
        </p:nvSpPr>
        <p:spPr>
          <a:xfrm>
            <a:off x="1056239"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12" name="Text Placeholder 31">
            <a:extLst>
              <a:ext uri="{FF2B5EF4-FFF2-40B4-BE49-F238E27FC236}">
                <a16:creationId xmlns:a16="http://schemas.microsoft.com/office/drawing/2014/main" id="{CF1DFE1C-E792-579D-79EA-113825A16F35}"/>
              </a:ext>
            </a:extLst>
          </p:cNvPr>
          <p:cNvSpPr>
            <a:spLocks noGrp="1"/>
          </p:cNvSpPr>
          <p:nvPr>
            <p:ph type="body" sz="quarter" idx="12" hasCustomPrompt="1"/>
          </p:nvPr>
        </p:nvSpPr>
        <p:spPr>
          <a:xfrm>
            <a:off x="1056239" y="1858085"/>
            <a:ext cx="5319160" cy="2112032"/>
          </a:xfrm>
          <a:prstGeom prst="rect">
            <a:avLst/>
          </a:prstGeom>
        </p:spPr>
        <p:txBody>
          <a:bodyPr anchor="t"/>
          <a:lstStyle>
            <a:lvl1pPr marL="0" indent="0">
              <a:buNone/>
              <a:defRPr sz="19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Tree>
    <p:extLst>
      <p:ext uri="{BB962C8B-B14F-4D97-AF65-F5344CB8AC3E}">
        <p14:creationId xmlns:p14="http://schemas.microsoft.com/office/powerpoint/2010/main" val="6872773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Text / Monitor Image right">
    <p:spTree>
      <p:nvGrpSpPr>
        <p:cNvPr id="1" name=""/>
        <p:cNvGrpSpPr/>
        <p:nvPr/>
      </p:nvGrpSpPr>
      <p:grpSpPr>
        <a:xfrm>
          <a:off x="0" y="0"/>
          <a:ext cx="0" cy="0"/>
          <a:chOff x="0" y="0"/>
          <a:chExt cx="0" cy="0"/>
        </a:xfrm>
      </p:grpSpPr>
      <p:pic>
        <p:nvPicPr>
          <p:cNvPr id="2" name="Graphique 5">
            <a:extLst>
              <a:ext uri="{FF2B5EF4-FFF2-40B4-BE49-F238E27FC236}">
                <a16:creationId xmlns:a16="http://schemas.microsoft.com/office/drawing/2014/main" id="{4918ED61-2762-F5B2-4971-9251F655AB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76999" y="1421655"/>
            <a:ext cx="5330735" cy="4423560"/>
          </a:xfrm>
          <a:prstGeom prst="rect">
            <a:avLst/>
          </a:prstGeom>
        </p:spPr>
      </p:pic>
      <p:sp>
        <p:nvSpPr>
          <p:cNvPr id="8" name="Picture Placeholder 2">
            <a:extLst>
              <a:ext uri="{FF2B5EF4-FFF2-40B4-BE49-F238E27FC236}">
                <a16:creationId xmlns:a16="http://schemas.microsoft.com/office/drawing/2014/main" id="{42DE70D6-2398-63BD-B1C6-06659AE0CCAE}"/>
              </a:ext>
            </a:extLst>
          </p:cNvPr>
          <p:cNvSpPr>
            <a:spLocks noGrp="1"/>
          </p:cNvSpPr>
          <p:nvPr>
            <p:ph type="pic" sz="quarter" idx="14" hasCustomPrompt="1"/>
          </p:nvPr>
        </p:nvSpPr>
        <p:spPr>
          <a:xfrm>
            <a:off x="6701872" y="1669221"/>
            <a:ext cx="4897425" cy="2931354"/>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
        <p:nvSpPr>
          <p:cNvPr id="7" name="Text Placeholder 31">
            <a:extLst>
              <a:ext uri="{FF2B5EF4-FFF2-40B4-BE49-F238E27FC236}">
                <a16:creationId xmlns:a16="http://schemas.microsoft.com/office/drawing/2014/main" id="{F5D8BF63-4EE1-1232-6583-2D28EDE66E8D}"/>
              </a:ext>
            </a:extLst>
          </p:cNvPr>
          <p:cNvSpPr>
            <a:spLocks noGrp="1"/>
          </p:cNvSpPr>
          <p:nvPr>
            <p:ph type="body" sz="quarter" idx="13" hasCustomPrompt="1"/>
          </p:nvPr>
        </p:nvSpPr>
        <p:spPr>
          <a:xfrm>
            <a:off x="1056239" y="4186526"/>
            <a:ext cx="5330735"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de-DE" err="1"/>
              <a:t>Bulletpoint</a:t>
            </a:r>
            <a:endParaRPr lang="de-DE"/>
          </a:p>
          <a:p>
            <a:pPr lvl="0"/>
            <a:r>
              <a:rPr lang="de-DE" err="1"/>
              <a:t>Bulletpoint</a:t>
            </a:r>
            <a:endParaRPr lang="de-DE"/>
          </a:p>
          <a:p>
            <a:pPr lvl="0"/>
            <a:r>
              <a:rPr lang="de-DE" err="1"/>
              <a:t>Bulletpoint</a:t>
            </a:r>
            <a:endParaRPr lang="en-GB"/>
          </a:p>
        </p:txBody>
      </p:sp>
      <p:sp>
        <p:nvSpPr>
          <p:cNvPr id="9" name="Text Placeholder 29">
            <a:extLst>
              <a:ext uri="{FF2B5EF4-FFF2-40B4-BE49-F238E27FC236}">
                <a16:creationId xmlns:a16="http://schemas.microsoft.com/office/drawing/2014/main" id="{099C075D-3A0B-A88D-5B5F-66150257E73B}"/>
              </a:ext>
            </a:extLst>
          </p:cNvPr>
          <p:cNvSpPr>
            <a:spLocks noGrp="1"/>
          </p:cNvSpPr>
          <p:nvPr>
            <p:ph type="body" sz="quarter" idx="11" hasCustomPrompt="1"/>
          </p:nvPr>
        </p:nvSpPr>
        <p:spPr>
          <a:xfrm>
            <a:off x="1056239"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10" name="Text Placeholder 31">
            <a:extLst>
              <a:ext uri="{FF2B5EF4-FFF2-40B4-BE49-F238E27FC236}">
                <a16:creationId xmlns:a16="http://schemas.microsoft.com/office/drawing/2014/main" id="{18355ED3-5B71-86AC-3281-4035DC2F5FBF}"/>
              </a:ext>
            </a:extLst>
          </p:cNvPr>
          <p:cNvSpPr>
            <a:spLocks noGrp="1"/>
          </p:cNvSpPr>
          <p:nvPr>
            <p:ph type="body" sz="quarter" idx="12" hasCustomPrompt="1"/>
          </p:nvPr>
        </p:nvSpPr>
        <p:spPr>
          <a:xfrm>
            <a:off x="1056239" y="1858085"/>
            <a:ext cx="5319160" cy="2112032"/>
          </a:xfrm>
          <a:prstGeom prst="rect">
            <a:avLst/>
          </a:prstGeom>
        </p:spPr>
        <p:txBody>
          <a:bodyPr anchor="t"/>
          <a:lstStyle>
            <a:lvl1pPr marL="0" indent="0">
              <a:buNone/>
              <a:defRPr sz="19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Tree>
    <p:extLst>
      <p:ext uri="{BB962C8B-B14F-4D97-AF65-F5344CB8AC3E}">
        <p14:creationId xmlns:p14="http://schemas.microsoft.com/office/powerpoint/2010/main" val="35746292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Text / Phone Image left">
    <p:spTree>
      <p:nvGrpSpPr>
        <p:cNvPr id="1" name=""/>
        <p:cNvGrpSpPr/>
        <p:nvPr/>
      </p:nvGrpSpPr>
      <p:grpSpPr>
        <a:xfrm>
          <a:off x="0" y="0"/>
          <a:ext cx="0" cy="0"/>
          <a:chOff x="0" y="0"/>
          <a:chExt cx="0" cy="0"/>
        </a:xfrm>
      </p:grpSpPr>
      <p:sp>
        <p:nvSpPr>
          <p:cNvPr id="3" name="Text Placeholder 29">
            <a:extLst>
              <a:ext uri="{FF2B5EF4-FFF2-40B4-BE49-F238E27FC236}">
                <a16:creationId xmlns:a16="http://schemas.microsoft.com/office/drawing/2014/main" id="{2EC45CA1-B78E-6B1E-28D3-28968EAB12E7}"/>
              </a:ext>
            </a:extLst>
          </p:cNvPr>
          <p:cNvSpPr>
            <a:spLocks noGrp="1"/>
          </p:cNvSpPr>
          <p:nvPr>
            <p:ph type="body" sz="quarter" idx="11" hasCustomPrompt="1"/>
          </p:nvPr>
        </p:nvSpPr>
        <p:spPr>
          <a:xfrm>
            <a:off x="5371171"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4" name="Text Placeholder 31">
            <a:extLst>
              <a:ext uri="{FF2B5EF4-FFF2-40B4-BE49-F238E27FC236}">
                <a16:creationId xmlns:a16="http://schemas.microsoft.com/office/drawing/2014/main" id="{B1A8783E-90F1-266B-3631-E466153BFA27}"/>
              </a:ext>
            </a:extLst>
          </p:cNvPr>
          <p:cNvSpPr>
            <a:spLocks noGrp="1"/>
          </p:cNvSpPr>
          <p:nvPr>
            <p:ph type="body" sz="quarter" idx="12" hasCustomPrompt="1"/>
          </p:nvPr>
        </p:nvSpPr>
        <p:spPr>
          <a:xfrm>
            <a:off x="5371171" y="1858085"/>
            <a:ext cx="5319160" cy="2112032"/>
          </a:xfrm>
          <a:prstGeom prst="rect">
            <a:avLst/>
          </a:prstGeom>
        </p:spPr>
        <p:txBody>
          <a:bodyPr anchor="t"/>
          <a:lstStyle>
            <a:lvl1pPr marL="0" indent="0">
              <a:buNone/>
              <a:defRPr sz="20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5" name="Text Placeholder 31">
            <a:extLst>
              <a:ext uri="{FF2B5EF4-FFF2-40B4-BE49-F238E27FC236}">
                <a16:creationId xmlns:a16="http://schemas.microsoft.com/office/drawing/2014/main" id="{2D2655F7-7949-5688-84B9-4A7D1B8D1A77}"/>
              </a:ext>
            </a:extLst>
          </p:cNvPr>
          <p:cNvSpPr>
            <a:spLocks noGrp="1"/>
          </p:cNvSpPr>
          <p:nvPr>
            <p:ph type="body" sz="quarter" idx="13" hasCustomPrompt="1"/>
          </p:nvPr>
        </p:nvSpPr>
        <p:spPr>
          <a:xfrm>
            <a:off x="5371171" y="4186526"/>
            <a:ext cx="5330735"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de-DE" err="1"/>
              <a:t>Bulletpoint</a:t>
            </a:r>
            <a:endParaRPr lang="de-DE"/>
          </a:p>
          <a:p>
            <a:pPr lvl="0"/>
            <a:r>
              <a:rPr lang="de-DE" err="1"/>
              <a:t>Bulletpoint</a:t>
            </a:r>
            <a:endParaRPr lang="de-DE"/>
          </a:p>
          <a:p>
            <a:pPr lvl="0"/>
            <a:r>
              <a:rPr lang="de-DE" err="1"/>
              <a:t>Bulletpoint</a:t>
            </a:r>
            <a:endParaRPr lang="en-GB"/>
          </a:p>
        </p:txBody>
      </p:sp>
      <p:pic>
        <p:nvPicPr>
          <p:cNvPr id="6" name="Picture 15">
            <a:extLst>
              <a:ext uri="{FF2B5EF4-FFF2-40B4-BE49-F238E27FC236}">
                <a16:creationId xmlns:a16="http://schemas.microsoft.com/office/drawing/2014/main" id="{F12FB41F-91AD-C825-5F6D-012D922C9FFB}"/>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798947" y="647700"/>
            <a:ext cx="2614598" cy="5197515"/>
          </a:xfrm>
          <a:prstGeom prst="rect">
            <a:avLst/>
          </a:prstGeom>
          <a:effectLst/>
        </p:spPr>
      </p:pic>
      <p:sp>
        <p:nvSpPr>
          <p:cNvPr id="7" name="Picture Placeholder 2">
            <a:extLst>
              <a:ext uri="{FF2B5EF4-FFF2-40B4-BE49-F238E27FC236}">
                <a16:creationId xmlns:a16="http://schemas.microsoft.com/office/drawing/2014/main" id="{5580E180-2A3C-D53E-CB07-CB588D010C3A}"/>
              </a:ext>
            </a:extLst>
          </p:cNvPr>
          <p:cNvSpPr>
            <a:spLocks noGrp="1"/>
          </p:cNvSpPr>
          <p:nvPr>
            <p:ph type="pic" sz="quarter" idx="14" hasCustomPrompt="1"/>
          </p:nvPr>
        </p:nvSpPr>
        <p:spPr>
          <a:xfrm>
            <a:off x="1922793" y="1134211"/>
            <a:ext cx="2377428" cy="426075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
        <p:nvSpPr>
          <p:cNvPr id="9" name="Rectangle 8">
            <a:extLst>
              <a:ext uri="{FF2B5EF4-FFF2-40B4-BE49-F238E27FC236}">
                <a16:creationId xmlns:a16="http://schemas.microsoft.com/office/drawing/2014/main" id="{2F95726C-6F44-B9F4-46D9-B5D086897CEB}"/>
              </a:ext>
            </a:extLst>
          </p:cNvPr>
          <p:cNvSpPr/>
          <p:nvPr userDrawn="1"/>
        </p:nvSpPr>
        <p:spPr>
          <a:xfrm>
            <a:off x="2869897" y="936076"/>
            <a:ext cx="733488" cy="148749"/>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812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Text / Phone Image right">
    <p:spTree>
      <p:nvGrpSpPr>
        <p:cNvPr id="1" name=""/>
        <p:cNvGrpSpPr/>
        <p:nvPr/>
      </p:nvGrpSpPr>
      <p:grpSpPr>
        <a:xfrm>
          <a:off x="0" y="0"/>
          <a:ext cx="0" cy="0"/>
          <a:chOff x="0" y="0"/>
          <a:chExt cx="0" cy="0"/>
        </a:xfrm>
      </p:grpSpPr>
      <p:sp>
        <p:nvSpPr>
          <p:cNvPr id="3" name="Text Placeholder 29">
            <a:extLst>
              <a:ext uri="{FF2B5EF4-FFF2-40B4-BE49-F238E27FC236}">
                <a16:creationId xmlns:a16="http://schemas.microsoft.com/office/drawing/2014/main" id="{2EC45CA1-B78E-6B1E-28D3-28968EAB12E7}"/>
              </a:ext>
            </a:extLst>
          </p:cNvPr>
          <p:cNvSpPr>
            <a:spLocks noGrp="1"/>
          </p:cNvSpPr>
          <p:nvPr>
            <p:ph type="body" sz="quarter" idx="11" hasCustomPrompt="1"/>
          </p:nvPr>
        </p:nvSpPr>
        <p:spPr>
          <a:xfrm>
            <a:off x="1719593"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4" name="Text Placeholder 31">
            <a:extLst>
              <a:ext uri="{FF2B5EF4-FFF2-40B4-BE49-F238E27FC236}">
                <a16:creationId xmlns:a16="http://schemas.microsoft.com/office/drawing/2014/main" id="{B1A8783E-90F1-266B-3631-E466153BFA27}"/>
              </a:ext>
            </a:extLst>
          </p:cNvPr>
          <p:cNvSpPr>
            <a:spLocks noGrp="1"/>
          </p:cNvSpPr>
          <p:nvPr>
            <p:ph type="body" sz="quarter" idx="12" hasCustomPrompt="1"/>
          </p:nvPr>
        </p:nvSpPr>
        <p:spPr>
          <a:xfrm>
            <a:off x="1719593" y="1858085"/>
            <a:ext cx="5319160" cy="2112032"/>
          </a:xfrm>
          <a:prstGeom prst="rect">
            <a:avLst/>
          </a:prstGeom>
        </p:spPr>
        <p:txBody>
          <a:bodyPr anchor="t"/>
          <a:lstStyle>
            <a:lvl1pPr marL="0" indent="0">
              <a:buNone/>
              <a:defRPr sz="20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5" name="Text Placeholder 31">
            <a:extLst>
              <a:ext uri="{FF2B5EF4-FFF2-40B4-BE49-F238E27FC236}">
                <a16:creationId xmlns:a16="http://schemas.microsoft.com/office/drawing/2014/main" id="{2D2655F7-7949-5688-84B9-4A7D1B8D1A77}"/>
              </a:ext>
            </a:extLst>
          </p:cNvPr>
          <p:cNvSpPr>
            <a:spLocks noGrp="1"/>
          </p:cNvSpPr>
          <p:nvPr>
            <p:ph type="body" sz="quarter" idx="13" hasCustomPrompt="1"/>
          </p:nvPr>
        </p:nvSpPr>
        <p:spPr>
          <a:xfrm>
            <a:off x="1719593" y="4186526"/>
            <a:ext cx="5330735"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de-DE" err="1"/>
              <a:t>Bulletpoint</a:t>
            </a:r>
            <a:endParaRPr lang="de-DE"/>
          </a:p>
          <a:p>
            <a:pPr lvl="0"/>
            <a:r>
              <a:rPr lang="de-DE" err="1"/>
              <a:t>Bulletpoint</a:t>
            </a:r>
            <a:endParaRPr lang="de-DE"/>
          </a:p>
          <a:p>
            <a:pPr lvl="0"/>
            <a:r>
              <a:rPr lang="de-DE" err="1"/>
              <a:t>Bulletpoint</a:t>
            </a:r>
            <a:endParaRPr lang="en-GB"/>
          </a:p>
        </p:txBody>
      </p:sp>
      <p:pic>
        <p:nvPicPr>
          <p:cNvPr id="6" name="Picture 15">
            <a:extLst>
              <a:ext uri="{FF2B5EF4-FFF2-40B4-BE49-F238E27FC236}">
                <a16:creationId xmlns:a16="http://schemas.microsoft.com/office/drawing/2014/main" id="{F12FB41F-91AD-C825-5F6D-012D922C9FFB}"/>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7872533" y="647700"/>
            <a:ext cx="2614598" cy="5197515"/>
          </a:xfrm>
          <a:prstGeom prst="rect">
            <a:avLst/>
          </a:prstGeom>
          <a:effectLst/>
        </p:spPr>
      </p:pic>
      <p:sp>
        <p:nvSpPr>
          <p:cNvPr id="7" name="Picture Placeholder 2">
            <a:extLst>
              <a:ext uri="{FF2B5EF4-FFF2-40B4-BE49-F238E27FC236}">
                <a16:creationId xmlns:a16="http://schemas.microsoft.com/office/drawing/2014/main" id="{5580E180-2A3C-D53E-CB07-CB588D010C3A}"/>
              </a:ext>
            </a:extLst>
          </p:cNvPr>
          <p:cNvSpPr>
            <a:spLocks noGrp="1"/>
          </p:cNvSpPr>
          <p:nvPr>
            <p:ph type="pic" sz="quarter" idx="14" hasCustomPrompt="1"/>
          </p:nvPr>
        </p:nvSpPr>
        <p:spPr>
          <a:xfrm>
            <a:off x="7996379" y="1134211"/>
            <a:ext cx="2377428" cy="426075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Work Sans" pitchFamily="2" charset="0"/>
                <a:ea typeface="Source Sans Pro" charset="0"/>
                <a:cs typeface="Work Sans" pitchFamily="2" charset="0"/>
              </a:defRPr>
            </a:lvl1pPr>
          </a:lstStyle>
          <a:p>
            <a:r>
              <a:rPr lang="en-US"/>
              <a:t>Drag &amp; Drop Image</a:t>
            </a:r>
          </a:p>
        </p:txBody>
      </p:sp>
      <p:sp>
        <p:nvSpPr>
          <p:cNvPr id="9" name="Rectangle 8">
            <a:extLst>
              <a:ext uri="{FF2B5EF4-FFF2-40B4-BE49-F238E27FC236}">
                <a16:creationId xmlns:a16="http://schemas.microsoft.com/office/drawing/2014/main" id="{2F95726C-6F44-B9F4-46D9-B5D086897CEB}"/>
              </a:ext>
            </a:extLst>
          </p:cNvPr>
          <p:cNvSpPr/>
          <p:nvPr userDrawn="1"/>
        </p:nvSpPr>
        <p:spPr>
          <a:xfrm>
            <a:off x="8943483" y="936076"/>
            <a:ext cx="733488" cy="148749"/>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705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rtner Logo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97AC2-BDE0-D912-AD9A-98B77BA283E0}"/>
              </a:ext>
            </a:extLst>
          </p:cNvPr>
          <p:cNvSpPr>
            <a:spLocks noGrp="1"/>
          </p:cNvSpPr>
          <p:nvPr>
            <p:ph type="title"/>
          </p:nvPr>
        </p:nvSpPr>
        <p:spPr/>
        <p:txBody>
          <a:bodyPr/>
          <a:lstStyle/>
          <a:p>
            <a:r>
              <a:rPr lang="de-DE"/>
              <a:t>Mastertitelformat bearbeiten</a:t>
            </a:r>
          </a:p>
        </p:txBody>
      </p:sp>
      <p:sp>
        <p:nvSpPr>
          <p:cNvPr id="3" name="Picture Placeholder 4">
            <a:extLst>
              <a:ext uri="{FF2B5EF4-FFF2-40B4-BE49-F238E27FC236}">
                <a16:creationId xmlns:a16="http://schemas.microsoft.com/office/drawing/2014/main" id="{631F7019-DC9F-DEEB-21E9-D7B17611E8FF}"/>
              </a:ext>
            </a:extLst>
          </p:cNvPr>
          <p:cNvSpPr>
            <a:spLocks noGrp="1"/>
          </p:cNvSpPr>
          <p:nvPr>
            <p:ph type="pic" sz="quarter" idx="11" hasCustomPrompt="1"/>
          </p:nvPr>
        </p:nvSpPr>
        <p:spPr>
          <a:xfrm>
            <a:off x="2328275" y="1774688"/>
            <a:ext cx="2307400" cy="1141624"/>
          </a:xfrm>
          <a:prstGeom prst="rect">
            <a:avLst/>
          </a:prstGeom>
        </p:spPr>
        <p:txBody>
          <a:bodyPr anchor="ctr"/>
          <a:lstStyle>
            <a:lvl1pPr algn="ctr">
              <a:buNone/>
              <a:defRPr sz="2000">
                <a:solidFill>
                  <a:schemeClr val="bg1">
                    <a:lumMod val="65000"/>
                  </a:schemeClr>
                </a:solidFill>
              </a:defRPr>
            </a:lvl1pPr>
          </a:lstStyle>
          <a:p>
            <a:r>
              <a:rPr lang="en-US"/>
              <a:t>Click to add silhouette image</a:t>
            </a:r>
          </a:p>
        </p:txBody>
      </p:sp>
      <p:sp>
        <p:nvSpPr>
          <p:cNvPr id="4" name="Picture Placeholder 4">
            <a:extLst>
              <a:ext uri="{FF2B5EF4-FFF2-40B4-BE49-F238E27FC236}">
                <a16:creationId xmlns:a16="http://schemas.microsoft.com/office/drawing/2014/main" id="{9B4D067C-0C6A-764B-0BF6-DECE4BF7155D}"/>
              </a:ext>
            </a:extLst>
          </p:cNvPr>
          <p:cNvSpPr>
            <a:spLocks noGrp="1"/>
          </p:cNvSpPr>
          <p:nvPr>
            <p:ph type="pic" sz="quarter" idx="12" hasCustomPrompt="1"/>
          </p:nvPr>
        </p:nvSpPr>
        <p:spPr>
          <a:xfrm>
            <a:off x="4792249" y="1774688"/>
            <a:ext cx="2307400" cy="1141624"/>
          </a:xfrm>
          <a:prstGeom prst="rect">
            <a:avLst/>
          </a:prstGeom>
        </p:spPr>
        <p:txBody>
          <a:bodyPr anchor="ctr"/>
          <a:lstStyle>
            <a:lvl1pPr algn="ctr">
              <a:buNone/>
              <a:defRPr sz="2000">
                <a:solidFill>
                  <a:schemeClr val="bg1">
                    <a:lumMod val="65000"/>
                  </a:schemeClr>
                </a:solidFill>
              </a:defRPr>
            </a:lvl1pPr>
          </a:lstStyle>
          <a:p>
            <a:r>
              <a:rPr lang="en-US"/>
              <a:t>Click to add silhouette image</a:t>
            </a:r>
          </a:p>
        </p:txBody>
      </p:sp>
      <p:sp>
        <p:nvSpPr>
          <p:cNvPr id="5" name="Picture Placeholder 4">
            <a:extLst>
              <a:ext uri="{FF2B5EF4-FFF2-40B4-BE49-F238E27FC236}">
                <a16:creationId xmlns:a16="http://schemas.microsoft.com/office/drawing/2014/main" id="{F4F7DE05-2AF2-39FE-9DEA-F62EC692C7C4}"/>
              </a:ext>
            </a:extLst>
          </p:cNvPr>
          <p:cNvSpPr>
            <a:spLocks noGrp="1"/>
          </p:cNvSpPr>
          <p:nvPr>
            <p:ph type="pic" sz="quarter" idx="13" hasCustomPrompt="1"/>
          </p:nvPr>
        </p:nvSpPr>
        <p:spPr>
          <a:xfrm>
            <a:off x="7256223" y="1774688"/>
            <a:ext cx="2307400" cy="1141624"/>
          </a:xfrm>
          <a:prstGeom prst="rect">
            <a:avLst/>
          </a:prstGeom>
        </p:spPr>
        <p:txBody>
          <a:bodyPr anchor="ctr"/>
          <a:lstStyle>
            <a:lvl1pPr algn="ctr">
              <a:buNone/>
              <a:defRPr sz="2000">
                <a:solidFill>
                  <a:schemeClr val="bg1">
                    <a:lumMod val="65000"/>
                  </a:schemeClr>
                </a:solidFill>
              </a:defRPr>
            </a:lvl1pPr>
          </a:lstStyle>
          <a:p>
            <a:r>
              <a:rPr lang="en-US"/>
              <a:t>Click to add silhouette image</a:t>
            </a:r>
          </a:p>
        </p:txBody>
      </p:sp>
      <p:sp>
        <p:nvSpPr>
          <p:cNvPr id="7" name="Picture Placeholder 4">
            <a:extLst>
              <a:ext uri="{FF2B5EF4-FFF2-40B4-BE49-F238E27FC236}">
                <a16:creationId xmlns:a16="http://schemas.microsoft.com/office/drawing/2014/main" id="{5142CB0F-C0DE-E925-D0BA-56282BB890D5}"/>
              </a:ext>
            </a:extLst>
          </p:cNvPr>
          <p:cNvSpPr>
            <a:spLocks noGrp="1"/>
          </p:cNvSpPr>
          <p:nvPr>
            <p:ph type="pic" sz="quarter" idx="14" hasCustomPrompt="1"/>
          </p:nvPr>
        </p:nvSpPr>
        <p:spPr>
          <a:xfrm>
            <a:off x="2325665" y="3029378"/>
            <a:ext cx="2307400" cy="1141624"/>
          </a:xfrm>
          <a:prstGeom prst="rect">
            <a:avLst/>
          </a:prstGeom>
        </p:spPr>
        <p:txBody>
          <a:bodyPr anchor="ctr"/>
          <a:lstStyle>
            <a:lvl1pPr algn="ctr">
              <a:buNone/>
              <a:defRPr sz="2000">
                <a:solidFill>
                  <a:schemeClr val="bg1">
                    <a:lumMod val="65000"/>
                  </a:schemeClr>
                </a:solidFill>
              </a:defRPr>
            </a:lvl1pPr>
          </a:lstStyle>
          <a:p>
            <a:r>
              <a:rPr lang="en-US"/>
              <a:t>Click to add silhouette image</a:t>
            </a:r>
          </a:p>
        </p:txBody>
      </p:sp>
      <p:sp>
        <p:nvSpPr>
          <p:cNvPr id="8" name="Picture Placeholder 4">
            <a:extLst>
              <a:ext uri="{FF2B5EF4-FFF2-40B4-BE49-F238E27FC236}">
                <a16:creationId xmlns:a16="http://schemas.microsoft.com/office/drawing/2014/main" id="{0EB330C3-8E38-852D-E49B-1C5C5B4B3D17}"/>
              </a:ext>
            </a:extLst>
          </p:cNvPr>
          <p:cNvSpPr>
            <a:spLocks noGrp="1"/>
          </p:cNvSpPr>
          <p:nvPr>
            <p:ph type="pic" sz="quarter" idx="15" hasCustomPrompt="1"/>
          </p:nvPr>
        </p:nvSpPr>
        <p:spPr>
          <a:xfrm>
            <a:off x="4789639" y="3029378"/>
            <a:ext cx="2307400" cy="1141624"/>
          </a:xfrm>
          <a:prstGeom prst="rect">
            <a:avLst/>
          </a:prstGeom>
        </p:spPr>
        <p:txBody>
          <a:bodyPr anchor="ctr"/>
          <a:lstStyle>
            <a:lvl1pPr algn="ctr">
              <a:buNone/>
              <a:defRPr sz="2000">
                <a:solidFill>
                  <a:schemeClr val="bg1">
                    <a:lumMod val="65000"/>
                  </a:schemeClr>
                </a:solidFill>
              </a:defRPr>
            </a:lvl1pPr>
          </a:lstStyle>
          <a:p>
            <a:r>
              <a:rPr lang="en-US"/>
              <a:t>Click to add silhouette image</a:t>
            </a:r>
          </a:p>
        </p:txBody>
      </p:sp>
      <p:sp>
        <p:nvSpPr>
          <p:cNvPr id="9" name="Picture Placeholder 4">
            <a:extLst>
              <a:ext uri="{FF2B5EF4-FFF2-40B4-BE49-F238E27FC236}">
                <a16:creationId xmlns:a16="http://schemas.microsoft.com/office/drawing/2014/main" id="{B110A420-A5C8-C07E-2154-816654910DF0}"/>
              </a:ext>
            </a:extLst>
          </p:cNvPr>
          <p:cNvSpPr>
            <a:spLocks noGrp="1"/>
          </p:cNvSpPr>
          <p:nvPr>
            <p:ph type="pic" sz="quarter" idx="16" hasCustomPrompt="1"/>
          </p:nvPr>
        </p:nvSpPr>
        <p:spPr>
          <a:xfrm>
            <a:off x="7228562" y="3025210"/>
            <a:ext cx="2307400" cy="1141624"/>
          </a:xfrm>
          <a:prstGeom prst="rect">
            <a:avLst/>
          </a:prstGeom>
        </p:spPr>
        <p:txBody>
          <a:bodyPr anchor="ctr"/>
          <a:lstStyle>
            <a:lvl1pPr algn="ctr">
              <a:buNone/>
              <a:defRPr sz="2000">
                <a:solidFill>
                  <a:schemeClr val="bg1">
                    <a:lumMod val="65000"/>
                  </a:schemeClr>
                </a:solidFill>
              </a:defRPr>
            </a:lvl1pPr>
          </a:lstStyle>
          <a:p>
            <a:r>
              <a:rPr lang="en-US"/>
              <a:t>Click to add silhouette image</a:t>
            </a:r>
          </a:p>
        </p:txBody>
      </p:sp>
      <p:sp>
        <p:nvSpPr>
          <p:cNvPr id="13" name="Picture Placeholder 4">
            <a:extLst>
              <a:ext uri="{FF2B5EF4-FFF2-40B4-BE49-F238E27FC236}">
                <a16:creationId xmlns:a16="http://schemas.microsoft.com/office/drawing/2014/main" id="{0CDBF94C-869A-74EA-39BD-E10AD7453E14}"/>
              </a:ext>
            </a:extLst>
          </p:cNvPr>
          <p:cNvSpPr>
            <a:spLocks noGrp="1"/>
          </p:cNvSpPr>
          <p:nvPr>
            <p:ph type="pic" sz="quarter" idx="17" hasCustomPrompt="1"/>
          </p:nvPr>
        </p:nvSpPr>
        <p:spPr>
          <a:xfrm>
            <a:off x="2325665" y="4284068"/>
            <a:ext cx="2307400" cy="1141624"/>
          </a:xfrm>
          <a:prstGeom prst="rect">
            <a:avLst/>
          </a:prstGeom>
        </p:spPr>
        <p:txBody>
          <a:bodyPr anchor="ctr"/>
          <a:lstStyle>
            <a:lvl1pPr algn="ctr">
              <a:buNone/>
              <a:defRPr sz="2000">
                <a:solidFill>
                  <a:schemeClr val="bg1">
                    <a:lumMod val="65000"/>
                  </a:schemeClr>
                </a:solidFill>
              </a:defRPr>
            </a:lvl1pPr>
          </a:lstStyle>
          <a:p>
            <a:r>
              <a:rPr lang="en-US"/>
              <a:t>Click to add silhouette image</a:t>
            </a:r>
          </a:p>
        </p:txBody>
      </p:sp>
      <p:sp>
        <p:nvSpPr>
          <p:cNvPr id="14" name="Picture Placeholder 4">
            <a:extLst>
              <a:ext uri="{FF2B5EF4-FFF2-40B4-BE49-F238E27FC236}">
                <a16:creationId xmlns:a16="http://schemas.microsoft.com/office/drawing/2014/main" id="{A3D3CAD8-46D3-3A0B-F069-C89CD756545F}"/>
              </a:ext>
            </a:extLst>
          </p:cNvPr>
          <p:cNvSpPr>
            <a:spLocks noGrp="1"/>
          </p:cNvSpPr>
          <p:nvPr>
            <p:ph type="pic" sz="quarter" idx="18" hasCustomPrompt="1"/>
          </p:nvPr>
        </p:nvSpPr>
        <p:spPr>
          <a:xfrm>
            <a:off x="4789639" y="4284068"/>
            <a:ext cx="2307400" cy="1141624"/>
          </a:xfrm>
          <a:prstGeom prst="rect">
            <a:avLst/>
          </a:prstGeom>
        </p:spPr>
        <p:txBody>
          <a:bodyPr anchor="ctr"/>
          <a:lstStyle>
            <a:lvl1pPr algn="ctr">
              <a:buNone/>
              <a:defRPr sz="2000">
                <a:solidFill>
                  <a:schemeClr val="bg1">
                    <a:lumMod val="65000"/>
                  </a:schemeClr>
                </a:solidFill>
              </a:defRPr>
            </a:lvl1pPr>
          </a:lstStyle>
          <a:p>
            <a:r>
              <a:rPr lang="en-US"/>
              <a:t>Click to add silhouette image</a:t>
            </a:r>
          </a:p>
        </p:txBody>
      </p:sp>
      <p:sp>
        <p:nvSpPr>
          <p:cNvPr id="15" name="Picture Placeholder 4">
            <a:extLst>
              <a:ext uri="{FF2B5EF4-FFF2-40B4-BE49-F238E27FC236}">
                <a16:creationId xmlns:a16="http://schemas.microsoft.com/office/drawing/2014/main" id="{B0727D95-E959-7AE0-3D19-8A91012F4B53}"/>
              </a:ext>
            </a:extLst>
          </p:cNvPr>
          <p:cNvSpPr>
            <a:spLocks noGrp="1"/>
          </p:cNvSpPr>
          <p:nvPr>
            <p:ph type="pic" sz="quarter" idx="19" hasCustomPrompt="1"/>
          </p:nvPr>
        </p:nvSpPr>
        <p:spPr>
          <a:xfrm>
            <a:off x="7225952" y="4284068"/>
            <a:ext cx="2307400" cy="1141624"/>
          </a:xfrm>
          <a:prstGeom prst="rect">
            <a:avLst/>
          </a:prstGeom>
        </p:spPr>
        <p:txBody>
          <a:bodyPr anchor="ctr"/>
          <a:lstStyle>
            <a:lvl1pPr algn="ctr">
              <a:buNone/>
              <a:defRPr sz="2000">
                <a:solidFill>
                  <a:schemeClr val="bg1">
                    <a:lumMod val="65000"/>
                  </a:schemeClr>
                </a:solidFill>
              </a:defRPr>
            </a:lvl1pPr>
          </a:lstStyle>
          <a:p>
            <a:r>
              <a:rPr lang="en-US"/>
              <a:t>Click to add silhouette image</a:t>
            </a:r>
          </a:p>
        </p:txBody>
      </p:sp>
    </p:spTree>
    <p:extLst>
      <p:ext uri="{BB962C8B-B14F-4D97-AF65-F5344CB8AC3E}">
        <p14:creationId xmlns:p14="http://schemas.microsoft.com/office/powerpoint/2010/main" val="5656914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65279EC1-4904-2F38-C19A-0A08108AF7C9}"/>
              </a:ext>
            </a:extLst>
          </p:cNvPr>
          <p:cNvSpPr>
            <a:spLocks noGrp="1"/>
          </p:cNvSpPr>
          <p:nvPr>
            <p:ph type="pic" sz="quarter" idx="42" hasCustomPrompt="1"/>
          </p:nvPr>
        </p:nvSpPr>
        <p:spPr>
          <a:xfrm>
            <a:off x="2413000" y="1988197"/>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4" name="Picture Placeholder 9">
            <a:extLst>
              <a:ext uri="{FF2B5EF4-FFF2-40B4-BE49-F238E27FC236}">
                <a16:creationId xmlns:a16="http://schemas.microsoft.com/office/drawing/2014/main" id="{D09912E3-521B-2C71-89AF-5407A45FC72D}"/>
              </a:ext>
            </a:extLst>
          </p:cNvPr>
          <p:cNvSpPr>
            <a:spLocks noGrp="1"/>
          </p:cNvSpPr>
          <p:nvPr>
            <p:ph type="pic" sz="quarter" idx="43" hasCustomPrompt="1"/>
          </p:nvPr>
        </p:nvSpPr>
        <p:spPr>
          <a:xfrm>
            <a:off x="5637895" y="2791881"/>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5" name="Picture Placeholder 9">
            <a:extLst>
              <a:ext uri="{FF2B5EF4-FFF2-40B4-BE49-F238E27FC236}">
                <a16:creationId xmlns:a16="http://schemas.microsoft.com/office/drawing/2014/main" id="{A7DFEEB5-9FB7-FBC6-AEAE-D3B02941B8C2}"/>
              </a:ext>
            </a:extLst>
          </p:cNvPr>
          <p:cNvSpPr>
            <a:spLocks noGrp="1"/>
          </p:cNvSpPr>
          <p:nvPr>
            <p:ph type="pic" sz="quarter" idx="44" hasCustomPrompt="1"/>
          </p:nvPr>
        </p:nvSpPr>
        <p:spPr>
          <a:xfrm>
            <a:off x="8802822" y="1371959"/>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6" name="Picture Placeholder 9">
            <a:extLst>
              <a:ext uri="{FF2B5EF4-FFF2-40B4-BE49-F238E27FC236}">
                <a16:creationId xmlns:a16="http://schemas.microsoft.com/office/drawing/2014/main" id="{F358A57D-8CFF-F5D0-28E7-E692A30715CC}"/>
              </a:ext>
            </a:extLst>
          </p:cNvPr>
          <p:cNvSpPr>
            <a:spLocks noGrp="1"/>
          </p:cNvSpPr>
          <p:nvPr>
            <p:ph type="pic" sz="quarter" idx="45" hasCustomPrompt="1"/>
          </p:nvPr>
        </p:nvSpPr>
        <p:spPr>
          <a:xfrm>
            <a:off x="2413000" y="-818108"/>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7" name="Picture Placeholder 9">
            <a:extLst>
              <a:ext uri="{FF2B5EF4-FFF2-40B4-BE49-F238E27FC236}">
                <a16:creationId xmlns:a16="http://schemas.microsoft.com/office/drawing/2014/main" id="{48CFC878-7AAF-E573-767D-485827FB7CB6}"/>
              </a:ext>
            </a:extLst>
          </p:cNvPr>
          <p:cNvSpPr>
            <a:spLocks noGrp="1"/>
          </p:cNvSpPr>
          <p:nvPr>
            <p:ph type="pic" sz="quarter" idx="46" hasCustomPrompt="1"/>
          </p:nvPr>
        </p:nvSpPr>
        <p:spPr>
          <a:xfrm>
            <a:off x="5637895" y="-14424"/>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8" name="Picture Placeholder 9">
            <a:extLst>
              <a:ext uri="{FF2B5EF4-FFF2-40B4-BE49-F238E27FC236}">
                <a16:creationId xmlns:a16="http://schemas.microsoft.com/office/drawing/2014/main" id="{B8C35FBD-2B8F-357B-8902-2184525CFA99}"/>
              </a:ext>
            </a:extLst>
          </p:cNvPr>
          <p:cNvSpPr>
            <a:spLocks noGrp="1"/>
          </p:cNvSpPr>
          <p:nvPr>
            <p:ph type="pic" sz="quarter" idx="47" hasCustomPrompt="1"/>
          </p:nvPr>
        </p:nvSpPr>
        <p:spPr>
          <a:xfrm>
            <a:off x="8802822" y="-1434345"/>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19" name="Picture Placeholder 9">
            <a:extLst>
              <a:ext uri="{FF2B5EF4-FFF2-40B4-BE49-F238E27FC236}">
                <a16:creationId xmlns:a16="http://schemas.microsoft.com/office/drawing/2014/main" id="{63241BD0-F8A8-54BD-B55F-43C3942D6A14}"/>
              </a:ext>
            </a:extLst>
          </p:cNvPr>
          <p:cNvSpPr>
            <a:spLocks noGrp="1"/>
          </p:cNvSpPr>
          <p:nvPr>
            <p:ph type="pic" sz="quarter" idx="48" hasCustomPrompt="1"/>
          </p:nvPr>
        </p:nvSpPr>
        <p:spPr>
          <a:xfrm>
            <a:off x="2413000" y="4794500"/>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20" name="Picture Placeholder 9">
            <a:extLst>
              <a:ext uri="{FF2B5EF4-FFF2-40B4-BE49-F238E27FC236}">
                <a16:creationId xmlns:a16="http://schemas.microsoft.com/office/drawing/2014/main" id="{E6C80FD8-CC5C-5734-3640-5EC5B99623D8}"/>
              </a:ext>
            </a:extLst>
          </p:cNvPr>
          <p:cNvSpPr>
            <a:spLocks noGrp="1"/>
          </p:cNvSpPr>
          <p:nvPr>
            <p:ph type="pic" sz="quarter" idx="49" hasCustomPrompt="1"/>
          </p:nvPr>
        </p:nvSpPr>
        <p:spPr>
          <a:xfrm>
            <a:off x="5637895" y="5598184"/>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
        <p:nvSpPr>
          <p:cNvPr id="21" name="Picture Placeholder 9">
            <a:extLst>
              <a:ext uri="{FF2B5EF4-FFF2-40B4-BE49-F238E27FC236}">
                <a16:creationId xmlns:a16="http://schemas.microsoft.com/office/drawing/2014/main" id="{1104178C-14FF-3DE5-43B2-8E270C5ECD9C}"/>
              </a:ext>
            </a:extLst>
          </p:cNvPr>
          <p:cNvSpPr>
            <a:spLocks noGrp="1"/>
          </p:cNvSpPr>
          <p:nvPr>
            <p:ph type="pic" sz="quarter" idx="50" hasCustomPrompt="1"/>
          </p:nvPr>
        </p:nvSpPr>
        <p:spPr>
          <a:xfrm>
            <a:off x="8802822" y="4186783"/>
            <a:ext cx="3020878" cy="2653545"/>
          </a:xfrm>
          <a:prstGeom prst="rect">
            <a:avLst/>
          </a:prstGeom>
          <a:pattFill prst="pct10">
            <a:fgClr>
              <a:schemeClr val="tx1"/>
            </a:fgClr>
            <a:bgClr>
              <a:schemeClr val="bg1"/>
            </a:bgClr>
          </a:pattFill>
        </p:spPr>
        <p:txBody>
          <a:bodyPr wrap="square" anchor="ctr">
            <a:noAutofit/>
          </a:bodyPr>
          <a:lstStyle>
            <a:lvl1pPr marL="0" indent="0" algn="ctr">
              <a:buNone/>
              <a:defRPr sz="1000" b="0" baseline="0">
                <a:latin typeface="Work Sans" pitchFamily="2" charset="0"/>
              </a:defRPr>
            </a:lvl1pPr>
          </a:lstStyle>
          <a:p>
            <a:r>
              <a:rPr lang="en-US"/>
              <a:t>Drag &amp; Drop Image</a:t>
            </a:r>
          </a:p>
        </p:txBody>
      </p:sp>
    </p:spTree>
    <p:extLst>
      <p:ext uri="{BB962C8B-B14F-4D97-AF65-F5344CB8AC3E}">
        <p14:creationId xmlns:p14="http://schemas.microsoft.com/office/powerpoint/2010/main" val="41879286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96847B-2B8E-93D7-0362-7E0C5D4FC986}"/>
              </a:ext>
            </a:extLst>
          </p:cNvPr>
          <p:cNvSpPr>
            <a:spLocks noGrp="1"/>
          </p:cNvSpPr>
          <p:nvPr>
            <p:ph type="body" sz="quarter" idx="10" hasCustomPrompt="1"/>
          </p:nvPr>
        </p:nvSpPr>
        <p:spPr>
          <a:xfrm>
            <a:off x="3696181" y="2625710"/>
            <a:ext cx="6854888" cy="1817688"/>
          </a:xfrm>
          <a:prstGeom prst="rect">
            <a:avLst/>
          </a:prstGeom>
        </p:spPr>
        <p:txBody>
          <a:bodyPr anchor="t"/>
          <a:lstStyle>
            <a:lvl1pPr marL="0" indent="0" algn="l">
              <a:buNone/>
              <a:defRPr sz="3500" b="0">
                <a:solidFill>
                  <a:srgbClr val="1F3340"/>
                </a:solidFill>
                <a:latin typeface="+mj-lt"/>
                <a:ea typeface="Calibri" panose="020F0502020204030204" pitchFamily="34" charset="0"/>
                <a:cs typeface="Calibri" panose="020F0502020204030204" pitchFamily="34" charset="0"/>
              </a:defRPr>
            </a:lvl1pPr>
          </a:lstStyle>
          <a:p>
            <a:pPr lvl="0"/>
            <a:r>
              <a:rPr lang="en-GB"/>
              <a:t>Quote</a:t>
            </a:r>
          </a:p>
        </p:txBody>
      </p:sp>
      <p:pic>
        <p:nvPicPr>
          <p:cNvPr id="9" name="Graphic 8">
            <a:extLst>
              <a:ext uri="{FF2B5EF4-FFF2-40B4-BE49-F238E27FC236}">
                <a16:creationId xmlns:a16="http://schemas.microsoft.com/office/drawing/2014/main" id="{8D2F7B95-85BE-A357-4679-D36D9EBB72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6125" y="2708838"/>
            <a:ext cx="1669429" cy="1377941"/>
          </a:xfrm>
          <a:prstGeom prst="rect">
            <a:avLst/>
          </a:prstGeom>
        </p:spPr>
      </p:pic>
      <p:sp>
        <p:nvSpPr>
          <p:cNvPr id="10" name="Text Placeholder 6">
            <a:extLst>
              <a:ext uri="{FF2B5EF4-FFF2-40B4-BE49-F238E27FC236}">
                <a16:creationId xmlns:a16="http://schemas.microsoft.com/office/drawing/2014/main" id="{3B0CC9E9-26C8-D479-1754-1B3878937FFC}"/>
              </a:ext>
            </a:extLst>
          </p:cNvPr>
          <p:cNvSpPr>
            <a:spLocks noGrp="1"/>
          </p:cNvSpPr>
          <p:nvPr>
            <p:ph type="body" sz="quarter" idx="11" hasCustomPrompt="1"/>
          </p:nvPr>
        </p:nvSpPr>
        <p:spPr>
          <a:xfrm>
            <a:off x="1726113" y="1572938"/>
            <a:ext cx="1840047" cy="1052561"/>
          </a:xfrm>
          <a:prstGeom prst="rect">
            <a:avLst/>
          </a:prstGeom>
        </p:spPr>
        <p:txBody>
          <a:bodyPr anchor="b"/>
          <a:lstStyle>
            <a:lvl1pPr marL="0" indent="0" algn="l">
              <a:spcBef>
                <a:spcPts val="300"/>
              </a:spcBef>
              <a:buNone/>
              <a:defRPr sz="1600" b="0" kern="1200" baseline="0">
                <a:solidFill>
                  <a:srgbClr val="1F3340"/>
                </a:solidFill>
                <a:latin typeface="+mn-lt"/>
                <a:ea typeface="Calibri" panose="020F0502020204030204" pitchFamily="34" charset="0"/>
                <a:cs typeface="Calibri" panose="020F0502020204030204" pitchFamily="34" charset="0"/>
              </a:defRPr>
            </a:lvl1pPr>
          </a:lstStyle>
          <a:p>
            <a:pPr lvl="0"/>
            <a:r>
              <a:rPr lang="en-GB"/>
              <a:t>Name, </a:t>
            </a:r>
            <a:r>
              <a:rPr lang="de-DE"/>
              <a:t>Company</a:t>
            </a:r>
            <a:endParaRPr lang="en-GB"/>
          </a:p>
        </p:txBody>
      </p:sp>
    </p:spTree>
    <p:extLst>
      <p:ext uri="{BB962C8B-B14F-4D97-AF65-F5344CB8AC3E}">
        <p14:creationId xmlns:p14="http://schemas.microsoft.com/office/powerpoint/2010/main" val="4351917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with Small Photo">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EE8284B0-D745-BA19-7174-7CA478A1EBAB}"/>
              </a:ext>
            </a:extLst>
          </p:cNvPr>
          <p:cNvSpPr>
            <a:spLocks noGrp="1"/>
          </p:cNvSpPr>
          <p:nvPr>
            <p:ph type="body" sz="quarter" idx="10" hasCustomPrompt="1"/>
          </p:nvPr>
        </p:nvSpPr>
        <p:spPr>
          <a:xfrm>
            <a:off x="3696181" y="3345872"/>
            <a:ext cx="6854888" cy="1817688"/>
          </a:xfrm>
          <a:prstGeom prst="rect">
            <a:avLst/>
          </a:prstGeom>
        </p:spPr>
        <p:txBody>
          <a:bodyPr anchor="t"/>
          <a:lstStyle>
            <a:lvl1pPr marL="0" indent="0" algn="l">
              <a:buNone/>
              <a:defRPr sz="3500" b="0">
                <a:solidFill>
                  <a:srgbClr val="1F3340"/>
                </a:solidFill>
                <a:latin typeface="+mj-lt"/>
                <a:ea typeface="Calibri" panose="020F0502020204030204" pitchFamily="34" charset="0"/>
                <a:cs typeface="Calibri" panose="020F0502020204030204" pitchFamily="34" charset="0"/>
              </a:defRPr>
            </a:lvl1pPr>
          </a:lstStyle>
          <a:p>
            <a:pPr lvl="0"/>
            <a:r>
              <a:rPr lang="en-GB"/>
              <a:t>Quote</a:t>
            </a:r>
          </a:p>
        </p:txBody>
      </p:sp>
      <p:pic>
        <p:nvPicPr>
          <p:cNvPr id="9" name="Graphic 8">
            <a:extLst>
              <a:ext uri="{FF2B5EF4-FFF2-40B4-BE49-F238E27FC236}">
                <a16:creationId xmlns:a16="http://schemas.microsoft.com/office/drawing/2014/main" id="{926D6789-C660-4384-CA0F-BD6945130D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6125" y="3429000"/>
            <a:ext cx="1669429" cy="1377941"/>
          </a:xfrm>
          <a:prstGeom prst="rect">
            <a:avLst/>
          </a:prstGeom>
        </p:spPr>
      </p:pic>
      <p:sp>
        <p:nvSpPr>
          <p:cNvPr id="10" name="Text Placeholder 6">
            <a:extLst>
              <a:ext uri="{FF2B5EF4-FFF2-40B4-BE49-F238E27FC236}">
                <a16:creationId xmlns:a16="http://schemas.microsoft.com/office/drawing/2014/main" id="{1C373563-A27E-B856-BA01-DCCD80BEDC93}"/>
              </a:ext>
            </a:extLst>
          </p:cNvPr>
          <p:cNvSpPr>
            <a:spLocks noGrp="1"/>
          </p:cNvSpPr>
          <p:nvPr>
            <p:ph type="body" sz="quarter" idx="11" hasCustomPrompt="1"/>
          </p:nvPr>
        </p:nvSpPr>
        <p:spPr>
          <a:xfrm>
            <a:off x="3696181" y="2192722"/>
            <a:ext cx="6854888" cy="1052561"/>
          </a:xfrm>
          <a:prstGeom prst="rect">
            <a:avLst/>
          </a:prstGeom>
        </p:spPr>
        <p:txBody>
          <a:bodyPr anchor="b"/>
          <a:lstStyle>
            <a:lvl1pPr marL="0" indent="0" algn="l">
              <a:spcBef>
                <a:spcPts val="300"/>
              </a:spcBef>
              <a:buNone/>
              <a:defRPr sz="1600" b="0" kern="1200" baseline="0">
                <a:solidFill>
                  <a:srgbClr val="1F3340"/>
                </a:solidFill>
                <a:latin typeface="+mn-lt"/>
                <a:ea typeface="Calibri" panose="020F0502020204030204" pitchFamily="34" charset="0"/>
                <a:cs typeface="Calibri" panose="020F0502020204030204" pitchFamily="34" charset="0"/>
              </a:defRPr>
            </a:lvl1pPr>
          </a:lstStyle>
          <a:p>
            <a:pPr lvl="0"/>
            <a:r>
              <a:rPr lang="en-GB"/>
              <a:t>Name, </a:t>
            </a:r>
            <a:r>
              <a:rPr lang="de-DE"/>
              <a:t>Company</a:t>
            </a:r>
            <a:endParaRPr lang="en-GB"/>
          </a:p>
        </p:txBody>
      </p:sp>
      <p:sp>
        <p:nvSpPr>
          <p:cNvPr id="12" name="Picture Placeholder 11">
            <a:extLst>
              <a:ext uri="{FF2B5EF4-FFF2-40B4-BE49-F238E27FC236}">
                <a16:creationId xmlns:a16="http://schemas.microsoft.com/office/drawing/2014/main" id="{30A9ACB1-5926-3A34-8174-FA6339D3DD6D}"/>
              </a:ext>
            </a:extLst>
          </p:cNvPr>
          <p:cNvSpPr>
            <a:spLocks noGrp="1"/>
          </p:cNvSpPr>
          <p:nvPr>
            <p:ph type="pic" sz="quarter" idx="12"/>
          </p:nvPr>
        </p:nvSpPr>
        <p:spPr>
          <a:xfrm>
            <a:off x="1825625" y="1804996"/>
            <a:ext cx="1670050" cy="1377941"/>
          </a:xfrm>
          <a:prstGeom prst="round1Rect">
            <a:avLst/>
          </a:prstGeom>
          <a:pattFill prst="pct10">
            <a:fgClr>
              <a:schemeClr val="tx1"/>
            </a:fgClr>
            <a:bgClr>
              <a:schemeClr val="bg1"/>
            </a:bgClr>
          </a:pattFill>
        </p:spPr>
        <p:txBody>
          <a:bodyPr/>
          <a:lstStyle>
            <a:lvl1pPr>
              <a:defRPr b="0"/>
            </a:lvl1pPr>
          </a:lstStyle>
          <a:p>
            <a:r>
              <a:rPr lang="de-DE"/>
              <a:t>Bild durch Klicken auf Symbol hinzufügen</a:t>
            </a:r>
            <a:endParaRPr lang="en-GB"/>
          </a:p>
        </p:txBody>
      </p:sp>
    </p:spTree>
    <p:extLst>
      <p:ext uri="{BB962C8B-B14F-4D97-AF65-F5344CB8AC3E}">
        <p14:creationId xmlns:p14="http://schemas.microsoft.com/office/powerpoint/2010/main" val="29892317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with Halfside Photo">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EE8284B0-D745-BA19-7174-7CA478A1EBAB}"/>
              </a:ext>
            </a:extLst>
          </p:cNvPr>
          <p:cNvSpPr>
            <a:spLocks noGrp="1"/>
          </p:cNvSpPr>
          <p:nvPr>
            <p:ph type="body" sz="quarter" idx="10" hasCustomPrompt="1"/>
          </p:nvPr>
        </p:nvSpPr>
        <p:spPr>
          <a:xfrm>
            <a:off x="1230300" y="2415886"/>
            <a:ext cx="4865700" cy="3684492"/>
          </a:xfrm>
          <a:prstGeom prst="rect">
            <a:avLst/>
          </a:prstGeom>
        </p:spPr>
        <p:txBody>
          <a:bodyPr anchor="t"/>
          <a:lstStyle>
            <a:lvl1pPr marL="0" indent="0" algn="l">
              <a:buNone/>
              <a:defRPr sz="3500" b="0">
                <a:solidFill>
                  <a:srgbClr val="1F3340"/>
                </a:solidFill>
                <a:latin typeface="+mj-lt"/>
                <a:ea typeface="Calibri" panose="020F0502020204030204" pitchFamily="34" charset="0"/>
                <a:cs typeface="Calibri" panose="020F0502020204030204" pitchFamily="34" charset="0"/>
              </a:defRPr>
            </a:lvl1pPr>
          </a:lstStyle>
          <a:p>
            <a:pPr lvl="0"/>
            <a:r>
              <a:rPr lang="en-GB"/>
              <a:t>Quote</a:t>
            </a:r>
          </a:p>
        </p:txBody>
      </p:sp>
      <p:pic>
        <p:nvPicPr>
          <p:cNvPr id="9" name="Graphic 8">
            <a:extLst>
              <a:ext uri="{FF2B5EF4-FFF2-40B4-BE49-F238E27FC236}">
                <a16:creationId xmlns:a16="http://schemas.microsoft.com/office/drawing/2014/main" id="{926D6789-C660-4384-CA0F-BD6945130D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0600" y="757622"/>
            <a:ext cx="1669429" cy="1377941"/>
          </a:xfrm>
          <a:prstGeom prst="rect">
            <a:avLst/>
          </a:prstGeom>
        </p:spPr>
      </p:pic>
      <p:sp>
        <p:nvSpPr>
          <p:cNvPr id="10" name="Text Placeholder 6">
            <a:extLst>
              <a:ext uri="{FF2B5EF4-FFF2-40B4-BE49-F238E27FC236}">
                <a16:creationId xmlns:a16="http://schemas.microsoft.com/office/drawing/2014/main" id="{1C373563-A27E-B856-BA01-DCCD80BEDC93}"/>
              </a:ext>
            </a:extLst>
          </p:cNvPr>
          <p:cNvSpPr>
            <a:spLocks noGrp="1"/>
          </p:cNvSpPr>
          <p:nvPr>
            <p:ph type="body" sz="quarter" idx="11" hasCustomPrompt="1"/>
          </p:nvPr>
        </p:nvSpPr>
        <p:spPr>
          <a:xfrm>
            <a:off x="2960656" y="1159202"/>
            <a:ext cx="3135344" cy="1052561"/>
          </a:xfrm>
          <a:prstGeom prst="rect">
            <a:avLst/>
          </a:prstGeom>
        </p:spPr>
        <p:txBody>
          <a:bodyPr anchor="b"/>
          <a:lstStyle>
            <a:lvl1pPr marL="0" indent="0" algn="l">
              <a:spcBef>
                <a:spcPts val="300"/>
              </a:spcBef>
              <a:buNone/>
              <a:defRPr sz="1600" b="0" kern="1200" baseline="0">
                <a:solidFill>
                  <a:srgbClr val="1F3340"/>
                </a:solidFill>
                <a:latin typeface="+mn-lt"/>
                <a:ea typeface="Calibri" panose="020F0502020204030204" pitchFamily="34" charset="0"/>
                <a:cs typeface="Calibri" panose="020F0502020204030204" pitchFamily="34" charset="0"/>
              </a:defRPr>
            </a:lvl1pPr>
          </a:lstStyle>
          <a:p>
            <a:pPr lvl="0"/>
            <a:r>
              <a:rPr lang="en-GB"/>
              <a:t>Name, </a:t>
            </a:r>
            <a:r>
              <a:rPr lang="de-DE"/>
              <a:t>Company</a:t>
            </a:r>
            <a:endParaRPr lang="en-GB"/>
          </a:p>
        </p:txBody>
      </p:sp>
      <p:sp>
        <p:nvSpPr>
          <p:cNvPr id="4" name="Picture Placeholder 2">
            <a:extLst>
              <a:ext uri="{FF2B5EF4-FFF2-40B4-BE49-F238E27FC236}">
                <a16:creationId xmlns:a16="http://schemas.microsoft.com/office/drawing/2014/main" id="{20303DE7-8073-20CA-83FD-00F4C3C7E6AB}"/>
              </a:ext>
            </a:extLst>
          </p:cNvPr>
          <p:cNvSpPr>
            <a:spLocks noGrp="1"/>
          </p:cNvSpPr>
          <p:nvPr>
            <p:ph type="pic" idx="1"/>
          </p:nvPr>
        </p:nvSpPr>
        <p:spPr>
          <a:xfrm>
            <a:off x="6787475" y="0"/>
            <a:ext cx="5404525" cy="6858000"/>
          </a:xfrm>
          <a:prstGeom prst="rect">
            <a:avLst/>
          </a:prstGeom>
          <a:pattFill prst="pct10">
            <a:fgClr>
              <a:schemeClr val="tx1"/>
            </a:fgClr>
            <a:bgClr>
              <a:schemeClr val="bg1"/>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GB"/>
          </a:p>
        </p:txBody>
      </p:sp>
    </p:spTree>
    <p:extLst>
      <p:ext uri="{BB962C8B-B14F-4D97-AF65-F5344CB8AC3E}">
        <p14:creationId xmlns:p14="http://schemas.microsoft.com/office/powerpoint/2010/main" val="42128852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eneric Content left">
    <p:spTree>
      <p:nvGrpSpPr>
        <p:cNvPr id="1" name=""/>
        <p:cNvGrpSpPr/>
        <p:nvPr/>
      </p:nvGrpSpPr>
      <p:grpSpPr>
        <a:xfrm>
          <a:off x="0" y="0"/>
          <a:ext cx="0" cy="0"/>
          <a:chOff x="0" y="0"/>
          <a:chExt cx="0" cy="0"/>
        </a:xfrm>
      </p:grpSpPr>
      <p:sp>
        <p:nvSpPr>
          <p:cNvPr id="9" name="Text Placeholder 31">
            <a:extLst>
              <a:ext uri="{FF2B5EF4-FFF2-40B4-BE49-F238E27FC236}">
                <a16:creationId xmlns:a16="http://schemas.microsoft.com/office/drawing/2014/main" id="{D3427C53-B221-6033-996B-81F6FDB9F227}"/>
              </a:ext>
            </a:extLst>
          </p:cNvPr>
          <p:cNvSpPr>
            <a:spLocks noGrp="1"/>
          </p:cNvSpPr>
          <p:nvPr>
            <p:ph type="body" sz="quarter" idx="13" hasCustomPrompt="1"/>
          </p:nvPr>
        </p:nvSpPr>
        <p:spPr>
          <a:xfrm>
            <a:off x="6362701" y="1726294"/>
            <a:ext cx="5319160" cy="4371294"/>
          </a:xfrm>
          <a:prstGeom prst="rect">
            <a:avLst/>
          </a:prstGeom>
        </p:spPr>
        <p:txBody>
          <a:bodyPr anchor="t"/>
          <a:lstStyle>
            <a:lvl1pPr marL="0" indent="0">
              <a:buNone/>
              <a:defRPr sz="19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12" name="Content Placeholder 11">
            <a:extLst>
              <a:ext uri="{FF2B5EF4-FFF2-40B4-BE49-F238E27FC236}">
                <a16:creationId xmlns:a16="http://schemas.microsoft.com/office/drawing/2014/main" id="{5E79D2BA-CE94-80FF-B43F-D62454BB2889}"/>
              </a:ext>
            </a:extLst>
          </p:cNvPr>
          <p:cNvSpPr>
            <a:spLocks noGrp="1"/>
          </p:cNvSpPr>
          <p:nvPr>
            <p:ph sz="quarter" idx="15" hasCustomPrompt="1"/>
          </p:nvPr>
        </p:nvSpPr>
        <p:spPr>
          <a:xfrm>
            <a:off x="1056240" y="1712913"/>
            <a:ext cx="5039760" cy="4384675"/>
          </a:xfrm>
          <a:prstGeom prst="rect">
            <a:avLst/>
          </a:prstGeom>
        </p:spPr>
        <p:txBody>
          <a:bodyPr/>
          <a:lstStyle>
            <a:lvl1pPr>
              <a:defRPr/>
            </a:lvl1pPr>
          </a:lstStyle>
          <a:p>
            <a:pPr lvl="0"/>
            <a:r>
              <a:rPr lang="en-US"/>
              <a:t>Enter Content</a:t>
            </a:r>
            <a:endParaRPr lang="en-GB"/>
          </a:p>
        </p:txBody>
      </p:sp>
      <p:sp>
        <p:nvSpPr>
          <p:cNvPr id="6" name="Text Placeholder 29">
            <a:extLst>
              <a:ext uri="{FF2B5EF4-FFF2-40B4-BE49-F238E27FC236}">
                <a16:creationId xmlns:a16="http://schemas.microsoft.com/office/drawing/2014/main" id="{38F79F4D-8017-CB6B-AEF3-C38F87E573EC}"/>
              </a:ext>
            </a:extLst>
          </p:cNvPr>
          <p:cNvSpPr>
            <a:spLocks noGrp="1"/>
          </p:cNvSpPr>
          <p:nvPr>
            <p:ph type="body" sz="quarter" idx="16" hasCustomPrompt="1"/>
          </p:nvPr>
        </p:nvSpPr>
        <p:spPr>
          <a:xfrm>
            <a:off x="1056239"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Tree>
    <p:extLst>
      <p:ext uri="{BB962C8B-B14F-4D97-AF65-F5344CB8AC3E}">
        <p14:creationId xmlns:p14="http://schemas.microsoft.com/office/powerpoint/2010/main" val="598549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eneric Content left - Bildmarke">
    <p:spTree>
      <p:nvGrpSpPr>
        <p:cNvPr id="1" name=""/>
        <p:cNvGrpSpPr/>
        <p:nvPr/>
      </p:nvGrpSpPr>
      <p:grpSpPr>
        <a:xfrm>
          <a:off x="0" y="0"/>
          <a:ext cx="0" cy="0"/>
          <a:chOff x="0" y="0"/>
          <a:chExt cx="0" cy="0"/>
        </a:xfrm>
      </p:grpSpPr>
      <p:pic>
        <p:nvPicPr>
          <p:cNvPr id="7" name="Graphic 14">
            <a:extLst>
              <a:ext uri="{FF2B5EF4-FFF2-40B4-BE49-F238E27FC236}">
                <a16:creationId xmlns:a16="http://schemas.microsoft.com/office/drawing/2014/main" id="{26D2F269-723B-4A14-B937-AE1B4FB01B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72605" y="874597"/>
            <a:ext cx="4646580" cy="5108805"/>
          </a:xfrm>
          <a:prstGeom prst="rect">
            <a:avLst/>
          </a:prstGeom>
        </p:spPr>
      </p:pic>
      <p:sp>
        <p:nvSpPr>
          <p:cNvPr id="9" name="Text Placeholder 31">
            <a:extLst>
              <a:ext uri="{FF2B5EF4-FFF2-40B4-BE49-F238E27FC236}">
                <a16:creationId xmlns:a16="http://schemas.microsoft.com/office/drawing/2014/main" id="{D3427C53-B221-6033-996B-81F6FDB9F227}"/>
              </a:ext>
            </a:extLst>
          </p:cNvPr>
          <p:cNvSpPr>
            <a:spLocks noGrp="1"/>
          </p:cNvSpPr>
          <p:nvPr>
            <p:ph type="body" sz="quarter" idx="13" hasCustomPrompt="1"/>
          </p:nvPr>
        </p:nvSpPr>
        <p:spPr>
          <a:xfrm>
            <a:off x="6362701" y="1726294"/>
            <a:ext cx="5319160" cy="4371294"/>
          </a:xfrm>
          <a:prstGeom prst="rect">
            <a:avLst/>
          </a:prstGeom>
        </p:spPr>
        <p:txBody>
          <a:bodyPr anchor="t"/>
          <a:lstStyle>
            <a:lvl1pPr marL="0" indent="0">
              <a:buNone/>
              <a:defRPr sz="19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12" name="Content Placeholder 11">
            <a:extLst>
              <a:ext uri="{FF2B5EF4-FFF2-40B4-BE49-F238E27FC236}">
                <a16:creationId xmlns:a16="http://schemas.microsoft.com/office/drawing/2014/main" id="{5E79D2BA-CE94-80FF-B43F-D62454BB2889}"/>
              </a:ext>
            </a:extLst>
          </p:cNvPr>
          <p:cNvSpPr>
            <a:spLocks noGrp="1"/>
          </p:cNvSpPr>
          <p:nvPr>
            <p:ph sz="quarter" idx="15" hasCustomPrompt="1"/>
          </p:nvPr>
        </p:nvSpPr>
        <p:spPr>
          <a:xfrm>
            <a:off x="1056240" y="1712913"/>
            <a:ext cx="5039760" cy="4384675"/>
          </a:xfrm>
          <a:prstGeom prst="rect">
            <a:avLst/>
          </a:prstGeom>
        </p:spPr>
        <p:txBody>
          <a:bodyPr/>
          <a:lstStyle>
            <a:lvl1pPr>
              <a:defRPr/>
            </a:lvl1pPr>
          </a:lstStyle>
          <a:p>
            <a:pPr lvl="0"/>
            <a:r>
              <a:rPr lang="en-US"/>
              <a:t>Enter Content</a:t>
            </a:r>
            <a:endParaRPr lang="en-GB"/>
          </a:p>
        </p:txBody>
      </p:sp>
      <p:sp>
        <p:nvSpPr>
          <p:cNvPr id="6" name="Text Placeholder 29">
            <a:extLst>
              <a:ext uri="{FF2B5EF4-FFF2-40B4-BE49-F238E27FC236}">
                <a16:creationId xmlns:a16="http://schemas.microsoft.com/office/drawing/2014/main" id="{38F79F4D-8017-CB6B-AEF3-C38F87E573EC}"/>
              </a:ext>
            </a:extLst>
          </p:cNvPr>
          <p:cNvSpPr>
            <a:spLocks noGrp="1"/>
          </p:cNvSpPr>
          <p:nvPr>
            <p:ph type="body" sz="quarter" idx="16" hasCustomPrompt="1"/>
          </p:nvPr>
        </p:nvSpPr>
        <p:spPr>
          <a:xfrm>
            <a:off x="1056239"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Tree>
    <p:extLst>
      <p:ext uri="{BB962C8B-B14F-4D97-AF65-F5344CB8AC3E}">
        <p14:creationId xmlns:p14="http://schemas.microsoft.com/office/powerpoint/2010/main" val="34399991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eneric Content right">
    <p:spTree>
      <p:nvGrpSpPr>
        <p:cNvPr id="1" name=""/>
        <p:cNvGrpSpPr/>
        <p:nvPr/>
      </p:nvGrpSpPr>
      <p:grpSpPr>
        <a:xfrm>
          <a:off x="0" y="0"/>
          <a:ext cx="0" cy="0"/>
          <a:chOff x="0" y="0"/>
          <a:chExt cx="0" cy="0"/>
        </a:xfrm>
      </p:grpSpPr>
      <p:sp>
        <p:nvSpPr>
          <p:cNvPr id="8" name="Text Placeholder 31">
            <a:extLst>
              <a:ext uri="{FF2B5EF4-FFF2-40B4-BE49-F238E27FC236}">
                <a16:creationId xmlns:a16="http://schemas.microsoft.com/office/drawing/2014/main" id="{13B8143D-B580-4FA7-E9F6-E4A70C5F737D}"/>
              </a:ext>
            </a:extLst>
          </p:cNvPr>
          <p:cNvSpPr>
            <a:spLocks noGrp="1"/>
          </p:cNvSpPr>
          <p:nvPr>
            <p:ph type="body" sz="quarter" idx="13" hasCustomPrompt="1"/>
          </p:nvPr>
        </p:nvSpPr>
        <p:spPr>
          <a:xfrm>
            <a:off x="1056239" y="1726294"/>
            <a:ext cx="5039761" cy="4371294"/>
          </a:xfrm>
          <a:prstGeom prst="rect">
            <a:avLst/>
          </a:prstGeom>
        </p:spPr>
        <p:txBody>
          <a:bodyPr anchor="t"/>
          <a:lstStyle>
            <a:lvl1pPr marL="0" indent="0">
              <a:buNone/>
              <a:defRPr sz="19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en-US"/>
              <a:t>Enter Text</a:t>
            </a:r>
            <a:endParaRPr lang="en-GB"/>
          </a:p>
        </p:txBody>
      </p:sp>
      <p:sp>
        <p:nvSpPr>
          <p:cNvPr id="10" name="Content Placeholder 11">
            <a:extLst>
              <a:ext uri="{FF2B5EF4-FFF2-40B4-BE49-F238E27FC236}">
                <a16:creationId xmlns:a16="http://schemas.microsoft.com/office/drawing/2014/main" id="{053975F8-1265-EB48-AA5D-08B25896F133}"/>
              </a:ext>
            </a:extLst>
          </p:cNvPr>
          <p:cNvSpPr>
            <a:spLocks noGrp="1"/>
          </p:cNvSpPr>
          <p:nvPr>
            <p:ph sz="quarter" idx="15" hasCustomPrompt="1"/>
          </p:nvPr>
        </p:nvSpPr>
        <p:spPr>
          <a:xfrm>
            <a:off x="6362149" y="1712913"/>
            <a:ext cx="5319712" cy="4384675"/>
          </a:xfrm>
          <a:prstGeom prst="rect">
            <a:avLst/>
          </a:prstGeom>
        </p:spPr>
        <p:txBody>
          <a:bodyPr/>
          <a:lstStyle>
            <a:lvl1pPr>
              <a:defRPr/>
            </a:lvl1pPr>
          </a:lstStyle>
          <a:p>
            <a:pPr lvl="0"/>
            <a:r>
              <a:rPr lang="en-US"/>
              <a:t>Enter Content</a:t>
            </a:r>
            <a:endParaRPr lang="en-GB"/>
          </a:p>
        </p:txBody>
      </p:sp>
      <p:sp>
        <p:nvSpPr>
          <p:cNvPr id="2" name="Text Placeholder 29">
            <a:extLst>
              <a:ext uri="{FF2B5EF4-FFF2-40B4-BE49-F238E27FC236}">
                <a16:creationId xmlns:a16="http://schemas.microsoft.com/office/drawing/2014/main" id="{C7A820D9-6275-9E6C-0BE6-AF2456CFDBE3}"/>
              </a:ext>
            </a:extLst>
          </p:cNvPr>
          <p:cNvSpPr>
            <a:spLocks noGrp="1"/>
          </p:cNvSpPr>
          <p:nvPr>
            <p:ph type="body" sz="quarter" idx="16" hasCustomPrompt="1"/>
          </p:nvPr>
        </p:nvSpPr>
        <p:spPr>
          <a:xfrm>
            <a:off x="1056239" y="647700"/>
            <a:ext cx="5319161"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Tree>
    <p:extLst>
      <p:ext uri="{BB962C8B-B14F-4D97-AF65-F5344CB8AC3E}">
        <p14:creationId xmlns:p14="http://schemas.microsoft.com/office/powerpoint/2010/main" val="31927396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4" name="Tabellenplatzhalter 3">
            <a:extLst>
              <a:ext uri="{FF2B5EF4-FFF2-40B4-BE49-F238E27FC236}">
                <a16:creationId xmlns:a16="http://schemas.microsoft.com/office/drawing/2014/main" id="{68EF7243-41AE-48E5-A303-BE9B732C588E}"/>
              </a:ext>
            </a:extLst>
          </p:cNvPr>
          <p:cNvSpPr>
            <a:spLocks noGrp="1"/>
          </p:cNvSpPr>
          <p:nvPr>
            <p:ph type="tbl" sz="quarter" idx="10"/>
          </p:nvPr>
        </p:nvSpPr>
        <p:spPr>
          <a:xfrm>
            <a:off x="1056239" y="1771650"/>
            <a:ext cx="10178956" cy="4391025"/>
          </a:xfrm>
          <a:prstGeom prst="rect">
            <a:avLst/>
          </a:prstGeom>
          <a:ln>
            <a:solidFill>
              <a:schemeClr val="tx1"/>
            </a:solidFill>
          </a:ln>
        </p:spPr>
        <p:txBody>
          <a:bodyPr/>
          <a:lstStyle/>
          <a:p>
            <a:r>
              <a:rPr lang="de-DE"/>
              <a:t>Tabelle durch Klicken auf Symbol hinzufügen</a:t>
            </a:r>
          </a:p>
        </p:txBody>
      </p:sp>
      <p:sp>
        <p:nvSpPr>
          <p:cNvPr id="5" name="Text Placeholder 29">
            <a:extLst>
              <a:ext uri="{FF2B5EF4-FFF2-40B4-BE49-F238E27FC236}">
                <a16:creationId xmlns:a16="http://schemas.microsoft.com/office/drawing/2014/main" id="{BE87649D-9381-4A7A-9A81-B607B4327500}"/>
              </a:ext>
            </a:extLst>
          </p:cNvPr>
          <p:cNvSpPr>
            <a:spLocks noGrp="1"/>
          </p:cNvSpPr>
          <p:nvPr>
            <p:ph type="body" sz="quarter" idx="11" hasCustomPrompt="1"/>
          </p:nvPr>
        </p:nvSpPr>
        <p:spPr>
          <a:xfrm>
            <a:off x="1056239" y="647700"/>
            <a:ext cx="10178956"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Tree>
    <p:extLst>
      <p:ext uri="{BB962C8B-B14F-4D97-AF65-F5344CB8AC3E}">
        <p14:creationId xmlns:p14="http://schemas.microsoft.com/office/powerpoint/2010/main" val="34040903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Generic Content">
    <p:spTree>
      <p:nvGrpSpPr>
        <p:cNvPr id="1" name=""/>
        <p:cNvGrpSpPr/>
        <p:nvPr/>
      </p:nvGrpSpPr>
      <p:grpSpPr>
        <a:xfrm>
          <a:off x="0" y="0"/>
          <a:ext cx="0" cy="0"/>
          <a:chOff x="0" y="0"/>
          <a:chExt cx="0" cy="0"/>
        </a:xfrm>
      </p:grpSpPr>
      <p:sp>
        <p:nvSpPr>
          <p:cNvPr id="9" name="Text Placeholder 31">
            <a:extLst>
              <a:ext uri="{FF2B5EF4-FFF2-40B4-BE49-F238E27FC236}">
                <a16:creationId xmlns:a16="http://schemas.microsoft.com/office/drawing/2014/main" id="{599488A7-94C2-4645-01F0-87F7DDBB62E5}"/>
              </a:ext>
            </a:extLst>
          </p:cNvPr>
          <p:cNvSpPr>
            <a:spLocks noGrp="1"/>
          </p:cNvSpPr>
          <p:nvPr>
            <p:ph type="body" sz="quarter" idx="13" hasCustomPrompt="1"/>
          </p:nvPr>
        </p:nvSpPr>
        <p:spPr>
          <a:xfrm>
            <a:off x="1056239" y="4186526"/>
            <a:ext cx="10201104" cy="1658689"/>
          </a:xfrm>
          <a:custGeom>
            <a:avLst/>
            <a:gdLst>
              <a:gd name="connsiteX0" fmla="*/ 0 w 5319160"/>
              <a:gd name="connsiteY0" fmla="*/ 0 h 1658689"/>
              <a:gd name="connsiteX1" fmla="*/ 5319160 w 5319160"/>
              <a:gd name="connsiteY1" fmla="*/ 0 h 1658689"/>
              <a:gd name="connsiteX2" fmla="*/ 5319160 w 5319160"/>
              <a:gd name="connsiteY2" fmla="*/ 1658689 h 1658689"/>
              <a:gd name="connsiteX3" fmla="*/ 0 w 5319160"/>
              <a:gd name="connsiteY3" fmla="*/ 1658689 h 1658689"/>
              <a:gd name="connsiteX4" fmla="*/ 0 w 5319160"/>
              <a:gd name="connsiteY4" fmla="*/ 0 h 1658689"/>
              <a:gd name="connsiteX0" fmla="*/ 0 w 5319160"/>
              <a:gd name="connsiteY0" fmla="*/ 0 h 1658689"/>
              <a:gd name="connsiteX1" fmla="*/ 5319160 w 5319160"/>
              <a:gd name="connsiteY1" fmla="*/ 0 h 1658689"/>
              <a:gd name="connsiteX2" fmla="*/ 4508932 w 5319160"/>
              <a:gd name="connsiteY2" fmla="*/ 1647115 h 1658689"/>
              <a:gd name="connsiteX3" fmla="*/ 0 w 5319160"/>
              <a:gd name="connsiteY3" fmla="*/ 1658689 h 1658689"/>
              <a:gd name="connsiteX4" fmla="*/ 0 w 5319160"/>
              <a:gd name="connsiteY4" fmla="*/ 0 h 1658689"/>
              <a:gd name="connsiteX0" fmla="*/ 0 w 5330735"/>
              <a:gd name="connsiteY0" fmla="*/ 0 h 1658689"/>
              <a:gd name="connsiteX1" fmla="*/ 5319160 w 5330735"/>
              <a:gd name="connsiteY1" fmla="*/ 0 h 1658689"/>
              <a:gd name="connsiteX2" fmla="*/ 5330735 w 5330735"/>
              <a:gd name="connsiteY2" fmla="*/ 1647115 h 1658689"/>
              <a:gd name="connsiteX3" fmla="*/ 0 w 5330735"/>
              <a:gd name="connsiteY3" fmla="*/ 1658689 h 1658689"/>
              <a:gd name="connsiteX4" fmla="*/ 0 w 5330735"/>
              <a:gd name="connsiteY4" fmla="*/ 0 h 165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735" h="1658689">
                <a:moveTo>
                  <a:pt x="0" y="0"/>
                </a:moveTo>
                <a:lnTo>
                  <a:pt x="5319160" y="0"/>
                </a:lnTo>
                <a:cubicBezTo>
                  <a:pt x="5323018" y="549038"/>
                  <a:pt x="5326877" y="1098077"/>
                  <a:pt x="5330735" y="1647115"/>
                </a:cubicBezTo>
                <a:lnTo>
                  <a:pt x="0" y="1658689"/>
                </a:lnTo>
                <a:lnTo>
                  <a:pt x="0" y="0"/>
                </a:lnTo>
                <a:close/>
              </a:path>
            </a:pathLst>
          </a:custGeom>
        </p:spPr>
        <p:txBody>
          <a:bodyPr anchor="t"/>
          <a:lstStyle>
            <a:lvl1pPr marL="342900" indent="-342900">
              <a:buClr>
                <a:schemeClr val="accent1"/>
              </a:buClr>
              <a:buFont typeface="Arial" panose="020B0604020202020204" pitchFamily="34" charset="0"/>
              <a:buChar char="•"/>
              <a:defRPr sz="1800">
                <a:solidFill>
                  <a:srgbClr val="1F3340"/>
                </a:solidFill>
                <a:latin typeface="Aptos Light" panose="020B0004020202020204" pitchFamily="34" charset="0"/>
                <a:ea typeface="Calibri Light" panose="020F0302020204030204" pitchFamily="34" charset="0"/>
                <a:cs typeface="Calibri Light" panose="020F0302020204030204" pitchFamily="34" charset="0"/>
              </a:defRPr>
            </a:lvl1pPr>
          </a:lstStyle>
          <a:p>
            <a:pPr lvl="0"/>
            <a:r>
              <a:rPr lang="de-DE" err="1"/>
              <a:t>Bulletpoint</a:t>
            </a:r>
            <a:endParaRPr lang="de-DE"/>
          </a:p>
          <a:p>
            <a:pPr lvl="0"/>
            <a:r>
              <a:rPr lang="en-GB" err="1"/>
              <a:t>Bulletpoint</a:t>
            </a:r>
            <a:endParaRPr lang="en-GB"/>
          </a:p>
          <a:p>
            <a:pPr lvl="0"/>
            <a:r>
              <a:rPr lang="en-GB" err="1"/>
              <a:t>Bulletpoint</a:t>
            </a:r>
            <a:endParaRPr lang="en-GB"/>
          </a:p>
          <a:p>
            <a:pPr lvl="0"/>
            <a:r>
              <a:rPr lang="en-GB" err="1"/>
              <a:t>Bullepoint</a:t>
            </a:r>
            <a:endParaRPr lang="en-GB"/>
          </a:p>
        </p:txBody>
      </p:sp>
      <p:sp>
        <p:nvSpPr>
          <p:cNvPr id="2" name="Text Placeholder 29">
            <a:extLst>
              <a:ext uri="{FF2B5EF4-FFF2-40B4-BE49-F238E27FC236}">
                <a16:creationId xmlns:a16="http://schemas.microsoft.com/office/drawing/2014/main" id="{691E8606-CE3A-D885-4595-D45A675F3C3B}"/>
              </a:ext>
            </a:extLst>
          </p:cNvPr>
          <p:cNvSpPr>
            <a:spLocks noGrp="1"/>
          </p:cNvSpPr>
          <p:nvPr>
            <p:ph type="body" sz="quarter" idx="11" hasCustomPrompt="1"/>
          </p:nvPr>
        </p:nvSpPr>
        <p:spPr>
          <a:xfrm>
            <a:off x="1056239" y="647700"/>
            <a:ext cx="10178956" cy="846138"/>
          </a:xfrm>
          <a:prstGeom prst="rect">
            <a:avLst/>
          </a:prstGeom>
        </p:spPr>
        <p:txBody>
          <a:bodyPr anchor="ctr"/>
          <a:lstStyle>
            <a:lvl1pPr marL="0" indent="0">
              <a:buNone/>
              <a:defRPr sz="4000" b="1">
                <a:solidFill>
                  <a:schemeClr val="tx1"/>
                </a:solidFill>
              </a:defRPr>
            </a:lvl1pPr>
          </a:lstStyle>
          <a:p>
            <a:pPr lvl="0"/>
            <a:r>
              <a:rPr lang="en-US"/>
              <a:t>Click to edit Headline</a:t>
            </a:r>
            <a:endParaRPr lang="en-GB"/>
          </a:p>
        </p:txBody>
      </p:sp>
      <p:sp>
        <p:nvSpPr>
          <p:cNvPr id="3" name="Text Placeholder 31">
            <a:extLst>
              <a:ext uri="{FF2B5EF4-FFF2-40B4-BE49-F238E27FC236}">
                <a16:creationId xmlns:a16="http://schemas.microsoft.com/office/drawing/2014/main" id="{D340C0E1-183E-BF09-CDB3-3B371EC8829C}"/>
              </a:ext>
            </a:extLst>
          </p:cNvPr>
          <p:cNvSpPr>
            <a:spLocks noGrp="1"/>
          </p:cNvSpPr>
          <p:nvPr>
            <p:ph type="body" sz="quarter" idx="12" hasCustomPrompt="1"/>
          </p:nvPr>
        </p:nvSpPr>
        <p:spPr>
          <a:xfrm>
            <a:off x="1056239" y="1858085"/>
            <a:ext cx="10178954" cy="2112032"/>
          </a:xfrm>
          <a:prstGeom prst="rect">
            <a:avLst/>
          </a:prstGeom>
        </p:spPr>
        <p:txBody>
          <a:bodyPr anchor="t"/>
          <a:lstStyle>
            <a:lvl1pPr marL="0" indent="0">
              <a:buNone/>
              <a:defRPr sz="1900">
                <a:solidFill>
                  <a:srgbClr val="1F3340"/>
                </a:solidFill>
                <a:latin typeface="+mn-lt"/>
                <a:ea typeface="Calibri Light" panose="020F0302020204030204" pitchFamily="34" charset="0"/>
                <a:cs typeface="Calibri Light" panose="020F0302020204030204" pitchFamily="34" charset="0"/>
              </a:defRPr>
            </a:lvl1pPr>
          </a:lstStyle>
          <a:p>
            <a:pPr lvl="0"/>
            <a:r>
              <a:rPr lang="en-US"/>
              <a:t>Enter Text</a:t>
            </a:r>
          </a:p>
        </p:txBody>
      </p:sp>
    </p:spTree>
    <p:extLst>
      <p:ext uri="{BB962C8B-B14F-4D97-AF65-F5344CB8AC3E}">
        <p14:creationId xmlns:p14="http://schemas.microsoft.com/office/powerpoint/2010/main" val="23611690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32E8CC85-5CC1-7958-68C7-00773A92448D}"/>
              </a:ext>
            </a:extLst>
          </p:cNvPr>
          <p:cNvSpPr>
            <a:spLocks noGrp="1"/>
          </p:cNvSpPr>
          <p:nvPr>
            <p:ph type="title" hasCustomPrompt="1"/>
          </p:nvPr>
        </p:nvSpPr>
        <p:spPr>
          <a:xfrm>
            <a:off x="1401098" y="2379742"/>
            <a:ext cx="5104897" cy="1325563"/>
          </a:xfrm>
          <a:prstGeom prst="rect">
            <a:avLst/>
          </a:prstGeom>
        </p:spPr>
        <p:txBody>
          <a:bodyPr anchor="ctr">
            <a:normAutofit/>
          </a:bodyPr>
          <a:lstStyle>
            <a:lvl1pPr algn="l">
              <a:defRPr sz="4000" b="1">
                <a:solidFill>
                  <a:schemeClr val="tx1"/>
                </a:solidFill>
              </a:defRPr>
            </a:lvl1pPr>
          </a:lstStyle>
          <a:p>
            <a:r>
              <a:rPr lang="fr-FR"/>
              <a:t>Insert Question?</a:t>
            </a:r>
            <a:endParaRPr lang="fr-CH"/>
          </a:p>
        </p:txBody>
      </p:sp>
      <p:sp>
        <p:nvSpPr>
          <p:cNvPr id="4" name="Espace réservé du texte 33">
            <a:extLst>
              <a:ext uri="{FF2B5EF4-FFF2-40B4-BE49-F238E27FC236}">
                <a16:creationId xmlns:a16="http://schemas.microsoft.com/office/drawing/2014/main" id="{6686A957-98EE-473C-8C58-1F90D5624933}"/>
              </a:ext>
            </a:extLst>
          </p:cNvPr>
          <p:cNvSpPr>
            <a:spLocks noGrp="1"/>
          </p:cNvSpPr>
          <p:nvPr>
            <p:ph type="body" sz="quarter" idx="18" hasCustomPrompt="1"/>
          </p:nvPr>
        </p:nvSpPr>
        <p:spPr>
          <a:xfrm>
            <a:off x="1401099" y="3871009"/>
            <a:ext cx="5104896" cy="422340"/>
          </a:xfrm>
          <a:prstGeom prst="rect">
            <a:avLst/>
          </a:prstGeom>
        </p:spPr>
        <p:txBody>
          <a:bodyPr>
            <a:noAutofit/>
          </a:bodyPr>
          <a:lstStyle>
            <a:lvl1pPr marL="0" indent="0" algn="l">
              <a:buNone/>
              <a:defRPr sz="2000" b="0">
                <a:solidFill>
                  <a:schemeClr val="tx2"/>
                </a:solidFill>
              </a:defRPr>
            </a:lvl1pPr>
          </a:lstStyle>
          <a:p>
            <a:r>
              <a:rPr lang="fr-FR"/>
              <a:t>Insert </a:t>
            </a:r>
            <a:r>
              <a:rPr lang="fr-FR" err="1"/>
              <a:t>Context</a:t>
            </a:r>
            <a:r>
              <a:rPr lang="fr-FR"/>
              <a:t>?</a:t>
            </a:r>
          </a:p>
        </p:txBody>
      </p:sp>
      <p:pic>
        <p:nvPicPr>
          <p:cNvPr id="5" name="Graphique 25">
            <a:extLst>
              <a:ext uri="{FF2B5EF4-FFF2-40B4-BE49-F238E27FC236}">
                <a16:creationId xmlns:a16="http://schemas.microsoft.com/office/drawing/2014/main" id="{109E3BE3-F4E0-8E84-6412-7BF3692301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929465">
            <a:off x="7078384" y="416602"/>
            <a:ext cx="1553496" cy="2411155"/>
          </a:xfrm>
          <a:prstGeom prst="rect">
            <a:avLst/>
          </a:prstGeom>
        </p:spPr>
      </p:pic>
      <p:pic>
        <p:nvPicPr>
          <p:cNvPr id="6" name="Graphique 26">
            <a:extLst>
              <a:ext uri="{FF2B5EF4-FFF2-40B4-BE49-F238E27FC236}">
                <a16:creationId xmlns:a16="http://schemas.microsoft.com/office/drawing/2014/main" id="{292BA71C-BC5B-1C53-4323-908C3361D617}"/>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rot="891901">
            <a:off x="8285090" y="1409008"/>
            <a:ext cx="2843915" cy="4413994"/>
          </a:xfrm>
          <a:prstGeom prst="rect">
            <a:avLst/>
          </a:prstGeom>
        </p:spPr>
      </p:pic>
      <p:pic>
        <p:nvPicPr>
          <p:cNvPr id="7" name="Graphique 3">
            <a:extLst>
              <a:ext uri="{FF2B5EF4-FFF2-40B4-BE49-F238E27FC236}">
                <a16:creationId xmlns:a16="http://schemas.microsoft.com/office/drawing/2014/main" id="{571C468F-1E7B-C08C-1222-7A43066D24A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446928">
            <a:off x="7198408" y="3401453"/>
            <a:ext cx="928150" cy="1440566"/>
          </a:xfrm>
          <a:prstGeom prst="rect">
            <a:avLst/>
          </a:prstGeom>
        </p:spPr>
      </p:pic>
    </p:spTree>
    <p:extLst>
      <p:ext uri="{BB962C8B-B14F-4D97-AF65-F5344CB8AC3E}">
        <p14:creationId xmlns:p14="http://schemas.microsoft.com/office/powerpoint/2010/main" val="312189142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9" Type="http://schemas.openxmlformats.org/officeDocument/2006/relationships/slideLayout" Target="../slideLayouts/slideLayout186.xml"/><Relationship Id="rId21" Type="http://schemas.openxmlformats.org/officeDocument/2006/relationships/slideLayout" Target="../slideLayouts/slideLayout168.xml"/><Relationship Id="rId34" Type="http://schemas.openxmlformats.org/officeDocument/2006/relationships/slideLayout" Target="../slideLayouts/slideLayout181.xml"/><Relationship Id="rId42" Type="http://schemas.openxmlformats.org/officeDocument/2006/relationships/slideLayout" Target="../slideLayouts/slideLayout189.xml"/><Relationship Id="rId47" Type="http://schemas.openxmlformats.org/officeDocument/2006/relationships/slideLayout" Target="../slideLayouts/slideLayout194.xml"/><Relationship Id="rId50" Type="http://schemas.openxmlformats.org/officeDocument/2006/relationships/slideLayout" Target="../slideLayouts/slideLayout197.xml"/><Relationship Id="rId55" Type="http://schemas.openxmlformats.org/officeDocument/2006/relationships/oleObject" Target="../embeddings/oleObject5.bin"/><Relationship Id="rId7" Type="http://schemas.openxmlformats.org/officeDocument/2006/relationships/slideLayout" Target="../slideLayouts/slideLayout15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9" Type="http://schemas.openxmlformats.org/officeDocument/2006/relationships/slideLayout" Target="../slideLayouts/slideLayout176.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slideLayout" Target="../slideLayouts/slideLayout179.xml"/><Relationship Id="rId37" Type="http://schemas.openxmlformats.org/officeDocument/2006/relationships/slideLayout" Target="../slideLayouts/slideLayout184.xml"/><Relationship Id="rId40" Type="http://schemas.openxmlformats.org/officeDocument/2006/relationships/slideLayout" Target="../slideLayouts/slideLayout187.xml"/><Relationship Id="rId45" Type="http://schemas.openxmlformats.org/officeDocument/2006/relationships/slideLayout" Target="../slideLayouts/slideLayout192.xml"/><Relationship Id="rId53" Type="http://schemas.openxmlformats.org/officeDocument/2006/relationships/theme" Target="../theme/theme10.xml"/><Relationship Id="rId5" Type="http://schemas.openxmlformats.org/officeDocument/2006/relationships/slideLayout" Target="../slideLayouts/slideLayout152.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slideLayout" Target="../slideLayouts/slideLayout177.xml"/><Relationship Id="rId35" Type="http://schemas.openxmlformats.org/officeDocument/2006/relationships/slideLayout" Target="../slideLayouts/slideLayout182.xml"/><Relationship Id="rId43" Type="http://schemas.openxmlformats.org/officeDocument/2006/relationships/slideLayout" Target="../slideLayouts/slideLayout190.xml"/><Relationship Id="rId48" Type="http://schemas.openxmlformats.org/officeDocument/2006/relationships/slideLayout" Target="../slideLayouts/slideLayout195.xml"/><Relationship Id="rId56" Type="http://schemas.openxmlformats.org/officeDocument/2006/relationships/image" Target="../media/image66.emf"/><Relationship Id="rId8" Type="http://schemas.openxmlformats.org/officeDocument/2006/relationships/slideLayout" Target="../slideLayouts/slideLayout155.xml"/><Relationship Id="rId51" Type="http://schemas.openxmlformats.org/officeDocument/2006/relationships/slideLayout" Target="../slideLayouts/slideLayout198.xml"/><Relationship Id="rId3" Type="http://schemas.openxmlformats.org/officeDocument/2006/relationships/slideLayout" Target="../slideLayouts/slideLayout150.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slideLayout" Target="../slideLayouts/slideLayout180.xml"/><Relationship Id="rId38" Type="http://schemas.openxmlformats.org/officeDocument/2006/relationships/slideLayout" Target="../slideLayouts/slideLayout185.xml"/><Relationship Id="rId46" Type="http://schemas.openxmlformats.org/officeDocument/2006/relationships/slideLayout" Target="../slideLayouts/slideLayout193.xml"/><Relationship Id="rId20" Type="http://schemas.openxmlformats.org/officeDocument/2006/relationships/slideLayout" Target="../slideLayouts/slideLayout167.xml"/><Relationship Id="rId41" Type="http://schemas.openxmlformats.org/officeDocument/2006/relationships/slideLayout" Target="../slideLayouts/slideLayout188.xml"/><Relationship Id="rId54" Type="http://schemas.openxmlformats.org/officeDocument/2006/relationships/tags" Target="../tags/tag8.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36" Type="http://schemas.openxmlformats.org/officeDocument/2006/relationships/slideLayout" Target="../slideLayouts/slideLayout183.xml"/><Relationship Id="rId49" Type="http://schemas.openxmlformats.org/officeDocument/2006/relationships/slideLayout" Target="../slideLayouts/slideLayout196.xml"/><Relationship Id="rId57" Type="http://schemas.openxmlformats.org/officeDocument/2006/relationships/image" Target="../media/image64.png"/><Relationship Id="rId10" Type="http://schemas.openxmlformats.org/officeDocument/2006/relationships/slideLayout" Target="../slideLayouts/slideLayout157.xml"/><Relationship Id="rId31" Type="http://schemas.openxmlformats.org/officeDocument/2006/relationships/slideLayout" Target="../slideLayouts/slideLayout178.xml"/><Relationship Id="rId44" Type="http://schemas.openxmlformats.org/officeDocument/2006/relationships/slideLayout" Target="../slideLayouts/slideLayout191.xml"/><Relationship Id="rId52" Type="http://schemas.openxmlformats.org/officeDocument/2006/relationships/slideLayout" Target="../slideLayouts/slideLayout19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0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19" Type="http://schemas.openxmlformats.org/officeDocument/2006/relationships/theme" Target="../theme/theme12.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9" Type="http://schemas.openxmlformats.org/officeDocument/2006/relationships/slideLayout" Target="../slideLayouts/slideLayout257.xml"/><Relationship Id="rId21" Type="http://schemas.openxmlformats.org/officeDocument/2006/relationships/slideLayout" Target="../slideLayouts/slideLayout239.xml"/><Relationship Id="rId34" Type="http://schemas.openxmlformats.org/officeDocument/2006/relationships/slideLayout" Target="../slideLayouts/slideLayout252.xml"/><Relationship Id="rId42" Type="http://schemas.openxmlformats.org/officeDocument/2006/relationships/slideLayout" Target="../slideLayouts/slideLayout260.xml"/><Relationship Id="rId47" Type="http://schemas.openxmlformats.org/officeDocument/2006/relationships/slideLayout" Target="../slideLayouts/slideLayout265.xml"/><Relationship Id="rId50" Type="http://schemas.openxmlformats.org/officeDocument/2006/relationships/slideLayout" Target="../slideLayouts/slideLayout268.xml"/><Relationship Id="rId55" Type="http://schemas.openxmlformats.org/officeDocument/2006/relationships/slideLayout" Target="../slideLayouts/slideLayout273.xml"/><Relationship Id="rId7" Type="http://schemas.openxmlformats.org/officeDocument/2006/relationships/slideLayout" Target="../slideLayouts/slideLayout22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9" Type="http://schemas.openxmlformats.org/officeDocument/2006/relationships/slideLayout" Target="../slideLayouts/slideLayout247.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slideLayout" Target="../slideLayouts/slideLayout250.xml"/><Relationship Id="rId37" Type="http://schemas.openxmlformats.org/officeDocument/2006/relationships/slideLayout" Target="../slideLayouts/slideLayout255.xml"/><Relationship Id="rId40" Type="http://schemas.openxmlformats.org/officeDocument/2006/relationships/slideLayout" Target="../slideLayouts/slideLayout258.xml"/><Relationship Id="rId45" Type="http://schemas.openxmlformats.org/officeDocument/2006/relationships/slideLayout" Target="../slideLayouts/slideLayout263.xml"/><Relationship Id="rId53" Type="http://schemas.openxmlformats.org/officeDocument/2006/relationships/slideLayout" Target="../slideLayouts/slideLayout271.xml"/><Relationship Id="rId58" Type="http://schemas.openxmlformats.org/officeDocument/2006/relationships/slideLayout" Target="../slideLayouts/slideLayout276.xml"/><Relationship Id="rId5" Type="http://schemas.openxmlformats.org/officeDocument/2006/relationships/slideLayout" Target="../slideLayouts/slideLayout223.xml"/><Relationship Id="rId61" Type="http://schemas.openxmlformats.org/officeDocument/2006/relationships/theme" Target="../theme/theme13.xml"/><Relationship Id="rId19" Type="http://schemas.openxmlformats.org/officeDocument/2006/relationships/slideLayout" Target="../slideLayouts/slideLayout23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slideLayout" Target="../slideLayouts/slideLayout248.xml"/><Relationship Id="rId35" Type="http://schemas.openxmlformats.org/officeDocument/2006/relationships/slideLayout" Target="../slideLayouts/slideLayout253.xml"/><Relationship Id="rId43" Type="http://schemas.openxmlformats.org/officeDocument/2006/relationships/slideLayout" Target="../slideLayouts/slideLayout261.xml"/><Relationship Id="rId48" Type="http://schemas.openxmlformats.org/officeDocument/2006/relationships/slideLayout" Target="../slideLayouts/slideLayout266.xml"/><Relationship Id="rId56" Type="http://schemas.openxmlformats.org/officeDocument/2006/relationships/slideLayout" Target="../slideLayouts/slideLayout274.xml"/><Relationship Id="rId8" Type="http://schemas.openxmlformats.org/officeDocument/2006/relationships/slideLayout" Target="../slideLayouts/slideLayout226.xml"/><Relationship Id="rId51" Type="http://schemas.openxmlformats.org/officeDocument/2006/relationships/slideLayout" Target="../slideLayouts/slideLayout269.xml"/><Relationship Id="rId3" Type="http://schemas.openxmlformats.org/officeDocument/2006/relationships/slideLayout" Target="../slideLayouts/slideLayout221.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33" Type="http://schemas.openxmlformats.org/officeDocument/2006/relationships/slideLayout" Target="../slideLayouts/slideLayout251.xml"/><Relationship Id="rId38" Type="http://schemas.openxmlformats.org/officeDocument/2006/relationships/slideLayout" Target="../slideLayouts/slideLayout256.xml"/><Relationship Id="rId46" Type="http://schemas.openxmlformats.org/officeDocument/2006/relationships/slideLayout" Target="../slideLayouts/slideLayout264.xml"/><Relationship Id="rId59" Type="http://schemas.openxmlformats.org/officeDocument/2006/relationships/slideLayout" Target="../slideLayouts/slideLayout277.xml"/><Relationship Id="rId20" Type="http://schemas.openxmlformats.org/officeDocument/2006/relationships/slideLayout" Target="../slideLayouts/slideLayout238.xml"/><Relationship Id="rId41" Type="http://schemas.openxmlformats.org/officeDocument/2006/relationships/slideLayout" Target="../slideLayouts/slideLayout259.xml"/><Relationship Id="rId54" Type="http://schemas.openxmlformats.org/officeDocument/2006/relationships/slideLayout" Target="../slideLayouts/slideLayout272.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36" Type="http://schemas.openxmlformats.org/officeDocument/2006/relationships/slideLayout" Target="../slideLayouts/slideLayout254.xml"/><Relationship Id="rId49" Type="http://schemas.openxmlformats.org/officeDocument/2006/relationships/slideLayout" Target="../slideLayouts/slideLayout267.xml"/><Relationship Id="rId57" Type="http://schemas.openxmlformats.org/officeDocument/2006/relationships/slideLayout" Target="../slideLayouts/slideLayout275.xml"/><Relationship Id="rId10" Type="http://schemas.openxmlformats.org/officeDocument/2006/relationships/slideLayout" Target="../slideLayouts/slideLayout228.xml"/><Relationship Id="rId31" Type="http://schemas.openxmlformats.org/officeDocument/2006/relationships/slideLayout" Target="../slideLayouts/slideLayout249.xml"/><Relationship Id="rId44" Type="http://schemas.openxmlformats.org/officeDocument/2006/relationships/slideLayout" Target="../slideLayouts/slideLayout262.xml"/><Relationship Id="rId52" Type="http://schemas.openxmlformats.org/officeDocument/2006/relationships/slideLayout" Target="../slideLayouts/slideLayout270.xml"/><Relationship Id="rId60" Type="http://schemas.openxmlformats.org/officeDocument/2006/relationships/slideLayout" Target="../slideLayouts/slideLayout27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14.xml.rels><?xml version="1.0" encoding="UTF-8" standalone="yes"?>
<Relationships xmlns="http://schemas.openxmlformats.org/package/2006/relationships"><Relationship Id="rId26" Type="http://schemas.openxmlformats.org/officeDocument/2006/relationships/slideLayout" Target="../slideLayouts/slideLayout304.xml"/><Relationship Id="rId21" Type="http://schemas.openxmlformats.org/officeDocument/2006/relationships/slideLayout" Target="../slideLayouts/slideLayout299.xml"/><Relationship Id="rId34" Type="http://schemas.openxmlformats.org/officeDocument/2006/relationships/slideLayout" Target="../slideLayouts/slideLayout312.xml"/><Relationship Id="rId42" Type="http://schemas.openxmlformats.org/officeDocument/2006/relationships/slideLayout" Target="../slideLayouts/slideLayout320.xml"/><Relationship Id="rId47" Type="http://schemas.openxmlformats.org/officeDocument/2006/relationships/slideLayout" Target="../slideLayouts/slideLayout325.xml"/><Relationship Id="rId50" Type="http://schemas.openxmlformats.org/officeDocument/2006/relationships/slideLayout" Target="../slideLayouts/slideLayout328.xml"/><Relationship Id="rId55" Type="http://schemas.openxmlformats.org/officeDocument/2006/relationships/slideLayout" Target="../slideLayouts/slideLayout333.xml"/><Relationship Id="rId63" Type="http://schemas.openxmlformats.org/officeDocument/2006/relationships/oleObject" Target="../embeddings/oleObject5.bin"/><Relationship Id="rId7" Type="http://schemas.openxmlformats.org/officeDocument/2006/relationships/slideLayout" Target="../slideLayouts/slideLayout285.xml"/><Relationship Id="rId2" Type="http://schemas.openxmlformats.org/officeDocument/2006/relationships/slideLayout" Target="../slideLayouts/slideLayout280.xml"/><Relationship Id="rId16" Type="http://schemas.openxmlformats.org/officeDocument/2006/relationships/slideLayout" Target="../slideLayouts/slideLayout294.xml"/><Relationship Id="rId29" Type="http://schemas.openxmlformats.org/officeDocument/2006/relationships/slideLayout" Target="../slideLayouts/slideLayout307.xml"/><Relationship Id="rId11" Type="http://schemas.openxmlformats.org/officeDocument/2006/relationships/slideLayout" Target="../slideLayouts/slideLayout289.xml"/><Relationship Id="rId24" Type="http://schemas.openxmlformats.org/officeDocument/2006/relationships/slideLayout" Target="../slideLayouts/slideLayout302.xml"/><Relationship Id="rId32" Type="http://schemas.openxmlformats.org/officeDocument/2006/relationships/slideLayout" Target="../slideLayouts/slideLayout310.xml"/><Relationship Id="rId37" Type="http://schemas.openxmlformats.org/officeDocument/2006/relationships/slideLayout" Target="../slideLayouts/slideLayout315.xml"/><Relationship Id="rId40" Type="http://schemas.openxmlformats.org/officeDocument/2006/relationships/slideLayout" Target="../slideLayouts/slideLayout318.xml"/><Relationship Id="rId45" Type="http://schemas.openxmlformats.org/officeDocument/2006/relationships/slideLayout" Target="../slideLayouts/slideLayout323.xml"/><Relationship Id="rId53" Type="http://schemas.openxmlformats.org/officeDocument/2006/relationships/slideLayout" Target="../slideLayouts/slideLayout331.xml"/><Relationship Id="rId58" Type="http://schemas.openxmlformats.org/officeDocument/2006/relationships/slideLayout" Target="../slideLayouts/slideLayout336.xml"/><Relationship Id="rId5" Type="http://schemas.openxmlformats.org/officeDocument/2006/relationships/slideLayout" Target="../slideLayouts/slideLayout283.xml"/><Relationship Id="rId61" Type="http://schemas.openxmlformats.org/officeDocument/2006/relationships/theme" Target="../theme/theme14.xml"/><Relationship Id="rId19" Type="http://schemas.openxmlformats.org/officeDocument/2006/relationships/slideLayout" Target="../slideLayouts/slideLayout297.xml"/><Relationship Id="rId14" Type="http://schemas.openxmlformats.org/officeDocument/2006/relationships/slideLayout" Target="../slideLayouts/slideLayout292.xml"/><Relationship Id="rId22" Type="http://schemas.openxmlformats.org/officeDocument/2006/relationships/slideLayout" Target="../slideLayouts/slideLayout300.xml"/><Relationship Id="rId27" Type="http://schemas.openxmlformats.org/officeDocument/2006/relationships/slideLayout" Target="../slideLayouts/slideLayout305.xml"/><Relationship Id="rId30" Type="http://schemas.openxmlformats.org/officeDocument/2006/relationships/slideLayout" Target="../slideLayouts/slideLayout308.xml"/><Relationship Id="rId35" Type="http://schemas.openxmlformats.org/officeDocument/2006/relationships/slideLayout" Target="../slideLayouts/slideLayout313.xml"/><Relationship Id="rId43" Type="http://schemas.openxmlformats.org/officeDocument/2006/relationships/slideLayout" Target="../slideLayouts/slideLayout321.xml"/><Relationship Id="rId48" Type="http://schemas.openxmlformats.org/officeDocument/2006/relationships/slideLayout" Target="../slideLayouts/slideLayout326.xml"/><Relationship Id="rId56" Type="http://schemas.openxmlformats.org/officeDocument/2006/relationships/slideLayout" Target="../slideLayouts/slideLayout334.xml"/><Relationship Id="rId64" Type="http://schemas.openxmlformats.org/officeDocument/2006/relationships/image" Target="../media/image66.emf"/><Relationship Id="rId8" Type="http://schemas.openxmlformats.org/officeDocument/2006/relationships/slideLayout" Target="../slideLayouts/slideLayout286.xml"/><Relationship Id="rId51" Type="http://schemas.openxmlformats.org/officeDocument/2006/relationships/slideLayout" Target="../slideLayouts/slideLayout329.xml"/><Relationship Id="rId3" Type="http://schemas.openxmlformats.org/officeDocument/2006/relationships/slideLayout" Target="../slideLayouts/slideLayout281.xml"/><Relationship Id="rId12" Type="http://schemas.openxmlformats.org/officeDocument/2006/relationships/slideLayout" Target="../slideLayouts/slideLayout290.xml"/><Relationship Id="rId17" Type="http://schemas.openxmlformats.org/officeDocument/2006/relationships/slideLayout" Target="../slideLayouts/slideLayout295.xml"/><Relationship Id="rId25" Type="http://schemas.openxmlformats.org/officeDocument/2006/relationships/slideLayout" Target="../slideLayouts/slideLayout303.xml"/><Relationship Id="rId33" Type="http://schemas.openxmlformats.org/officeDocument/2006/relationships/slideLayout" Target="../slideLayouts/slideLayout311.xml"/><Relationship Id="rId38" Type="http://schemas.openxmlformats.org/officeDocument/2006/relationships/slideLayout" Target="../slideLayouts/slideLayout316.xml"/><Relationship Id="rId46" Type="http://schemas.openxmlformats.org/officeDocument/2006/relationships/slideLayout" Target="../slideLayouts/slideLayout324.xml"/><Relationship Id="rId59" Type="http://schemas.openxmlformats.org/officeDocument/2006/relationships/slideLayout" Target="../slideLayouts/slideLayout337.xml"/><Relationship Id="rId20" Type="http://schemas.openxmlformats.org/officeDocument/2006/relationships/slideLayout" Target="../slideLayouts/slideLayout298.xml"/><Relationship Id="rId41" Type="http://schemas.openxmlformats.org/officeDocument/2006/relationships/slideLayout" Target="../slideLayouts/slideLayout319.xml"/><Relationship Id="rId54" Type="http://schemas.openxmlformats.org/officeDocument/2006/relationships/slideLayout" Target="../slideLayouts/slideLayout332.xml"/><Relationship Id="rId62" Type="http://schemas.openxmlformats.org/officeDocument/2006/relationships/tags" Target="../tags/tag32.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5" Type="http://schemas.openxmlformats.org/officeDocument/2006/relationships/slideLayout" Target="../slideLayouts/slideLayout293.xml"/><Relationship Id="rId23" Type="http://schemas.openxmlformats.org/officeDocument/2006/relationships/slideLayout" Target="../slideLayouts/slideLayout301.xml"/><Relationship Id="rId28" Type="http://schemas.openxmlformats.org/officeDocument/2006/relationships/slideLayout" Target="../slideLayouts/slideLayout306.xml"/><Relationship Id="rId36" Type="http://schemas.openxmlformats.org/officeDocument/2006/relationships/slideLayout" Target="../slideLayouts/slideLayout314.xml"/><Relationship Id="rId49" Type="http://schemas.openxmlformats.org/officeDocument/2006/relationships/slideLayout" Target="../slideLayouts/slideLayout327.xml"/><Relationship Id="rId57" Type="http://schemas.openxmlformats.org/officeDocument/2006/relationships/slideLayout" Target="../slideLayouts/slideLayout335.xml"/><Relationship Id="rId10" Type="http://schemas.openxmlformats.org/officeDocument/2006/relationships/slideLayout" Target="../slideLayouts/slideLayout288.xml"/><Relationship Id="rId31" Type="http://schemas.openxmlformats.org/officeDocument/2006/relationships/slideLayout" Target="../slideLayouts/slideLayout309.xml"/><Relationship Id="rId44" Type="http://schemas.openxmlformats.org/officeDocument/2006/relationships/slideLayout" Target="../slideLayouts/slideLayout322.xml"/><Relationship Id="rId52" Type="http://schemas.openxmlformats.org/officeDocument/2006/relationships/slideLayout" Target="../slideLayouts/slideLayout330.xml"/><Relationship Id="rId60" Type="http://schemas.openxmlformats.org/officeDocument/2006/relationships/slideLayout" Target="../slideLayouts/slideLayout338.xml"/><Relationship Id="rId65" Type="http://schemas.openxmlformats.org/officeDocument/2006/relationships/image" Target="../media/image79.png"/><Relationship Id="rId4" Type="http://schemas.openxmlformats.org/officeDocument/2006/relationships/slideLayout" Target="../slideLayouts/slideLayout282.xml"/><Relationship Id="rId9" Type="http://schemas.openxmlformats.org/officeDocument/2006/relationships/slideLayout" Target="../slideLayouts/slideLayout287.xml"/><Relationship Id="rId13" Type="http://schemas.openxmlformats.org/officeDocument/2006/relationships/slideLayout" Target="../slideLayouts/slideLayout291.xml"/><Relationship Id="rId18" Type="http://schemas.openxmlformats.org/officeDocument/2006/relationships/slideLayout" Target="../slideLayouts/slideLayout296.xml"/><Relationship Id="rId39" Type="http://schemas.openxmlformats.org/officeDocument/2006/relationships/slideLayout" Target="../slideLayouts/slideLayout3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theme" Target="../theme/theme2.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image" Target="../media/image35.png"/><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image" Target="../media/image3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image" Target="../media/image19.png"/><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theme" Target="../theme/theme5.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image" Target="../media/image34.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theme" Target="../theme/theme6.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1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5" Type="http://schemas.openxmlformats.org/officeDocument/2006/relationships/theme" Target="../theme/theme7.xml"/><Relationship Id="rId4"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123.xml"/><Relationship Id="rId7" Type="http://schemas.openxmlformats.org/officeDocument/2006/relationships/image" Target="../media/image21.emf"/><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oleObject" Target="../embeddings/oleObject3.bin"/><Relationship Id="rId5" Type="http://schemas.openxmlformats.org/officeDocument/2006/relationships/tags" Target="../tags/tag6.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tags" Target="../tags/tag7.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theme" Target="../theme/theme9.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image" Target="../media/image64.pn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image" Target="../media/image21.emf"/><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htwinkliges Dreieck 4">
            <a:extLst>
              <a:ext uri="{FF2B5EF4-FFF2-40B4-BE49-F238E27FC236}">
                <a16:creationId xmlns:a16="http://schemas.microsoft.com/office/drawing/2014/main" id="{14DA72CA-3E4C-F6D9-4162-9A4F9909C386}"/>
              </a:ext>
            </a:extLst>
          </p:cNvPr>
          <p:cNvSpPr/>
          <p:nvPr userDrawn="1"/>
        </p:nvSpPr>
        <p:spPr>
          <a:xfrm>
            <a:off x="0" y="5804241"/>
            <a:ext cx="8929688" cy="1053759"/>
          </a:xfrm>
          <a:prstGeom prst="rtTriangle">
            <a:avLst/>
          </a:prstGeom>
          <a:gradFill flip="none" rotWithShape="1">
            <a:gsLst>
              <a:gs pos="0">
                <a:srgbClr val="4A749A"/>
              </a:gs>
              <a:gs pos="100000">
                <a:srgbClr val="CF77C3"/>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Rechtwinkliges Dreieck 5">
            <a:extLst>
              <a:ext uri="{FF2B5EF4-FFF2-40B4-BE49-F238E27FC236}">
                <a16:creationId xmlns:a16="http://schemas.microsoft.com/office/drawing/2014/main" id="{A322947C-3817-081E-FBF7-59E9FEFF582C}"/>
              </a:ext>
            </a:extLst>
          </p:cNvPr>
          <p:cNvSpPr/>
          <p:nvPr userDrawn="1"/>
        </p:nvSpPr>
        <p:spPr>
          <a:xfrm flipH="1">
            <a:off x="0" y="5110605"/>
            <a:ext cx="12192000" cy="1747395"/>
          </a:xfrm>
          <a:prstGeom prst="rtTriangle">
            <a:avLst/>
          </a:prstGeom>
          <a:gradFill flip="none" rotWithShape="1">
            <a:gsLst>
              <a:gs pos="0">
                <a:srgbClr val="4A749A"/>
              </a:gs>
              <a:gs pos="100000">
                <a:srgbClr val="CF77C3"/>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Placeholder 1"/>
          <p:cNvSpPr>
            <a:spLocks noGrp="1"/>
          </p:cNvSpPr>
          <p:nvPr userDrawn="1">
            <p:ph type="title"/>
          </p:nvPr>
        </p:nvSpPr>
        <p:spPr>
          <a:xfrm>
            <a:off x="458710" y="486619"/>
            <a:ext cx="11276090" cy="1053759"/>
          </a:xfrm>
          <a:prstGeom prst="rect">
            <a:avLst/>
          </a:prstGeom>
          <a:noFill/>
        </p:spPr>
        <p:txBody>
          <a:bodyPr vert="horz" lIns="0" tIns="0" rIns="0" bIns="0" rtlCol="0" anchor="ctr">
            <a:noAutofit/>
          </a:bodyPr>
          <a:lstStyle/>
          <a:p>
            <a:r>
              <a:rPr lang="en-US"/>
              <a:t>Click To Edit Master Title Style</a:t>
            </a:r>
          </a:p>
        </p:txBody>
      </p:sp>
      <p:sp>
        <p:nvSpPr>
          <p:cNvPr id="25" name="TextBox 24"/>
          <p:cNvSpPr txBox="1"/>
          <p:nvPr userDrawn="1"/>
        </p:nvSpPr>
        <p:spPr>
          <a:xfrm>
            <a:off x="8338183" y="6473278"/>
            <a:ext cx="2918762" cy="246221"/>
          </a:xfrm>
          <a:prstGeom prst="rect">
            <a:avLst/>
          </a:prstGeom>
          <a:noFill/>
        </p:spPr>
        <p:txBody>
          <a:bodyPr wrap="square" lIns="0" rIns="0" rtlCol="0" anchor="ctr">
            <a:spAutoFit/>
          </a:bodyPr>
          <a:lstStyle/>
          <a:p>
            <a:pPr algn="r"/>
            <a:r>
              <a:rPr lang="en-US" sz="1000" err="1">
                <a:solidFill>
                  <a:schemeClr val="bg1"/>
                </a:solidFill>
              </a:rPr>
              <a:t>Aptean</a:t>
            </a:r>
            <a:r>
              <a:rPr lang="en-US" sz="1000">
                <a:solidFill>
                  <a:schemeClr val="bg1"/>
                </a:solidFill>
              </a:rPr>
              <a:t> LIVE </a:t>
            </a:r>
            <a:r>
              <a:rPr lang="de-DE" sz="1000" b="0" i="0">
                <a:solidFill>
                  <a:srgbClr val="FFFFFF"/>
                </a:solidFill>
                <a:effectLst/>
                <a:latin typeface="SuisseIntl-Book" panose="020B0504000000000000" pitchFamily="34" charset="77"/>
              </a:rPr>
              <a:t>2025</a:t>
            </a:r>
            <a:endParaRPr lang="en-US" sz="1000">
              <a:solidFill>
                <a:schemeClr val="bg1"/>
              </a:solidFill>
            </a:endParaRPr>
          </a:p>
        </p:txBody>
      </p:sp>
      <p:sp>
        <p:nvSpPr>
          <p:cNvPr id="26" name="TextBox 25"/>
          <p:cNvSpPr txBox="1"/>
          <p:nvPr userDrawn="1"/>
        </p:nvSpPr>
        <p:spPr>
          <a:xfrm>
            <a:off x="11403235" y="6473278"/>
            <a:ext cx="331565" cy="246221"/>
          </a:xfrm>
          <a:prstGeom prst="rect">
            <a:avLst/>
          </a:prstGeom>
          <a:noFill/>
        </p:spPr>
        <p:txBody>
          <a:bodyPr wrap="square" lIns="0" rIns="0" rtlCol="0" anchor="ctr">
            <a:spAutoFit/>
          </a:bodyPr>
          <a:lstStyle/>
          <a:p>
            <a:pPr algn="r"/>
            <a:fld id="{32F36D14-CB91-DF42-9004-22F9564E6B7F}" type="slidenum">
              <a:rPr lang="en-US" sz="1000" b="1" smtClean="0">
                <a:solidFill>
                  <a:schemeClr val="bg1"/>
                </a:solidFill>
                <a:latin typeface="+mn-lt"/>
                <a:cs typeface="Arial"/>
              </a:rPr>
              <a:pPr algn="r"/>
              <a:t>‹Nr.›</a:t>
            </a:fld>
            <a:endParaRPr lang="en-US" sz="1000" b="1">
              <a:solidFill>
                <a:schemeClr val="bg1"/>
              </a:solidFill>
              <a:latin typeface="+mn-lt"/>
              <a:cs typeface="Arial"/>
            </a:endParaRPr>
          </a:p>
        </p:txBody>
      </p:sp>
      <p:sp>
        <p:nvSpPr>
          <p:cNvPr id="27" name="TextBox 26"/>
          <p:cNvSpPr txBox="1"/>
          <p:nvPr userDrawn="1"/>
        </p:nvSpPr>
        <p:spPr>
          <a:xfrm>
            <a:off x="11256945" y="6463118"/>
            <a:ext cx="146290" cy="246221"/>
          </a:xfrm>
          <a:prstGeom prst="rect">
            <a:avLst/>
          </a:prstGeom>
          <a:noFill/>
        </p:spPr>
        <p:txBody>
          <a:bodyPr wrap="square" lIns="0" rIns="0" rtlCol="0" anchor="ctr">
            <a:spAutoFit/>
          </a:bodyPr>
          <a:lstStyle/>
          <a:p>
            <a:pPr algn="r"/>
            <a:r>
              <a:rPr lang="en-US" sz="1000">
                <a:solidFill>
                  <a:schemeClr val="bg1"/>
                </a:solidFill>
              </a:rPr>
              <a:t>|</a:t>
            </a:r>
          </a:p>
        </p:txBody>
      </p:sp>
      <p:sp>
        <p:nvSpPr>
          <p:cNvPr id="10" name="Text Placeholder 2"/>
          <p:cNvSpPr>
            <a:spLocks noGrp="1"/>
          </p:cNvSpPr>
          <p:nvPr userDrawn="1">
            <p:ph type="body" idx="1"/>
          </p:nvPr>
        </p:nvSpPr>
        <p:spPr>
          <a:xfrm>
            <a:off x="458710" y="1707135"/>
            <a:ext cx="11276090" cy="433337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p:cNvPicPr>
            <a:picLocks noChangeAspect="1"/>
          </p:cNvPicPr>
          <p:nvPr userDrawn="1"/>
        </p:nvPicPr>
        <p:blipFill>
          <a:blip r:embed="rId50">
            <a:extLst>
              <a:ext uri="{96DAC541-7B7A-43D3-8B79-37D633B846F1}">
                <asvg:svgBlip xmlns:asvg="http://schemas.microsoft.com/office/drawing/2016/SVG/main" r:embed="rId51"/>
              </a:ext>
            </a:extLst>
          </a:blip>
          <a:srcRect/>
          <a:stretch/>
        </p:blipFill>
        <p:spPr>
          <a:xfrm>
            <a:off x="6787817" y="6389596"/>
            <a:ext cx="2808151" cy="319445"/>
          </a:xfrm>
          <a:prstGeom prst="rect">
            <a:avLst/>
          </a:prstGeom>
        </p:spPr>
      </p:pic>
    </p:spTree>
    <p:extLst>
      <p:ext uri="{BB962C8B-B14F-4D97-AF65-F5344CB8AC3E}">
        <p14:creationId xmlns:p14="http://schemas.microsoft.com/office/powerpoint/2010/main" val="3621427125"/>
      </p:ext>
    </p:extLst>
  </p:cSld>
  <p:clrMap bg1="lt1" tx1="dk1" bg2="lt2" tx2="dk2" accent1="accent1" accent2="accent2" accent3="accent3" accent4="accent4" accent5="accent5" accent6="accent6" hlink="hlink" folHlink="folHlink"/>
  <p:sldLayoutIdLst>
    <p:sldLayoutId id="2147483780" r:id="rId1"/>
    <p:sldLayoutId id="2147483779" r:id="rId2"/>
    <p:sldLayoutId id="2147483768" r:id="rId3"/>
    <p:sldLayoutId id="2147483777" r:id="rId4"/>
    <p:sldLayoutId id="2147483771" r:id="rId5"/>
    <p:sldLayoutId id="2147483787" r:id="rId6"/>
    <p:sldLayoutId id="2147483774" r:id="rId7"/>
    <p:sldLayoutId id="2147483775" r:id="rId8"/>
    <p:sldLayoutId id="2147483778" r:id="rId9"/>
    <p:sldLayoutId id="2147483776" r:id="rId10"/>
    <p:sldLayoutId id="2147483786"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970" r:id="rId21"/>
    <p:sldLayoutId id="2147483971" r:id="rId22"/>
    <p:sldLayoutId id="2147483972" r:id="rId23"/>
    <p:sldLayoutId id="2147483973" r:id="rId24"/>
    <p:sldLayoutId id="2147483974" r:id="rId25"/>
    <p:sldLayoutId id="2147483975" r:id="rId26"/>
    <p:sldLayoutId id="2147483976" r:id="rId27"/>
    <p:sldLayoutId id="2147483977" r:id="rId28"/>
    <p:sldLayoutId id="2147483978" r:id="rId29"/>
    <p:sldLayoutId id="2147483979" r:id="rId30"/>
    <p:sldLayoutId id="2147483980" r:id="rId31"/>
    <p:sldLayoutId id="2147484036" r:id="rId32"/>
    <p:sldLayoutId id="2147484038" r:id="rId33"/>
    <p:sldLayoutId id="2147484039" r:id="rId34"/>
    <p:sldLayoutId id="2147484040" r:id="rId35"/>
    <p:sldLayoutId id="2147484042" r:id="rId36"/>
    <p:sldLayoutId id="2147484043" r:id="rId37"/>
    <p:sldLayoutId id="2147484044" r:id="rId38"/>
    <p:sldLayoutId id="2147484045" r:id="rId39"/>
    <p:sldLayoutId id="2147484046" r:id="rId40"/>
    <p:sldLayoutId id="2147484047" r:id="rId41"/>
    <p:sldLayoutId id="2147484048" r:id="rId42"/>
    <p:sldLayoutId id="2147484049" r:id="rId43"/>
    <p:sldLayoutId id="2147484050" r:id="rId44"/>
    <p:sldLayoutId id="2147484052" r:id="rId45"/>
    <p:sldLayoutId id="2147484054" r:id="rId46"/>
    <p:sldLayoutId id="2147484055" r:id="rId47"/>
    <p:sldLayoutId id="2147484056" r:id="rId48"/>
  </p:sldLayoutIdLst>
  <p:txStyles>
    <p:titleStyle>
      <a:lvl1pPr algn="l" defTabSz="457200" rtl="0" eaLnBrk="1" latinLnBrk="0" hangingPunct="1">
        <a:spcBef>
          <a:spcPct val="0"/>
        </a:spcBef>
        <a:buNone/>
        <a:defRPr sz="4400" b="1" i="0" kern="1200" cap="none" baseline="0">
          <a:solidFill>
            <a:schemeClr val="tx1"/>
          </a:solidFill>
          <a:latin typeface="Suisse Int'l Cond Bold" panose="020B0806000000000000" pitchFamily="34" charset="0"/>
          <a:ea typeface="+mj-ea"/>
          <a:cs typeface="Arial"/>
        </a:defRPr>
      </a:lvl1pPr>
    </p:titleStyle>
    <p:bodyStyle>
      <a:lvl1pPr marL="0" indent="0" algn="l" defTabSz="457200" rtl="0" eaLnBrk="1" latinLnBrk="0" hangingPunct="1">
        <a:spcBef>
          <a:spcPct val="20000"/>
        </a:spcBef>
        <a:buClr>
          <a:schemeClr val="accent1"/>
        </a:buClr>
        <a:buFont typeface="Arial" panose="020B0604020202020204" pitchFamily="34" charset="0"/>
        <a:buNone/>
        <a:defRPr sz="2400" b="0" kern="1200" baseline="0">
          <a:solidFill>
            <a:srgbClr val="1E2321"/>
          </a:solidFill>
          <a:latin typeface="Suisse Int'l Cond Regular"/>
          <a:ea typeface="+mn-ea"/>
          <a:cs typeface="Arial"/>
        </a:defRPr>
      </a:lvl1pPr>
      <a:lvl2pPr marL="228600" indent="-228600" algn="l" defTabSz="457200" rtl="0" eaLnBrk="1" latinLnBrk="0" hangingPunct="1">
        <a:spcBef>
          <a:spcPct val="20000"/>
        </a:spcBef>
        <a:buClr>
          <a:schemeClr val="accent1"/>
        </a:buClr>
        <a:buFontTx/>
        <a:buBlip>
          <a:blip r:embed="rId52"/>
        </a:buBlip>
        <a:defRPr sz="2200" b="0" kern="1200" baseline="0">
          <a:solidFill>
            <a:srgbClr val="1E2321"/>
          </a:solidFill>
          <a:latin typeface="Suisse Int'l Cond Regular"/>
          <a:ea typeface="+mn-ea"/>
          <a:cs typeface="Arial"/>
        </a:defRPr>
      </a:lvl2pPr>
      <a:lvl3pPr marL="457200" indent="-228600" algn="l" defTabSz="457200" rtl="0" eaLnBrk="1" latinLnBrk="0" hangingPunct="1">
        <a:spcBef>
          <a:spcPct val="20000"/>
        </a:spcBef>
        <a:buClr>
          <a:schemeClr val="accent1"/>
        </a:buClr>
        <a:buFont typeface="Arial" panose="020B0604020202020204" pitchFamily="34" charset="0"/>
        <a:buChar char="»"/>
        <a:defRPr sz="1900" b="0" kern="1200" baseline="0">
          <a:solidFill>
            <a:srgbClr val="1E2321"/>
          </a:solidFill>
          <a:latin typeface="Suisse Int'l Cond Regular"/>
          <a:ea typeface="+mn-ea"/>
          <a:cs typeface="Arial"/>
        </a:defRPr>
      </a:lvl3pPr>
      <a:lvl4pPr marL="741363" indent="-228600" algn="l" defTabSz="457200" rtl="0" eaLnBrk="1" latinLnBrk="0" hangingPunct="1">
        <a:spcBef>
          <a:spcPct val="20000"/>
        </a:spcBef>
        <a:buClr>
          <a:schemeClr val="accent1"/>
        </a:buClr>
        <a:buFont typeface="Arial" panose="020B0604020202020204" pitchFamily="34" charset="0"/>
        <a:buChar char="»"/>
        <a:defRPr sz="1900" b="0" kern="1200" baseline="0">
          <a:solidFill>
            <a:srgbClr val="1E2321"/>
          </a:solidFill>
          <a:latin typeface="Suisse Int'l Cond Regular"/>
          <a:ea typeface="+mn-ea"/>
          <a:cs typeface="Arial"/>
        </a:defRPr>
      </a:lvl4pPr>
      <a:lvl5pPr marL="969963" indent="-228600" algn="l" defTabSz="457200" rtl="0" eaLnBrk="1" latinLnBrk="0" hangingPunct="1">
        <a:spcBef>
          <a:spcPct val="20000"/>
        </a:spcBef>
        <a:buClr>
          <a:schemeClr val="accent1"/>
        </a:buClr>
        <a:buFont typeface="Arial" panose="020B0604020202020204" pitchFamily="34" charset="0"/>
        <a:buChar char="»"/>
        <a:defRPr sz="1900" b="0" kern="1200" baseline="0">
          <a:solidFill>
            <a:srgbClr val="1E2321"/>
          </a:solidFill>
          <a:latin typeface="Suisse Int'l Cond Regular"/>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40F90F7-8338-A8B7-4EEE-26420D95A751}"/>
              </a:ext>
            </a:extLst>
          </p:cNvPr>
          <p:cNvGraphicFramePr>
            <a:graphicFrameLocks noChangeAspect="1"/>
          </p:cNvGraphicFramePr>
          <p:nvPr userDrawn="1">
            <p:custDataLst>
              <p:tags r:id="rId54"/>
            </p:custDataLst>
            <p:extLst>
              <p:ext uri="{D42A27DB-BD31-4B8C-83A1-F6EECF244321}">
                <p14:modId xmlns:p14="http://schemas.microsoft.com/office/powerpoint/2010/main" val="3190368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5" imgW="405" imgH="392" progId="TCLayout.ActiveDocument.1">
                  <p:embed/>
                </p:oleObj>
              </mc:Choice>
              <mc:Fallback>
                <p:oleObj name="think-cell Slide" r:id="rId55" imgW="405" imgH="392" progId="TCLayout.ActiveDocument.1">
                  <p:embed/>
                  <p:pic>
                    <p:nvPicPr>
                      <p:cNvPr id="5" name="think-cell data - do not delete" hidden="1">
                        <a:extLst>
                          <a:ext uri="{FF2B5EF4-FFF2-40B4-BE49-F238E27FC236}">
                            <a16:creationId xmlns:a16="http://schemas.microsoft.com/office/drawing/2014/main" id="{540F90F7-8338-A8B7-4EEE-26420D95A751}"/>
                          </a:ext>
                        </a:extLst>
                      </p:cNvPr>
                      <p:cNvPicPr/>
                      <p:nvPr/>
                    </p:nvPicPr>
                    <p:blipFill>
                      <a:blip r:embed="rId56"/>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C4CA9F90-34CF-4597-A58F-DA4AEB598F07}"/>
              </a:ext>
            </a:extLst>
          </p:cNvPr>
          <p:cNvSpPr>
            <a:spLocks noGrp="1"/>
          </p:cNvSpPr>
          <p:nvPr>
            <p:ph type="title"/>
          </p:nvPr>
        </p:nvSpPr>
        <p:spPr>
          <a:xfrm>
            <a:off x="1260000" y="360000"/>
            <a:ext cx="10573200" cy="720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4046A59-76F6-4BFF-B73A-DE94F4BE4402}"/>
              </a:ext>
            </a:extLst>
          </p:cNvPr>
          <p:cNvSpPr>
            <a:spLocks noGrp="1"/>
          </p:cNvSpPr>
          <p:nvPr>
            <p:ph type="body" idx="1"/>
          </p:nvPr>
        </p:nvSpPr>
        <p:spPr>
          <a:xfrm>
            <a:off x="1260001" y="1439999"/>
            <a:ext cx="10573200" cy="5040001"/>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B8B2BFE4-062F-4D26-BA62-C0B5AF7A6300}"/>
              </a:ext>
            </a:extLst>
          </p:cNvPr>
          <p:cNvSpPr>
            <a:spLocks noGrp="1"/>
          </p:cNvSpPr>
          <p:nvPr>
            <p:ph type="sldNum" sz="quarter" idx="4"/>
          </p:nvPr>
        </p:nvSpPr>
        <p:spPr>
          <a:xfrm>
            <a:off x="179999" y="1439999"/>
            <a:ext cx="54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fld id="{91A045D3-C80F-45BE-BE36-D574865BBB98}" type="slidenum">
              <a:rPr lang="de-DE" smtClean="0"/>
              <a:pPr/>
              <a:t>‹Nr.›</a:t>
            </a:fld>
            <a:endParaRPr lang="de-DE"/>
          </a:p>
        </p:txBody>
      </p:sp>
      <p:pic>
        <p:nvPicPr>
          <p:cNvPr id="21" name="Grafik 20">
            <a:extLst>
              <a:ext uri="{FF2B5EF4-FFF2-40B4-BE49-F238E27FC236}">
                <a16:creationId xmlns:a16="http://schemas.microsoft.com/office/drawing/2014/main" id="{FE44DD79-DB92-4F80-B598-0B5D0B23135D}"/>
              </a:ext>
            </a:extLst>
          </p:cNvPr>
          <p:cNvPicPr>
            <a:picLocks noChangeAspect="1"/>
          </p:cNvPicPr>
          <p:nvPr userDrawn="1"/>
        </p:nvPicPr>
        <p:blipFill>
          <a:blip r:embed="rId57" cstate="screen">
            <a:extLst>
              <a:ext uri="{28A0092B-C50C-407E-A947-70E740481C1C}">
                <a14:useLocalDpi xmlns:a14="http://schemas.microsoft.com/office/drawing/2010/main"/>
              </a:ext>
            </a:extLst>
          </a:blip>
          <a:stretch>
            <a:fillRect/>
          </a:stretch>
        </p:blipFill>
        <p:spPr>
          <a:xfrm>
            <a:off x="269710" y="540000"/>
            <a:ext cx="359425" cy="360000"/>
          </a:xfrm>
          <a:prstGeom prst="rect">
            <a:avLst/>
          </a:prstGeom>
        </p:spPr>
      </p:pic>
      <p:sp>
        <p:nvSpPr>
          <p:cNvPr id="26" name="Fußzeilenplatzhalter 19">
            <a:extLst>
              <a:ext uri="{FF2B5EF4-FFF2-40B4-BE49-F238E27FC236}">
                <a16:creationId xmlns:a16="http://schemas.microsoft.com/office/drawing/2014/main" id="{D7D8DF03-B9B4-478E-97B3-78CABBC09626}"/>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cxnSp>
        <p:nvCxnSpPr>
          <p:cNvPr id="28" name="Gerader Verbinder 27">
            <a:extLst>
              <a:ext uri="{FF2B5EF4-FFF2-40B4-BE49-F238E27FC236}">
                <a16:creationId xmlns:a16="http://schemas.microsoft.com/office/drawing/2014/main" id="{B06F50D4-954B-456A-A407-76175AD49F8A}"/>
              </a:ext>
            </a:extLst>
          </p:cNvPr>
          <p:cNvCxnSpPr/>
          <p:nvPr userDrawn="1"/>
        </p:nvCxnSpPr>
        <p:spPr>
          <a:xfrm flipH="1">
            <a:off x="360000" y="6480000"/>
            <a:ext cx="1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Datumsplatzhalter 6">
            <a:extLst>
              <a:ext uri="{FF2B5EF4-FFF2-40B4-BE49-F238E27FC236}">
                <a16:creationId xmlns:a16="http://schemas.microsoft.com/office/drawing/2014/main" id="{73189D70-467C-E249-9666-1941D511BC24}"/>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19794795"/>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 id="2147483945" r:id="rId26"/>
    <p:sldLayoutId id="2147483946" r:id="rId27"/>
    <p:sldLayoutId id="2147483947" r:id="rId28"/>
    <p:sldLayoutId id="2147483948" r:id="rId29"/>
    <p:sldLayoutId id="2147483949" r:id="rId30"/>
    <p:sldLayoutId id="2147483950" r:id="rId31"/>
    <p:sldLayoutId id="2147483951" r:id="rId32"/>
    <p:sldLayoutId id="2147483952" r:id="rId33"/>
    <p:sldLayoutId id="2147483953" r:id="rId34"/>
    <p:sldLayoutId id="2147483954" r:id="rId35"/>
    <p:sldLayoutId id="2147483955" r:id="rId36"/>
    <p:sldLayoutId id="2147483956" r:id="rId37"/>
    <p:sldLayoutId id="2147483957" r:id="rId38"/>
    <p:sldLayoutId id="2147483958" r:id="rId39"/>
    <p:sldLayoutId id="2147483959" r:id="rId40"/>
    <p:sldLayoutId id="2147483960" r:id="rId41"/>
    <p:sldLayoutId id="2147483961" r:id="rId42"/>
    <p:sldLayoutId id="2147483962" r:id="rId43"/>
    <p:sldLayoutId id="2147483963" r:id="rId44"/>
    <p:sldLayoutId id="2147483964" r:id="rId45"/>
    <p:sldLayoutId id="2147483965" r:id="rId46"/>
    <p:sldLayoutId id="2147483966" r:id="rId47"/>
    <p:sldLayoutId id="2147483967" r:id="rId48"/>
    <p:sldLayoutId id="2147483968" r:id="rId49"/>
    <p:sldLayoutId id="2147483969" r:id="rId50"/>
    <p:sldLayoutId id="2147483985" r:id="rId51"/>
    <p:sldLayoutId id="2147483986" r:id="rId52"/>
  </p:sldLayoutIdLst>
  <p:hf hdr="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0">
          <p15:clr>
            <a:srgbClr val="F26B43"/>
          </p15:clr>
        </p15:guide>
        <p15:guide id="2" pos="792">
          <p15:clr>
            <a:srgbClr val="F26B43"/>
          </p15:clr>
        </p15:guide>
        <p15:guide id="3" pos="7446">
          <p15:clr>
            <a:srgbClr val="F26B43"/>
          </p15:clr>
        </p15:guide>
        <p15:guide id="4" orient="horz" pos="408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FDE777E-B046-ABA8-F11A-E44C119C8D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AE28C889-7854-5510-3735-389B39B0E2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307CE6B-A949-4DE1-E916-CF2EBBF00C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6B7EA6-6999-4D5E-AD57-F3D25A428158}" type="datetimeFigureOut">
              <a:rPr lang="de-DE" smtClean="0"/>
              <a:t>01.12.2025</a:t>
            </a:fld>
            <a:endParaRPr lang="de-DE"/>
          </a:p>
        </p:txBody>
      </p:sp>
      <p:sp>
        <p:nvSpPr>
          <p:cNvPr id="5" name="Fußzeilenplatzhalter 4">
            <a:extLst>
              <a:ext uri="{FF2B5EF4-FFF2-40B4-BE49-F238E27FC236}">
                <a16:creationId xmlns:a16="http://schemas.microsoft.com/office/drawing/2014/main" id="{2A407C1F-F2F1-E806-1DE3-2ADACDC27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0BD5D5C6-DE36-6928-706B-4A7178604C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4A3ADF-F941-414B-9C10-DB17D003FE1C}" type="slidenum">
              <a:rPr lang="de-DE" smtClean="0"/>
              <a:t>‹Nr.›</a:t>
            </a:fld>
            <a:endParaRPr lang="de-DE"/>
          </a:p>
        </p:txBody>
      </p:sp>
    </p:spTree>
    <p:extLst>
      <p:ext uri="{BB962C8B-B14F-4D97-AF65-F5344CB8AC3E}">
        <p14:creationId xmlns:p14="http://schemas.microsoft.com/office/powerpoint/2010/main" val="2775924459"/>
      </p:ext>
    </p:extLst>
  </p:cSld>
  <p:clrMap bg1="lt1" tx1="dk1" bg2="lt2" tx2="dk2" accent1="accent1" accent2="accent2" accent3="accent3" accent4="accent4" accent5="accent5" accent6="accent6" hlink="hlink" folHlink="folHlink"/>
  <p:sldLayoutIdLst>
    <p:sldLayoutId id="21474840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8710" y="326219"/>
            <a:ext cx="11276090" cy="1348577"/>
          </a:xfrm>
          <a:prstGeom prst="rect">
            <a:avLst/>
          </a:prstGeom>
          <a:noFill/>
        </p:spPr>
        <p:txBody>
          <a:bodyPr vert="horz" lIns="0" tIns="0" rIns="0" bIns="0" rtlCol="0" anchor="b">
            <a:noAutofit/>
          </a:bodyPr>
          <a:lstStyle/>
          <a:p>
            <a:r>
              <a:rPr lang="en-US"/>
              <a:t>Click To Edit Master Title Style </a:t>
            </a:r>
          </a:p>
        </p:txBody>
      </p:sp>
      <p:sp>
        <p:nvSpPr>
          <p:cNvPr id="10" name="Text Placeholder 2"/>
          <p:cNvSpPr>
            <a:spLocks noGrp="1"/>
          </p:cNvSpPr>
          <p:nvPr>
            <p:ph type="body" idx="1"/>
          </p:nvPr>
        </p:nvSpPr>
        <p:spPr>
          <a:xfrm>
            <a:off x="458710" y="1799924"/>
            <a:ext cx="11276090" cy="424058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9688060"/>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 id="2147484032" r:id="rId18"/>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457200" rtl="0" eaLnBrk="1" latinLnBrk="0" hangingPunct="1">
        <a:spcBef>
          <a:spcPct val="0"/>
        </a:spcBef>
        <a:buNone/>
        <a:defRPr sz="4500" b="1" i="0" kern="1200" cap="all" baseline="0">
          <a:gradFill flip="none" rotWithShape="1">
            <a:gsLst>
              <a:gs pos="0">
                <a:srgbClr val="03073F"/>
              </a:gs>
              <a:gs pos="30000">
                <a:srgbClr val="224A91"/>
              </a:gs>
              <a:gs pos="70000">
                <a:srgbClr val="44899F"/>
              </a:gs>
              <a:gs pos="100000">
                <a:srgbClr val="54B3BE"/>
              </a:gs>
            </a:gsLst>
            <a:lin ang="0" scaled="1"/>
            <a:tileRect/>
          </a:gradFill>
          <a:latin typeface="Brother 1816" pitchFamily="50" charset="0"/>
          <a:ea typeface="+mj-ea"/>
          <a:cs typeface="Arial"/>
        </a:defRPr>
      </a:lvl1pPr>
    </p:titleStyle>
    <p:bodyStyle>
      <a:lvl1pPr marL="0" indent="0" algn="l" defTabSz="457200" rtl="0" eaLnBrk="1" latinLnBrk="0" hangingPunct="1">
        <a:spcBef>
          <a:spcPct val="20000"/>
        </a:spcBef>
        <a:buClr>
          <a:schemeClr val="accent1"/>
        </a:buClr>
        <a:buFont typeface="Arial" panose="020B0604020202020204" pitchFamily="34" charset="0"/>
        <a:buNone/>
        <a:defRPr sz="2400" b="0" kern="1200" baseline="0">
          <a:solidFill>
            <a:srgbClr val="03073F"/>
          </a:solidFill>
          <a:latin typeface="Arial" panose="020B0604020202020204" pitchFamily="34" charset="0"/>
          <a:ea typeface="+mn-ea"/>
          <a:cs typeface="Arial"/>
        </a:defRPr>
      </a:lvl1pPr>
      <a:lvl2pPr marL="228600" indent="-228600" algn="l" defTabSz="457200" rtl="0" eaLnBrk="1" latinLnBrk="0" hangingPunct="1">
        <a:spcBef>
          <a:spcPct val="20000"/>
        </a:spcBef>
        <a:buClr>
          <a:srgbClr val="54B3BE"/>
        </a:buClr>
        <a:buFont typeface="Arial" panose="020B0604020202020204" pitchFamily="34" charset="0"/>
        <a:buChar char="»"/>
        <a:defRPr sz="2200" b="0" kern="1200" baseline="0">
          <a:solidFill>
            <a:srgbClr val="03073F"/>
          </a:solidFill>
          <a:latin typeface="Arial" panose="020B0604020202020204" pitchFamily="34" charset="0"/>
          <a:ea typeface="+mn-ea"/>
          <a:cs typeface="Arial"/>
        </a:defRPr>
      </a:lvl2pPr>
      <a:lvl3pPr marL="457200" indent="-228600" algn="l" defTabSz="457200" rtl="0" eaLnBrk="1" latinLnBrk="0" hangingPunct="1">
        <a:spcBef>
          <a:spcPct val="20000"/>
        </a:spcBef>
        <a:buClr>
          <a:srgbClr val="54B3BE"/>
        </a:buClr>
        <a:buFont typeface="Arial" panose="020B0604020202020204" pitchFamily="34" charset="0"/>
        <a:buChar char="»"/>
        <a:defRPr sz="1900" b="0" kern="1200" baseline="0">
          <a:solidFill>
            <a:srgbClr val="03073F"/>
          </a:solidFill>
          <a:latin typeface="Arial" panose="020B0604020202020204" pitchFamily="34" charset="0"/>
          <a:ea typeface="+mn-ea"/>
          <a:cs typeface="Arial"/>
        </a:defRPr>
      </a:lvl3pPr>
      <a:lvl4pPr marL="741363" indent="-228600" algn="l" defTabSz="457200" rtl="0" eaLnBrk="1" latinLnBrk="0" hangingPunct="1">
        <a:spcBef>
          <a:spcPct val="20000"/>
        </a:spcBef>
        <a:buClr>
          <a:schemeClr val="bg2">
            <a:lumMod val="90000"/>
          </a:schemeClr>
        </a:buClr>
        <a:buFont typeface="Arial" panose="020B0604020202020204" pitchFamily="34" charset="0"/>
        <a:buChar char="»"/>
        <a:defRPr sz="1900" b="0" kern="1200" baseline="0">
          <a:solidFill>
            <a:srgbClr val="03073F"/>
          </a:solidFill>
          <a:latin typeface="Arial" panose="020B0604020202020204" pitchFamily="34" charset="0"/>
          <a:ea typeface="+mn-ea"/>
          <a:cs typeface="Arial"/>
        </a:defRPr>
      </a:lvl4pPr>
      <a:lvl5pPr marL="969963" indent="-228600" algn="l" defTabSz="457200" rtl="0" eaLnBrk="1" latinLnBrk="0" hangingPunct="1">
        <a:spcBef>
          <a:spcPct val="20000"/>
        </a:spcBef>
        <a:buClr>
          <a:schemeClr val="bg2">
            <a:lumMod val="90000"/>
          </a:schemeClr>
        </a:buClr>
        <a:buFont typeface="Arial" panose="020B0604020202020204" pitchFamily="34" charset="0"/>
        <a:buChar char="»"/>
        <a:defRPr sz="1900" b="0" kern="1200" baseline="0">
          <a:solidFill>
            <a:srgbClr val="03073F"/>
          </a:solidFill>
          <a:latin typeface="Arial" panose="020B060402020202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12/1/2025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‹Nr.›</a:t>
            </a:fld>
            <a:endParaRPr lang="en-US"/>
          </a:p>
        </p:txBody>
      </p:sp>
    </p:spTree>
    <p:extLst>
      <p:ext uri="{BB962C8B-B14F-4D97-AF65-F5344CB8AC3E}">
        <p14:creationId xmlns:p14="http://schemas.microsoft.com/office/powerpoint/2010/main" val="2566150508"/>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 id="2147484075" r:id="rId18"/>
    <p:sldLayoutId id="2147484076" r:id="rId19"/>
    <p:sldLayoutId id="2147484077" r:id="rId20"/>
    <p:sldLayoutId id="2147484078" r:id="rId21"/>
    <p:sldLayoutId id="2147484079" r:id="rId22"/>
    <p:sldLayoutId id="2147484080" r:id="rId23"/>
    <p:sldLayoutId id="2147484081" r:id="rId24"/>
    <p:sldLayoutId id="2147484082" r:id="rId25"/>
    <p:sldLayoutId id="2147484083" r:id="rId26"/>
    <p:sldLayoutId id="2147484084" r:id="rId27"/>
    <p:sldLayoutId id="2147484085" r:id="rId28"/>
    <p:sldLayoutId id="2147484086" r:id="rId29"/>
    <p:sldLayoutId id="2147484087" r:id="rId30"/>
    <p:sldLayoutId id="2147484088" r:id="rId31"/>
    <p:sldLayoutId id="2147484089" r:id="rId32"/>
    <p:sldLayoutId id="2147484090" r:id="rId33"/>
    <p:sldLayoutId id="2147484091" r:id="rId34"/>
    <p:sldLayoutId id="2147484092" r:id="rId35"/>
    <p:sldLayoutId id="2147484093" r:id="rId36"/>
    <p:sldLayoutId id="2147484094" r:id="rId37"/>
    <p:sldLayoutId id="2147484095" r:id="rId38"/>
    <p:sldLayoutId id="2147484096" r:id="rId39"/>
    <p:sldLayoutId id="2147484097" r:id="rId40"/>
    <p:sldLayoutId id="2147484098" r:id="rId41"/>
    <p:sldLayoutId id="2147484099" r:id="rId42"/>
    <p:sldLayoutId id="2147484100" r:id="rId43"/>
    <p:sldLayoutId id="2147484101" r:id="rId44"/>
    <p:sldLayoutId id="2147484102" r:id="rId45"/>
    <p:sldLayoutId id="2147484103" r:id="rId46"/>
    <p:sldLayoutId id="2147484104" r:id="rId47"/>
    <p:sldLayoutId id="2147484105" r:id="rId48"/>
    <p:sldLayoutId id="2147484106" r:id="rId49"/>
    <p:sldLayoutId id="2147484107" r:id="rId50"/>
    <p:sldLayoutId id="2147484108" r:id="rId51"/>
    <p:sldLayoutId id="2147484109" r:id="rId52"/>
    <p:sldLayoutId id="2147484110" r:id="rId53"/>
    <p:sldLayoutId id="2147484111" r:id="rId54"/>
    <p:sldLayoutId id="2147484112" r:id="rId55"/>
    <p:sldLayoutId id="2147484113" r:id="rId56"/>
    <p:sldLayoutId id="2147484114" r:id="rId57"/>
    <p:sldLayoutId id="2147484115" r:id="rId58"/>
    <p:sldLayoutId id="2147484116" r:id="rId59"/>
    <p:sldLayoutId id="2147484117" r:id="rId60"/>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40F90F7-8338-A8B7-4EEE-26420D95A751}"/>
              </a:ext>
            </a:extLst>
          </p:cNvPr>
          <p:cNvGraphicFramePr>
            <a:graphicFrameLocks noChangeAspect="1"/>
          </p:cNvGraphicFramePr>
          <p:nvPr userDrawn="1">
            <p:custDataLst>
              <p:tags r:id="rId62"/>
            </p:custDataLst>
            <p:extLst>
              <p:ext uri="{D42A27DB-BD31-4B8C-83A1-F6EECF244321}">
                <p14:modId xmlns:p14="http://schemas.microsoft.com/office/powerpoint/2010/main" val="3190368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3" imgW="405" imgH="392" progId="TCLayout.ActiveDocument.1">
                  <p:embed/>
                </p:oleObj>
              </mc:Choice>
              <mc:Fallback>
                <p:oleObj name="think-cell Slide" r:id="rId63" imgW="405" imgH="392" progId="TCLayout.ActiveDocument.1">
                  <p:embed/>
                  <p:pic>
                    <p:nvPicPr>
                      <p:cNvPr id="5" name="think-cell data - do not delete" hidden="1">
                        <a:extLst>
                          <a:ext uri="{FF2B5EF4-FFF2-40B4-BE49-F238E27FC236}">
                            <a16:creationId xmlns:a16="http://schemas.microsoft.com/office/drawing/2014/main" id="{540F90F7-8338-A8B7-4EEE-26420D95A751}"/>
                          </a:ext>
                        </a:extLst>
                      </p:cNvPr>
                      <p:cNvPicPr/>
                      <p:nvPr/>
                    </p:nvPicPr>
                    <p:blipFill>
                      <a:blip r:embed="rId64"/>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C4CA9F90-34CF-4597-A58F-DA4AEB598F07}"/>
              </a:ext>
            </a:extLst>
          </p:cNvPr>
          <p:cNvSpPr>
            <a:spLocks noGrp="1"/>
          </p:cNvSpPr>
          <p:nvPr>
            <p:ph type="title"/>
          </p:nvPr>
        </p:nvSpPr>
        <p:spPr>
          <a:xfrm>
            <a:off x="1260000" y="360000"/>
            <a:ext cx="10573200" cy="720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4046A59-76F6-4BFF-B73A-DE94F4BE4402}"/>
              </a:ext>
            </a:extLst>
          </p:cNvPr>
          <p:cNvSpPr>
            <a:spLocks noGrp="1"/>
          </p:cNvSpPr>
          <p:nvPr>
            <p:ph type="body" idx="1"/>
          </p:nvPr>
        </p:nvSpPr>
        <p:spPr>
          <a:xfrm>
            <a:off x="1260001" y="1439999"/>
            <a:ext cx="10573200" cy="5040001"/>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B8B2BFE4-062F-4D26-BA62-C0B5AF7A6300}"/>
              </a:ext>
            </a:extLst>
          </p:cNvPr>
          <p:cNvSpPr>
            <a:spLocks noGrp="1"/>
          </p:cNvSpPr>
          <p:nvPr>
            <p:ph type="sldNum" sz="quarter" idx="4"/>
          </p:nvPr>
        </p:nvSpPr>
        <p:spPr>
          <a:xfrm>
            <a:off x="179999" y="1439999"/>
            <a:ext cx="54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fld id="{91A045D3-C80F-45BE-BE36-D574865BBB98}" type="slidenum">
              <a:rPr lang="de-DE" smtClean="0"/>
              <a:pPr/>
              <a:t>‹Nr.›</a:t>
            </a:fld>
            <a:endParaRPr lang="de-DE"/>
          </a:p>
        </p:txBody>
      </p:sp>
      <p:pic>
        <p:nvPicPr>
          <p:cNvPr id="21" name="Grafik 20">
            <a:extLst>
              <a:ext uri="{FF2B5EF4-FFF2-40B4-BE49-F238E27FC236}">
                <a16:creationId xmlns:a16="http://schemas.microsoft.com/office/drawing/2014/main" id="{FE44DD79-DB92-4F80-B598-0B5D0B23135D}"/>
              </a:ext>
            </a:extLst>
          </p:cNvPr>
          <p:cNvPicPr>
            <a:picLocks noChangeAspect="1"/>
          </p:cNvPicPr>
          <p:nvPr userDrawn="1"/>
        </p:nvPicPr>
        <p:blipFill>
          <a:blip r:embed="rId65">
            <a:extLst>
              <a:ext uri="{28A0092B-C50C-407E-A947-70E740481C1C}">
                <a14:useLocalDpi xmlns:a14="http://schemas.microsoft.com/office/drawing/2010/main" val="0"/>
              </a:ext>
            </a:extLst>
          </a:blip>
          <a:stretch>
            <a:fillRect/>
          </a:stretch>
        </p:blipFill>
        <p:spPr>
          <a:xfrm>
            <a:off x="269710" y="540000"/>
            <a:ext cx="359425" cy="360000"/>
          </a:xfrm>
          <a:prstGeom prst="rect">
            <a:avLst/>
          </a:prstGeom>
        </p:spPr>
      </p:pic>
      <p:sp>
        <p:nvSpPr>
          <p:cNvPr id="26" name="Fußzeilenplatzhalter 19">
            <a:extLst>
              <a:ext uri="{FF2B5EF4-FFF2-40B4-BE49-F238E27FC236}">
                <a16:creationId xmlns:a16="http://schemas.microsoft.com/office/drawing/2014/main" id="{D7D8DF03-B9B4-478E-97B3-78CABBC09626}"/>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cxnSp>
        <p:nvCxnSpPr>
          <p:cNvPr id="28" name="Gerader Verbinder 27">
            <a:extLst>
              <a:ext uri="{FF2B5EF4-FFF2-40B4-BE49-F238E27FC236}">
                <a16:creationId xmlns:a16="http://schemas.microsoft.com/office/drawing/2014/main" id="{B06F50D4-954B-456A-A407-76175AD49F8A}"/>
              </a:ext>
            </a:extLst>
          </p:cNvPr>
          <p:cNvCxnSpPr/>
          <p:nvPr userDrawn="1"/>
        </p:nvCxnSpPr>
        <p:spPr>
          <a:xfrm flipH="1">
            <a:off x="360000" y="6480000"/>
            <a:ext cx="1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Datumsplatzhalter 6">
            <a:extLst>
              <a:ext uri="{FF2B5EF4-FFF2-40B4-BE49-F238E27FC236}">
                <a16:creationId xmlns:a16="http://schemas.microsoft.com/office/drawing/2014/main" id="{73189D70-467C-E249-9666-1941D511BC24}"/>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4113101370"/>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4" r:id="rId16"/>
    <p:sldLayoutId id="2147484135" r:id="rId17"/>
    <p:sldLayoutId id="2147484136" r:id="rId18"/>
    <p:sldLayoutId id="2147484137" r:id="rId19"/>
    <p:sldLayoutId id="2147484138" r:id="rId20"/>
    <p:sldLayoutId id="2147484139" r:id="rId21"/>
    <p:sldLayoutId id="2147484140" r:id="rId22"/>
    <p:sldLayoutId id="2147484141" r:id="rId23"/>
    <p:sldLayoutId id="2147484142" r:id="rId24"/>
    <p:sldLayoutId id="2147484143" r:id="rId25"/>
    <p:sldLayoutId id="2147484144" r:id="rId26"/>
    <p:sldLayoutId id="2147484145" r:id="rId27"/>
    <p:sldLayoutId id="2147484146" r:id="rId28"/>
    <p:sldLayoutId id="2147484147" r:id="rId29"/>
    <p:sldLayoutId id="2147484148" r:id="rId30"/>
    <p:sldLayoutId id="2147484149" r:id="rId31"/>
    <p:sldLayoutId id="2147484150" r:id="rId32"/>
    <p:sldLayoutId id="2147484151" r:id="rId33"/>
    <p:sldLayoutId id="2147484152" r:id="rId34"/>
    <p:sldLayoutId id="2147484153" r:id="rId35"/>
    <p:sldLayoutId id="2147484154" r:id="rId36"/>
    <p:sldLayoutId id="2147484155" r:id="rId37"/>
    <p:sldLayoutId id="2147484156" r:id="rId38"/>
    <p:sldLayoutId id="2147484157" r:id="rId39"/>
    <p:sldLayoutId id="2147484158" r:id="rId40"/>
    <p:sldLayoutId id="2147484159" r:id="rId41"/>
    <p:sldLayoutId id="2147484160" r:id="rId42"/>
    <p:sldLayoutId id="2147484161" r:id="rId43"/>
    <p:sldLayoutId id="2147484162" r:id="rId44"/>
    <p:sldLayoutId id="2147484163" r:id="rId45"/>
    <p:sldLayoutId id="2147484164" r:id="rId46"/>
    <p:sldLayoutId id="2147484165" r:id="rId47"/>
    <p:sldLayoutId id="2147484166" r:id="rId48"/>
    <p:sldLayoutId id="2147484167" r:id="rId49"/>
    <p:sldLayoutId id="2147484169" r:id="rId50"/>
    <p:sldLayoutId id="2147484171" r:id="rId51"/>
    <p:sldLayoutId id="2147484172" r:id="rId52"/>
    <p:sldLayoutId id="2147484173" r:id="rId53"/>
    <p:sldLayoutId id="2147484174" r:id="rId54"/>
    <p:sldLayoutId id="2147484175" r:id="rId55"/>
    <p:sldLayoutId id="2147484176" r:id="rId56"/>
    <p:sldLayoutId id="2147484177" r:id="rId57"/>
    <p:sldLayoutId id="2147484178" r:id="rId58"/>
    <p:sldLayoutId id="2147484179" r:id="rId59"/>
    <p:sldLayoutId id="2147484180" r:id="rId60"/>
  </p:sldLayoutIdLst>
  <p:hf hdr="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0">
          <p15:clr>
            <a:srgbClr val="F26B43"/>
          </p15:clr>
        </p15:guide>
        <p15:guide id="2" pos="792">
          <p15:clr>
            <a:srgbClr val="F26B43"/>
          </p15:clr>
        </p15:guide>
        <p15:guide id="3" pos="7446">
          <p15:clr>
            <a:srgbClr val="F26B43"/>
          </p15:clr>
        </p15:guide>
        <p15:guide id="4" orient="horz" pos="40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8E7DBAE-92F7-D237-2C5E-A25B05488DF3}"/>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129069" y="6328598"/>
            <a:ext cx="252000" cy="268800"/>
          </a:xfrm>
          <a:prstGeom prst="rect">
            <a:avLst/>
          </a:prstGeom>
        </p:spPr>
      </p:pic>
      <p:sp>
        <p:nvSpPr>
          <p:cNvPr id="4" name="Rectangle 10">
            <a:extLst>
              <a:ext uri="{FF2B5EF4-FFF2-40B4-BE49-F238E27FC236}">
                <a16:creationId xmlns:a16="http://schemas.microsoft.com/office/drawing/2014/main" id="{7B3EB639-DACA-CB68-5E73-2D6CA05DE808}"/>
              </a:ext>
            </a:extLst>
          </p:cNvPr>
          <p:cNvSpPr>
            <a:spLocks noChangeArrowheads="1"/>
          </p:cNvSpPr>
          <p:nvPr/>
        </p:nvSpPr>
        <p:spPr bwMode="auto">
          <a:xfrm>
            <a:off x="11146099" y="6258611"/>
            <a:ext cx="620623" cy="338554"/>
          </a:xfrm>
          <a:prstGeom prst="rect">
            <a:avLst/>
          </a:prstGeom>
          <a:noFill/>
          <a:ln w="9525">
            <a:noFill/>
            <a:miter lim="800000"/>
            <a:headEnd/>
            <a:tailEnd/>
          </a:ln>
          <a:effectLst>
            <a:outerShdw blurRad="38100" dist="12700" dir="8100000" algn="ctr" rotWithShape="0">
              <a:schemeClr val="bg1"/>
            </a:outerShdw>
          </a:effectLst>
        </p:spPr>
        <p:txBody>
          <a:bodyPr wrap="square" anchor="ctr">
            <a:spAutoFit/>
          </a:bodyPr>
          <a:lstStyle/>
          <a:p>
            <a:pPr algn="r"/>
            <a:fld id="{36205EB3-4242-41DE-8CBB-91488D4AC592}" type="slidenum">
              <a:rPr lang="de-DE" sz="1600" b="0" i="0" baseline="0" smtClean="0">
                <a:solidFill>
                  <a:srgbClr val="D8D9DB"/>
                </a:solidFill>
                <a:latin typeface="+mj-lt"/>
              </a:rPr>
              <a:pPr algn="r"/>
              <a:t>‹Nr.›</a:t>
            </a:fld>
            <a:endParaRPr lang="de-DE" sz="1600" b="0" i="0">
              <a:solidFill>
                <a:srgbClr val="D8D9DB"/>
              </a:solidFill>
              <a:latin typeface="+mj-lt"/>
            </a:endParaRPr>
          </a:p>
        </p:txBody>
      </p:sp>
      <p:sp>
        <p:nvSpPr>
          <p:cNvPr id="2" name="ZoneTexte 11">
            <a:extLst>
              <a:ext uri="{FF2B5EF4-FFF2-40B4-BE49-F238E27FC236}">
                <a16:creationId xmlns:a16="http://schemas.microsoft.com/office/drawing/2014/main" id="{CA69B9BF-9DA3-8E7A-0D4E-15C0C18342B6}"/>
              </a:ext>
            </a:extLst>
          </p:cNvPr>
          <p:cNvSpPr txBox="1"/>
          <p:nvPr/>
        </p:nvSpPr>
        <p:spPr>
          <a:xfrm>
            <a:off x="6356593" y="6297588"/>
            <a:ext cx="4879818" cy="276999"/>
          </a:xfrm>
          <a:prstGeom prst="rect">
            <a:avLst/>
          </a:prstGeom>
          <a:noFill/>
        </p:spPr>
        <p:txBody>
          <a:bodyPr wrap="square" rtlCol="0">
            <a:spAutoFit/>
          </a:bodyPr>
          <a:lstStyle/>
          <a:p>
            <a:pPr algn="r"/>
            <a:r>
              <a:rPr lang="fr-CH" sz="1200">
                <a:solidFill>
                  <a:srgbClr val="D8D9DB"/>
                </a:solidFill>
                <a:latin typeface="+mn-lt"/>
              </a:rPr>
              <a:t>orderbase.de</a:t>
            </a:r>
          </a:p>
        </p:txBody>
      </p:sp>
      <p:grpSp>
        <p:nvGrpSpPr>
          <p:cNvPr id="3" name="Gruppieren 2">
            <a:extLst>
              <a:ext uri="{FF2B5EF4-FFF2-40B4-BE49-F238E27FC236}">
                <a16:creationId xmlns:a16="http://schemas.microsoft.com/office/drawing/2014/main" id="{441EC446-B92E-35EF-FFD4-9450E831E59C}"/>
              </a:ext>
            </a:extLst>
          </p:cNvPr>
          <p:cNvGrpSpPr/>
          <p:nvPr userDrawn="1"/>
        </p:nvGrpSpPr>
        <p:grpSpPr>
          <a:xfrm>
            <a:off x="0" y="5150865"/>
            <a:ext cx="12192000" cy="1747395"/>
            <a:chOff x="0" y="5150865"/>
            <a:chExt cx="12192000" cy="1747395"/>
          </a:xfrm>
        </p:grpSpPr>
        <p:sp>
          <p:nvSpPr>
            <p:cNvPr id="6" name="Rechtwinkliges Dreieck 5">
              <a:extLst>
                <a:ext uri="{FF2B5EF4-FFF2-40B4-BE49-F238E27FC236}">
                  <a16:creationId xmlns:a16="http://schemas.microsoft.com/office/drawing/2014/main" id="{B39DB67B-211F-790E-2784-D76ED6C30CD3}"/>
                </a:ext>
              </a:extLst>
            </p:cNvPr>
            <p:cNvSpPr/>
            <p:nvPr userDrawn="1"/>
          </p:nvSpPr>
          <p:spPr>
            <a:xfrm>
              <a:off x="0" y="5844501"/>
              <a:ext cx="8929688" cy="1053759"/>
            </a:xfrm>
            <a:prstGeom prst="rtTriangl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winkliges Dreieck 6">
              <a:extLst>
                <a:ext uri="{FF2B5EF4-FFF2-40B4-BE49-F238E27FC236}">
                  <a16:creationId xmlns:a16="http://schemas.microsoft.com/office/drawing/2014/main" id="{E4EEA1B1-7C1D-2F25-DFE8-6188BBD5D3E8}"/>
                </a:ext>
              </a:extLst>
            </p:cNvPr>
            <p:cNvSpPr/>
            <p:nvPr userDrawn="1"/>
          </p:nvSpPr>
          <p:spPr>
            <a:xfrm flipH="1">
              <a:off x="0" y="5150865"/>
              <a:ext cx="12192000" cy="1747395"/>
            </a:xfrm>
            <a:prstGeom prst="r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8" name="TextBox 24">
            <a:extLst>
              <a:ext uri="{FF2B5EF4-FFF2-40B4-BE49-F238E27FC236}">
                <a16:creationId xmlns:a16="http://schemas.microsoft.com/office/drawing/2014/main" id="{5D16866C-D7B2-B881-00AD-C2AF17AC49A8}"/>
              </a:ext>
            </a:extLst>
          </p:cNvPr>
          <p:cNvSpPr txBox="1"/>
          <p:nvPr userDrawn="1"/>
        </p:nvSpPr>
        <p:spPr>
          <a:xfrm>
            <a:off x="8338183" y="6473278"/>
            <a:ext cx="2918762" cy="246221"/>
          </a:xfrm>
          <a:prstGeom prst="rect">
            <a:avLst/>
          </a:prstGeom>
          <a:noFill/>
        </p:spPr>
        <p:txBody>
          <a:bodyPr wrap="square" lIns="0" rIns="0" rtlCol="0" anchor="ctr">
            <a:spAutoFit/>
          </a:bodyPr>
          <a:lstStyle/>
          <a:p>
            <a:pPr algn="r"/>
            <a:r>
              <a:rPr lang="en-US" sz="1000" err="1">
                <a:solidFill>
                  <a:schemeClr val="bg1"/>
                </a:solidFill>
              </a:rPr>
              <a:t>Aptean</a:t>
            </a:r>
            <a:r>
              <a:rPr lang="en-US" sz="1000">
                <a:solidFill>
                  <a:schemeClr val="bg1"/>
                </a:solidFill>
              </a:rPr>
              <a:t> LIVE </a:t>
            </a:r>
            <a:r>
              <a:rPr lang="de-DE" sz="1000" b="0" i="0">
                <a:solidFill>
                  <a:srgbClr val="FFFFFF"/>
                </a:solidFill>
                <a:effectLst/>
                <a:latin typeface="SuisseIntl-Book" panose="020B0504000000000000" pitchFamily="34" charset="77"/>
              </a:rPr>
              <a:t>2025</a:t>
            </a:r>
            <a:endParaRPr lang="en-US" sz="1000">
              <a:solidFill>
                <a:schemeClr val="bg1"/>
              </a:solidFill>
            </a:endParaRPr>
          </a:p>
        </p:txBody>
      </p:sp>
      <p:sp>
        <p:nvSpPr>
          <p:cNvPr id="9" name="TextBox 25">
            <a:extLst>
              <a:ext uri="{FF2B5EF4-FFF2-40B4-BE49-F238E27FC236}">
                <a16:creationId xmlns:a16="http://schemas.microsoft.com/office/drawing/2014/main" id="{33C861CE-6F3F-0662-9A1D-FE5812D70376}"/>
              </a:ext>
            </a:extLst>
          </p:cNvPr>
          <p:cNvSpPr txBox="1"/>
          <p:nvPr userDrawn="1"/>
        </p:nvSpPr>
        <p:spPr>
          <a:xfrm>
            <a:off x="11403235" y="6473278"/>
            <a:ext cx="331565" cy="246221"/>
          </a:xfrm>
          <a:prstGeom prst="rect">
            <a:avLst/>
          </a:prstGeom>
          <a:noFill/>
        </p:spPr>
        <p:txBody>
          <a:bodyPr wrap="square" lIns="0" rIns="0" rtlCol="0" anchor="ctr">
            <a:spAutoFit/>
          </a:bodyPr>
          <a:lstStyle/>
          <a:p>
            <a:pPr algn="r"/>
            <a:fld id="{32F36D14-CB91-DF42-9004-22F9564E6B7F}" type="slidenum">
              <a:rPr lang="en-US" sz="1000" b="1" smtClean="0">
                <a:solidFill>
                  <a:schemeClr val="bg1"/>
                </a:solidFill>
                <a:latin typeface="+mn-lt"/>
                <a:cs typeface="Arial"/>
              </a:rPr>
              <a:pPr algn="r"/>
              <a:t>‹Nr.›</a:t>
            </a:fld>
            <a:endParaRPr lang="en-US" sz="1000" b="1">
              <a:solidFill>
                <a:schemeClr val="bg1"/>
              </a:solidFill>
              <a:latin typeface="+mn-lt"/>
              <a:cs typeface="Arial"/>
            </a:endParaRPr>
          </a:p>
        </p:txBody>
      </p:sp>
      <p:sp>
        <p:nvSpPr>
          <p:cNvPr id="10" name="TextBox 26">
            <a:extLst>
              <a:ext uri="{FF2B5EF4-FFF2-40B4-BE49-F238E27FC236}">
                <a16:creationId xmlns:a16="http://schemas.microsoft.com/office/drawing/2014/main" id="{C318AAF0-813E-A65C-B558-0D9B17DFE290}"/>
              </a:ext>
            </a:extLst>
          </p:cNvPr>
          <p:cNvSpPr txBox="1"/>
          <p:nvPr userDrawn="1"/>
        </p:nvSpPr>
        <p:spPr>
          <a:xfrm>
            <a:off x="11256945" y="6463118"/>
            <a:ext cx="146290" cy="246221"/>
          </a:xfrm>
          <a:prstGeom prst="rect">
            <a:avLst/>
          </a:prstGeom>
          <a:noFill/>
        </p:spPr>
        <p:txBody>
          <a:bodyPr wrap="square" lIns="0" rIns="0" rtlCol="0" anchor="ctr">
            <a:spAutoFit/>
          </a:bodyPr>
          <a:lstStyle/>
          <a:p>
            <a:pPr algn="r"/>
            <a:r>
              <a:rPr lang="en-US" sz="1000">
                <a:solidFill>
                  <a:schemeClr val="bg1"/>
                </a:solidFill>
              </a:rPr>
              <a:t>|</a:t>
            </a:r>
          </a:p>
        </p:txBody>
      </p:sp>
      <p:pic>
        <p:nvPicPr>
          <p:cNvPr id="11" name="Picture 2">
            <a:extLst>
              <a:ext uri="{FF2B5EF4-FFF2-40B4-BE49-F238E27FC236}">
                <a16:creationId xmlns:a16="http://schemas.microsoft.com/office/drawing/2014/main" id="{A0DE7B90-B5EC-468F-14F4-5775E2209D27}"/>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5954235" y="6399616"/>
            <a:ext cx="2808151" cy="320040"/>
          </a:xfrm>
          <a:prstGeom prst="rect">
            <a:avLst/>
          </a:prstGeom>
        </p:spPr>
      </p:pic>
    </p:spTree>
    <p:extLst>
      <p:ext uri="{BB962C8B-B14F-4D97-AF65-F5344CB8AC3E}">
        <p14:creationId xmlns:p14="http://schemas.microsoft.com/office/powerpoint/2010/main" val="393828070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093680"/>
      </p:ext>
    </p:extLst>
  </p:cSld>
  <p:clrMap bg1="lt1" tx1="dk1" bg2="lt2" tx2="dk2" accent1="accent1" accent2="accent2" accent3="accent3" accent4="accent4" accent5="accent5" accent6="accent6" hlink="hlink" folHlink="folHlink"/>
  <p:sldLayoutIdLst>
    <p:sldLayoutId id="2147483830" r:id="rId1"/>
    <p:sldLayoutId id="214748383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677008"/>
      </p:ext>
    </p:extLst>
  </p:cSld>
  <p:clrMap bg1="lt1" tx1="dk1" bg2="lt2" tx2="dk2" accent1="accent1" accent2="accent2" accent3="accent3" accent4="accent4" accent5="accent5" accent6="accent6" hlink="hlink" folHlink="folHlink"/>
  <p:sldLayoutIdLst>
    <p:sldLayoutId id="21474838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5F9834-3339-FF1E-C0A1-414C0A726836}"/>
              </a:ext>
            </a:extLst>
          </p:cNvPr>
          <p:cNvSpPr/>
          <p:nvPr/>
        </p:nvSpPr>
        <p:spPr>
          <a:xfrm>
            <a:off x="-1" y="0"/>
            <a:ext cx="51013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10">
            <a:extLst>
              <a:ext uri="{FF2B5EF4-FFF2-40B4-BE49-F238E27FC236}">
                <a16:creationId xmlns:a16="http://schemas.microsoft.com/office/drawing/2014/main" id="{7B3EB639-DACA-CB68-5E73-2D6CA05DE808}"/>
              </a:ext>
            </a:extLst>
          </p:cNvPr>
          <p:cNvSpPr>
            <a:spLocks noChangeArrowheads="1"/>
          </p:cNvSpPr>
          <p:nvPr/>
        </p:nvSpPr>
        <p:spPr bwMode="auto">
          <a:xfrm>
            <a:off x="11146099" y="6258611"/>
            <a:ext cx="620623" cy="338554"/>
          </a:xfrm>
          <a:prstGeom prst="rect">
            <a:avLst/>
          </a:prstGeom>
          <a:noFill/>
          <a:ln w="9525">
            <a:noFill/>
            <a:miter lim="800000"/>
            <a:headEnd/>
            <a:tailEnd/>
          </a:ln>
          <a:effectLst>
            <a:outerShdw blurRad="38100" dist="12700" dir="8100000" algn="ctr" rotWithShape="0">
              <a:schemeClr val="bg1"/>
            </a:outerShdw>
          </a:effectLst>
        </p:spPr>
        <p:txBody>
          <a:bodyPr wrap="square" anchor="ctr">
            <a:spAutoFit/>
          </a:bodyPr>
          <a:lstStyle/>
          <a:p>
            <a:pPr algn="r"/>
            <a:fld id="{36205EB3-4242-41DE-8CBB-91488D4AC592}" type="slidenum">
              <a:rPr lang="de-DE" sz="1600" b="0" i="0" baseline="0" smtClean="0">
                <a:solidFill>
                  <a:srgbClr val="D8D9DB"/>
                </a:solidFill>
                <a:latin typeface="+mj-lt"/>
              </a:rPr>
              <a:pPr algn="r"/>
              <a:t>‹Nr.›</a:t>
            </a:fld>
            <a:endParaRPr lang="de-DE" sz="1600" b="0" i="0">
              <a:solidFill>
                <a:srgbClr val="D8D9DB"/>
              </a:solidFill>
              <a:latin typeface="+mj-lt"/>
            </a:endParaRPr>
          </a:p>
        </p:txBody>
      </p:sp>
      <p:sp>
        <p:nvSpPr>
          <p:cNvPr id="2" name="ZoneTexte 11">
            <a:extLst>
              <a:ext uri="{FF2B5EF4-FFF2-40B4-BE49-F238E27FC236}">
                <a16:creationId xmlns:a16="http://schemas.microsoft.com/office/drawing/2014/main" id="{CA69B9BF-9DA3-8E7A-0D4E-15C0C18342B6}"/>
              </a:ext>
            </a:extLst>
          </p:cNvPr>
          <p:cNvSpPr txBox="1"/>
          <p:nvPr/>
        </p:nvSpPr>
        <p:spPr>
          <a:xfrm>
            <a:off x="6356593" y="6297588"/>
            <a:ext cx="4879818" cy="276999"/>
          </a:xfrm>
          <a:prstGeom prst="rect">
            <a:avLst/>
          </a:prstGeom>
          <a:noFill/>
        </p:spPr>
        <p:txBody>
          <a:bodyPr wrap="square" rtlCol="0">
            <a:spAutoFit/>
          </a:bodyPr>
          <a:lstStyle/>
          <a:p>
            <a:pPr algn="r"/>
            <a:r>
              <a:rPr lang="fr-CH" sz="1200">
                <a:solidFill>
                  <a:srgbClr val="D8D9DB"/>
                </a:solidFill>
                <a:latin typeface="+mn-lt"/>
              </a:rPr>
              <a:t>orderbase.de</a:t>
            </a:r>
          </a:p>
        </p:txBody>
      </p:sp>
      <p:sp>
        <p:nvSpPr>
          <p:cNvPr id="3" name="Rectangle 2">
            <a:extLst>
              <a:ext uri="{FF2B5EF4-FFF2-40B4-BE49-F238E27FC236}">
                <a16:creationId xmlns:a16="http://schemas.microsoft.com/office/drawing/2014/main" id="{ACEACDEE-3C58-C66C-E925-F019E612A2DD}"/>
              </a:ext>
            </a:extLst>
          </p:cNvPr>
          <p:cNvSpPr/>
          <p:nvPr/>
        </p:nvSpPr>
        <p:spPr>
          <a:xfrm>
            <a:off x="-1" y="0"/>
            <a:ext cx="510139" cy="6858000"/>
          </a:xfrm>
          <a:prstGeom prst="rect">
            <a:avLst/>
          </a:prstGeom>
          <a:solidFill>
            <a:srgbClr val="1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4">
            <a:extLst>
              <a:ext uri="{FF2B5EF4-FFF2-40B4-BE49-F238E27FC236}">
                <a16:creationId xmlns:a16="http://schemas.microsoft.com/office/drawing/2014/main" id="{236F3635-7CD3-2D34-A70A-1D75CADFF4AD}"/>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129068" y="6328598"/>
            <a:ext cx="252000" cy="268333"/>
          </a:xfrm>
          <a:prstGeom prst="rect">
            <a:avLst/>
          </a:prstGeom>
        </p:spPr>
      </p:pic>
    </p:spTree>
    <p:extLst>
      <p:ext uri="{BB962C8B-B14F-4D97-AF65-F5344CB8AC3E}">
        <p14:creationId xmlns:p14="http://schemas.microsoft.com/office/powerpoint/2010/main" val="391080722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5F9834-3339-FF1E-C0A1-414C0A726836}"/>
              </a:ext>
            </a:extLst>
          </p:cNvPr>
          <p:cNvSpPr/>
          <p:nvPr/>
        </p:nvSpPr>
        <p:spPr>
          <a:xfrm>
            <a:off x="-1" y="0"/>
            <a:ext cx="51013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10">
            <a:extLst>
              <a:ext uri="{FF2B5EF4-FFF2-40B4-BE49-F238E27FC236}">
                <a16:creationId xmlns:a16="http://schemas.microsoft.com/office/drawing/2014/main" id="{7B3EB639-DACA-CB68-5E73-2D6CA05DE808}"/>
              </a:ext>
            </a:extLst>
          </p:cNvPr>
          <p:cNvSpPr>
            <a:spLocks noChangeArrowheads="1"/>
          </p:cNvSpPr>
          <p:nvPr/>
        </p:nvSpPr>
        <p:spPr bwMode="auto">
          <a:xfrm>
            <a:off x="11146099" y="6258611"/>
            <a:ext cx="620623" cy="338554"/>
          </a:xfrm>
          <a:prstGeom prst="rect">
            <a:avLst/>
          </a:prstGeom>
          <a:noFill/>
          <a:ln w="9525">
            <a:noFill/>
            <a:miter lim="800000"/>
            <a:headEnd/>
            <a:tailEnd/>
          </a:ln>
          <a:effectLst>
            <a:outerShdw blurRad="38100" dist="12700" dir="8100000" algn="ctr" rotWithShape="0">
              <a:schemeClr val="bg1"/>
            </a:outerShdw>
          </a:effectLst>
        </p:spPr>
        <p:txBody>
          <a:bodyPr wrap="square" anchor="ctr">
            <a:spAutoFit/>
          </a:bodyPr>
          <a:lstStyle/>
          <a:p>
            <a:pPr algn="r"/>
            <a:fld id="{36205EB3-4242-41DE-8CBB-91488D4AC592}" type="slidenum">
              <a:rPr lang="de-DE" sz="1600" b="0" i="0" baseline="0" smtClean="0">
                <a:solidFill>
                  <a:srgbClr val="D8D9DB"/>
                </a:solidFill>
                <a:latin typeface="+mj-lt"/>
              </a:rPr>
              <a:pPr algn="r"/>
              <a:t>‹Nr.›</a:t>
            </a:fld>
            <a:endParaRPr lang="de-DE" sz="1600" b="0" i="0">
              <a:solidFill>
                <a:srgbClr val="D8D9DB"/>
              </a:solidFill>
              <a:latin typeface="+mj-lt"/>
            </a:endParaRPr>
          </a:p>
        </p:txBody>
      </p:sp>
      <p:sp>
        <p:nvSpPr>
          <p:cNvPr id="2" name="ZoneTexte 11">
            <a:extLst>
              <a:ext uri="{FF2B5EF4-FFF2-40B4-BE49-F238E27FC236}">
                <a16:creationId xmlns:a16="http://schemas.microsoft.com/office/drawing/2014/main" id="{CA69B9BF-9DA3-8E7A-0D4E-15C0C18342B6}"/>
              </a:ext>
            </a:extLst>
          </p:cNvPr>
          <p:cNvSpPr txBox="1"/>
          <p:nvPr/>
        </p:nvSpPr>
        <p:spPr>
          <a:xfrm>
            <a:off x="6356593" y="6297588"/>
            <a:ext cx="4879818" cy="276999"/>
          </a:xfrm>
          <a:prstGeom prst="rect">
            <a:avLst/>
          </a:prstGeom>
          <a:noFill/>
        </p:spPr>
        <p:txBody>
          <a:bodyPr wrap="square" rtlCol="0">
            <a:spAutoFit/>
          </a:bodyPr>
          <a:lstStyle/>
          <a:p>
            <a:pPr algn="r"/>
            <a:r>
              <a:rPr lang="fr-CH" sz="1200">
                <a:solidFill>
                  <a:srgbClr val="D8D9DB"/>
                </a:solidFill>
                <a:latin typeface="+mn-lt"/>
              </a:rPr>
              <a:t>orderbase.de</a:t>
            </a:r>
          </a:p>
        </p:txBody>
      </p:sp>
      <p:sp>
        <p:nvSpPr>
          <p:cNvPr id="3" name="Rectangle 2">
            <a:extLst>
              <a:ext uri="{FF2B5EF4-FFF2-40B4-BE49-F238E27FC236}">
                <a16:creationId xmlns:a16="http://schemas.microsoft.com/office/drawing/2014/main" id="{ACEACDEE-3C58-C66C-E925-F019E612A2DD}"/>
              </a:ext>
            </a:extLst>
          </p:cNvPr>
          <p:cNvSpPr/>
          <p:nvPr/>
        </p:nvSpPr>
        <p:spPr>
          <a:xfrm>
            <a:off x="-1" y="0"/>
            <a:ext cx="510139" cy="6858000"/>
          </a:xfrm>
          <a:prstGeom prst="rect">
            <a:avLst/>
          </a:prstGeom>
          <a:solidFill>
            <a:srgbClr val="D8D9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4">
            <a:extLst>
              <a:ext uri="{FF2B5EF4-FFF2-40B4-BE49-F238E27FC236}">
                <a16:creationId xmlns:a16="http://schemas.microsoft.com/office/drawing/2014/main" id="{05CB494A-DA63-B64F-ED43-35107E3D76D2}"/>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29068" y="6328365"/>
            <a:ext cx="252000" cy="268799"/>
          </a:xfrm>
          <a:prstGeom prst="rect">
            <a:avLst/>
          </a:prstGeom>
        </p:spPr>
      </p:pic>
    </p:spTree>
    <p:extLst>
      <p:ext uri="{BB962C8B-B14F-4D97-AF65-F5344CB8AC3E}">
        <p14:creationId xmlns:p14="http://schemas.microsoft.com/office/powerpoint/2010/main" val="266285255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5626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5F3555E-C6B6-CE5E-34FA-6AB48FE15A87}"/>
              </a:ext>
            </a:extLst>
          </p:cNvPr>
          <p:cNvGraphicFramePr>
            <a:graphicFrameLocks noChangeAspect="1"/>
          </p:cNvGraphicFramePr>
          <p:nvPr userDrawn="1">
            <p:custDataLst>
              <p:tags r:id="rId5"/>
            </p:custDataLst>
            <p:extLst>
              <p:ext uri="{D42A27DB-BD31-4B8C-83A1-F6EECF244321}">
                <p14:modId xmlns:p14="http://schemas.microsoft.com/office/powerpoint/2010/main" val="2437214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4" imgH="343" progId="TCLayout.ActiveDocument.1">
                  <p:embed/>
                </p:oleObj>
              </mc:Choice>
              <mc:Fallback>
                <p:oleObj name="think-cell Slide" r:id="rId6" imgW="344" imgH="343" progId="TCLayout.ActiveDocument.1">
                  <p:embed/>
                  <p:pic>
                    <p:nvPicPr>
                      <p:cNvPr id="2" name="think-cell data - do not delete" hidden="1">
                        <a:extLst>
                          <a:ext uri="{FF2B5EF4-FFF2-40B4-BE49-F238E27FC236}">
                            <a16:creationId xmlns:a16="http://schemas.microsoft.com/office/drawing/2014/main" id="{35F3555E-C6B6-CE5E-34FA-6AB48FE15A8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2" name="Rechteck 21">
            <a:extLst>
              <a:ext uri="{FF2B5EF4-FFF2-40B4-BE49-F238E27FC236}">
                <a16:creationId xmlns:a16="http://schemas.microsoft.com/office/drawing/2014/main" id="{5B684C03-61BF-4C39-BE7C-19542BFC767E}"/>
              </a:ext>
            </a:extLst>
          </p:cNvPr>
          <p:cNvSpPr/>
          <p:nvPr userDrawn="1"/>
        </p:nvSpPr>
        <p:spPr>
          <a:xfrm>
            <a:off x="0" y="-2"/>
            <a:ext cx="899986"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8B2BFE4-062F-4D26-BA62-C0B5AF7A6300}"/>
              </a:ext>
            </a:extLst>
          </p:cNvPr>
          <p:cNvSpPr>
            <a:spLocks noGrp="1"/>
          </p:cNvSpPr>
          <p:nvPr>
            <p:ph type="sldNum" sz="quarter" idx="4"/>
          </p:nvPr>
        </p:nvSpPr>
        <p:spPr>
          <a:xfrm>
            <a:off x="179999" y="1439999"/>
            <a:ext cx="54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fld id="{91A045D3-C80F-45BE-BE36-D574865BBB98}" type="slidenum">
              <a:rPr lang="de-DE" smtClean="0"/>
              <a:pPr/>
              <a:t>‹Nr.›</a:t>
            </a:fld>
            <a:endParaRPr lang="de-DE"/>
          </a:p>
        </p:txBody>
      </p:sp>
      <p:sp>
        <p:nvSpPr>
          <p:cNvPr id="26" name="Fußzeilenplatzhalter 19">
            <a:extLst>
              <a:ext uri="{FF2B5EF4-FFF2-40B4-BE49-F238E27FC236}">
                <a16:creationId xmlns:a16="http://schemas.microsoft.com/office/drawing/2014/main" id="{D7D8DF03-B9B4-478E-97B3-78CABBC09626}"/>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pic>
        <p:nvPicPr>
          <p:cNvPr id="10" name="Grafik 9" descr="Ein Bild, das Text enthält.&#10;&#10;Automatisch generierte Beschreibung">
            <a:extLst>
              <a:ext uri="{FF2B5EF4-FFF2-40B4-BE49-F238E27FC236}">
                <a16:creationId xmlns:a16="http://schemas.microsoft.com/office/drawing/2014/main" id="{CE90D50D-5F85-4DCF-9CE4-08ACDF42E13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260000" y="1080000"/>
            <a:ext cx="2833382" cy="1080000"/>
          </a:xfrm>
          <a:prstGeom prst="rect">
            <a:avLst/>
          </a:prstGeom>
        </p:spPr>
      </p:pic>
      <p:cxnSp>
        <p:nvCxnSpPr>
          <p:cNvPr id="13" name="Gerader Verbinder 12">
            <a:extLst>
              <a:ext uri="{FF2B5EF4-FFF2-40B4-BE49-F238E27FC236}">
                <a16:creationId xmlns:a16="http://schemas.microsoft.com/office/drawing/2014/main" id="{0F5C19CC-B44A-43CE-8FB5-C65EAA1B8205}"/>
              </a:ext>
            </a:extLst>
          </p:cNvPr>
          <p:cNvCxnSpPr/>
          <p:nvPr userDrawn="1"/>
        </p:nvCxnSpPr>
        <p:spPr>
          <a:xfrm flipH="1">
            <a:off x="360000" y="6480000"/>
            <a:ext cx="1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Datumsplatzhalter 6">
            <a:extLst>
              <a:ext uri="{FF2B5EF4-FFF2-40B4-BE49-F238E27FC236}">
                <a16:creationId xmlns:a16="http://schemas.microsoft.com/office/drawing/2014/main" id="{2BE92B67-D3D5-475D-815A-A8E978C1119F}"/>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3149932460"/>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Lst>
  <p:hf hdr="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24B75C7-C4D7-FCCB-D0F4-2F3B75FA1382}"/>
              </a:ext>
            </a:extLst>
          </p:cNvPr>
          <p:cNvGraphicFramePr>
            <a:graphicFrameLocks noChangeAspect="1"/>
          </p:cNvGraphicFramePr>
          <p:nvPr userDrawn="1">
            <p:custDataLst>
              <p:tags r:id="rId26"/>
            </p:custDataLst>
            <p:extLst>
              <p:ext uri="{D42A27DB-BD31-4B8C-83A1-F6EECF244321}">
                <p14:modId xmlns:p14="http://schemas.microsoft.com/office/powerpoint/2010/main" val="3317977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344" imgH="343" progId="TCLayout.ActiveDocument.1">
                  <p:embed/>
                </p:oleObj>
              </mc:Choice>
              <mc:Fallback>
                <p:oleObj name="think-cell Slide" r:id="rId27" imgW="344" imgH="343" progId="TCLayout.ActiveDocument.1">
                  <p:embed/>
                  <p:pic>
                    <p:nvPicPr>
                      <p:cNvPr id="5" name="think-cell data - do not delete" hidden="1">
                        <a:extLst>
                          <a:ext uri="{FF2B5EF4-FFF2-40B4-BE49-F238E27FC236}">
                            <a16:creationId xmlns:a16="http://schemas.microsoft.com/office/drawing/2014/main" id="{924B75C7-C4D7-FCCB-D0F4-2F3B75FA1382}"/>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C4CA9F90-34CF-4597-A58F-DA4AEB598F07}"/>
              </a:ext>
            </a:extLst>
          </p:cNvPr>
          <p:cNvSpPr>
            <a:spLocks noGrp="1"/>
          </p:cNvSpPr>
          <p:nvPr>
            <p:ph type="title"/>
          </p:nvPr>
        </p:nvSpPr>
        <p:spPr>
          <a:xfrm>
            <a:off x="1260000" y="360000"/>
            <a:ext cx="10573200" cy="720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4046A59-76F6-4BFF-B73A-DE94F4BE4402}"/>
              </a:ext>
            </a:extLst>
          </p:cNvPr>
          <p:cNvSpPr>
            <a:spLocks noGrp="1"/>
          </p:cNvSpPr>
          <p:nvPr>
            <p:ph type="body" idx="1"/>
          </p:nvPr>
        </p:nvSpPr>
        <p:spPr>
          <a:xfrm>
            <a:off x="1260001" y="1439999"/>
            <a:ext cx="10573200" cy="5040001"/>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B8B2BFE4-062F-4D26-BA62-C0B5AF7A6300}"/>
              </a:ext>
            </a:extLst>
          </p:cNvPr>
          <p:cNvSpPr>
            <a:spLocks noGrp="1"/>
          </p:cNvSpPr>
          <p:nvPr>
            <p:ph type="sldNum" sz="quarter" idx="4"/>
          </p:nvPr>
        </p:nvSpPr>
        <p:spPr>
          <a:xfrm>
            <a:off x="179999" y="1439999"/>
            <a:ext cx="54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fld id="{91A045D3-C80F-45BE-BE36-D574865BBB98}" type="slidenum">
              <a:rPr lang="de-DE" smtClean="0"/>
              <a:pPr/>
              <a:t>‹Nr.›</a:t>
            </a:fld>
            <a:endParaRPr lang="de-DE"/>
          </a:p>
        </p:txBody>
      </p:sp>
      <p:pic>
        <p:nvPicPr>
          <p:cNvPr id="21" name="Grafik 20">
            <a:extLst>
              <a:ext uri="{FF2B5EF4-FFF2-40B4-BE49-F238E27FC236}">
                <a16:creationId xmlns:a16="http://schemas.microsoft.com/office/drawing/2014/main" id="{FE44DD79-DB92-4F80-B598-0B5D0B23135D}"/>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269710" y="540000"/>
            <a:ext cx="359425" cy="360000"/>
          </a:xfrm>
          <a:prstGeom prst="rect">
            <a:avLst/>
          </a:prstGeom>
        </p:spPr>
      </p:pic>
      <p:sp>
        <p:nvSpPr>
          <p:cNvPr id="26" name="Fußzeilenplatzhalter 19">
            <a:extLst>
              <a:ext uri="{FF2B5EF4-FFF2-40B4-BE49-F238E27FC236}">
                <a16:creationId xmlns:a16="http://schemas.microsoft.com/office/drawing/2014/main" id="{D7D8DF03-B9B4-478E-97B3-78CABBC09626}"/>
              </a:ext>
            </a:extLst>
          </p:cNvPr>
          <p:cNvSpPr>
            <a:spLocks noGrp="1"/>
          </p:cNvSpPr>
          <p:nvPr>
            <p:ph type="ftr" sz="quarter" idx="3"/>
          </p:nvPr>
        </p:nvSpPr>
        <p:spPr>
          <a:xfrm rot="16200000">
            <a:off x="-1080577" y="3600002"/>
            <a:ext cx="3060000" cy="53999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cxnSp>
        <p:nvCxnSpPr>
          <p:cNvPr id="28" name="Gerader Verbinder 27">
            <a:extLst>
              <a:ext uri="{FF2B5EF4-FFF2-40B4-BE49-F238E27FC236}">
                <a16:creationId xmlns:a16="http://schemas.microsoft.com/office/drawing/2014/main" id="{B06F50D4-954B-456A-A407-76175AD49F8A}"/>
              </a:ext>
            </a:extLst>
          </p:cNvPr>
          <p:cNvCxnSpPr/>
          <p:nvPr userDrawn="1"/>
        </p:nvCxnSpPr>
        <p:spPr>
          <a:xfrm flipH="1">
            <a:off x="360000" y="6480000"/>
            <a:ext cx="1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Datumsplatzhalter 6">
            <a:extLst>
              <a:ext uri="{FF2B5EF4-FFF2-40B4-BE49-F238E27FC236}">
                <a16:creationId xmlns:a16="http://schemas.microsoft.com/office/drawing/2014/main" id="{73189D70-467C-E249-9666-1941D511BC24}"/>
              </a:ext>
            </a:extLst>
          </p:cNvPr>
          <p:cNvSpPr>
            <a:spLocks noGrp="1"/>
          </p:cNvSpPr>
          <p:nvPr>
            <p:ph type="dt" sz="half" idx="2"/>
          </p:nvPr>
        </p:nvSpPr>
        <p:spPr>
          <a:xfrm>
            <a:off x="89422" y="6278879"/>
            <a:ext cx="720000" cy="176375"/>
          </a:xfrm>
          <a:prstGeom prst="rect">
            <a:avLst/>
          </a:prstGeom>
        </p:spPr>
        <p:txBody>
          <a:bodyPr vert="horz" lIns="91440" tIns="45720" rIns="91440" bIns="45720" rtlCol="0" anchor="ctr"/>
          <a:lstStyle>
            <a:lvl1pPr algn="ctr">
              <a:defRPr sz="600">
                <a:solidFill>
                  <a:schemeClr val="tx1">
                    <a:tint val="75000"/>
                  </a:schemeClr>
                </a:solidFill>
              </a:defRPr>
            </a:lvl1pPr>
          </a:lstStyle>
          <a:p>
            <a:fld id="{A05EA14A-2421-468E-83A6-65D6DCF26FC0}" type="datetimeFigureOut">
              <a:rPr lang="de-DE" smtClean="0"/>
              <a:pPr/>
              <a:t>01.12.2025</a:t>
            </a:fld>
            <a:endParaRPr lang="de-DE"/>
          </a:p>
        </p:txBody>
      </p:sp>
    </p:spTree>
    <p:extLst>
      <p:ext uri="{BB962C8B-B14F-4D97-AF65-F5344CB8AC3E}">
        <p14:creationId xmlns:p14="http://schemas.microsoft.com/office/powerpoint/2010/main" val="2088330800"/>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 id="2147483914" r:id="rId20"/>
    <p:sldLayoutId id="2147483915" r:id="rId21"/>
    <p:sldLayoutId id="2147483916" r:id="rId22"/>
    <p:sldLayoutId id="2147483917" r:id="rId23"/>
    <p:sldLayoutId id="2147483918" r:id="rId24"/>
  </p:sldLayoutIdLst>
  <p:hf hdr="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Franklin Gothic Book" panose="020B0503020102020204" pitchFamily="34" charset="0"/>
        <a:buChar char="•"/>
        <a:defRPr sz="18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172.xml"/><Relationship Id="rId1" Type="http://schemas.openxmlformats.org/officeDocument/2006/relationships/tags" Target="../tags/tag59.xml"/><Relationship Id="rId5" Type="http://schemas.openxmlformats.org/officeDocument/2006/relationships/image" Target="../media/image21.emf"/><Relationship Id="rId4" Type="http://schemas.openxmlformats.org/officeDocument/2006/relationships/oleObject" Target="../embeddings/oleObject19.bin"/></Relationships>
</file>

<file path=ppt/slides/_rels/slide1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3.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72.xml"/><Relationship Id="rId1" Type="http://schemas.openxmlformats.org/officeDocument/2006/relationships/tags" Target="../tags/tag60.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learn.microsoft.com/de-de/dynamics365/business-central/item-marketing-text" TargetMode="External"/><Relationship Id="rId1" Type="http://schemas.openxmlformats.org/officeDocument/2006/relationships/slideLayout" Target="../slideLayouts/slideLayout154.xml"/></Relationships>
</file>

<file path=ppt/slides/_rels/slide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learn.microsoft.com/de-de/dynamics365/business-central/autofill-fields-with-copilot" TargetMode="External"/><Relationship Id="rId1" Type="http://schemas.openxmlformats.org/officeDocument/2006/relationships/slideLayout" Target="../slideLayouts/slideLayout154.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learn.microsoft.com/de-de/dynamics365/business-central/analysis-assist" TargetMode="External"/><Relationship Id="rId1" Type="http://schemas.openxmlformats.org/officeDocument/2006/relationships/slideLayout" Target="../slideLayouts/slideLayout154.xml"/></Relationships>
</file>

<file path=ppt/slides/_rels/slide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learn.microsoft.com/de-de/dynamics365/business-central/chat-with-copilot" TargetMode="External"/><Relationship Id="rId1" Type="http://schemas.openxmlformats.org/officeDocument/2006/relationships/slideLayout" Target="../slideLayouts/slideLayout154.xml"/></Relationships>
</file>

<file path=ppt/slides/_rels/slide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learn.microsoft.com/de-de/dynamics365/business-central/sales-order-agent" TargetMode="External"/><Relationship Id="rId1" Type="http://schemas.openxmlformats.org/officeDocument/2006/relationships/slideLayout" Target="../slideLayouts/slideLayout154.xml"/></Relationships>
</file>

<file path=ppt/slides/_rels/slide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learn.microsoft.com/de-de/dynamics365/business-central/payables-agent#+" TargetMode="External"/><Relationship Id="rId1" Type="http://schemas.openxmlformats.org/officeDocument/2006/relationships/slideLayout" Target="../slideLayouts/slideLayout154.xml"/></Relationships>
</file>

<file path=ppt/slides/_rels/slide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9.xml"/></Relationships>
</file>

<file path=ppt/slides/_rels/slide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015DB66-77FF-56E3-0315-4AA70B1C57E1}"/>
            </a:ext>
          </a:extLst>
        </p:cNvPr>
        <p:cNvGrpSpPr/>
        <p:nvPr/>
      </p:nvGrpSpPr>
      <p:grpSpPr>
        <a:xfrm>
          <a:off x="0" y="0"/>
          <a:ext cx="0" cy="0"/>
          <a:chOff x="0" y="0"/>
          <a:chExt cx="0" cy="0"/>
        </a:xfrm>
      </p:grpSpPr>
      <p:sp>
        <p:nvSpPr>
          <p:cNvPr id="8" name="Rechteck 7">
            <a:extLst>
              <a:ext uri="{FF2B5EF4-FFF2-40B4-BE49-F238E27FC236}">
                <a16:creationId xmlns:a16="http://schemas.microsoft.com/office/drawing/2014/main" id="{0934BE06-0543-4CD1-B6A2-A3828D1C1A76}"/>
              </a:ext>
            </a:extLst>
          </p:cNvPr>
          <p:cNvSpPr/>
          <p:nvPr/>
        </p:nvSpPr>
        <p:spPr>
          <a:xfrm>
            <a:off x="0" y="0"/>
            <a:ext cx="12192000" cy="6858000"/>
          </a:xfrm>
          <a:prstGeom prst="rect">
            <a:avLst/>
          </a:prstGeom>
          <a:gradFill flip="none" rotWithShape="1">
            <a:gsLst>
              <a:gs pos="42000">
                <a:schemeClr val="accent1">
                  <a:alpha val="35000"/>
                </a:schemeClr>
              </a:gs>
              <a:gs pos="100000">
                <a:schemeClr val="accent6">
                  <a:alpha val="57000"/>
                </a:scheme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2" name="think-cell data - do not delete" hidden="1">
            <a:extLst>
              <a:ext uri="{FF2B5EF4-FFF2-40B4-BE49-F238E27FC236}">
                <a16:creationId xmlns:a16="http://schemas.microsoft.com/office/drawing/2014/main" id="{7848B497-B7A5-0D4B-14CE-B4E2D1EC03D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3" progId="TCLayout.ActiveDocument.1">
                  <p:embed/>
                </p:oleObj>
              </mc:Choice>
              <mc:Fallback>
                <p:oleObj name="think-cell Slide" r:id="rId4" imgW="344" imgH="343" progId="TCLayout.ActiveDocument.1">
                  <p:embed/>
                  <p:pic>
                    <p:nvPicPr>
                      <p:cNvPr id="12" name="think-cell data - do not delete" hidden="1">
                        <a:extLst>
                          <a:ext uri="{FF2B5EF4-FFF2-40B4-BE49-F238E27FC236}">
                            <a16:creationId xmlns:a16="http://schemas.microsoft.com/office/drawing/2014/main" id="{7848B497-B7A5-0D4B-14CE-B4E2D1EC03D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Foliennummernplatzhalter 1">
            <a:extLst>
              <a:ext uri="{FF2B5EF4-FFF2-40B4-BE49-F238E27FC236}">
                <a16:creationId xmlns:a16="http://schemas.microsoft.com/office/drawing/2014/main" id="{3F0FC88D-FA5C-73B6-3FF6-AD7610C443A9}"/>
              </a:ext>
            </a:extLst>
          </p:cNvPr>
          <p:cNvSpPr>
            <a:spLocks noGrp="1"/>
          </p:cNvSpPr>
          <p:nvPr>
            <p:ph type="sldNum" sz="quarter" idx="12"/>
          </p:nvPr>
        </p:nvSpPr>
        <p:spPr/>
        <p:txBody>
          <a:bodyPr/>
          <a:lstStyle/>
          <a:p>
            <a:fld id="{91A045D3-C80F-45BE-BE36-D574865BBB98}" type="slidenum">
              <a:rPr lang="de-DE" smtClean="0"/>
              <a:pPr/>
              <a:t>1</a:t>
            </a:fld>
            <a:endParaRPr lang="de-DE"/>
          </a:p>
        </p:txBody>
      </p:sp>
      <p:sp>
        <p:nvSpPr>
          <p:cNvPr id="3" name="Fußzeilenplatzhalter 2">
            <a:extLst>
              <a:ext uri="{FF2B5EF4-FFF2-40B4-BE49-F238E27FC236}">
                <a16:creationId xmlns:a16="http://schemas.microsoft.com/office/drawing/2014/main" id="{946AB01D-BA66-9D9C-F433-2484D0227416}"/>
              </a:ext>
            </a:extLst>
          </p:cNvPr>
          <p:cNvSpPr>
            <a:spLocks noGrp="1"/>
          </p:cNvSpPr>
          <p:nvPr>
            <p:ph type="ftr" sz="quarter" idx="3"/>
          </p:nvPr>
        </p:nvSpPr>
        <p:spPr/>
        <p:txBody>
          <a:bodyPr/>
          <a:lstStyle/>
          <a:p>
            <a:r>
              <a:rPr lang="de-DE" sz="1000">
                <a:solidFill>
                  <a:srgbClr val="E1DEE2"/>
                </a:solidFill>
              </a:rPr>
              <a:t>Künstliche Intelligenz in der Praxis</a:t>
            </a:r>
          </a:p>
        </p:txBody>
      </p:sp>
      <p:sp>
        <p:nvSpPr>
          <p:cNvPr id="6" name="Date Placeholder 5">
            <a:extLst>
              <a:ext uri="{FF2B5EF4-FFF2-40B4-BE49-F238E27FC236}">
                <a16:creationId xmlns:a16="http://schemas.microsoft.com/office/drawing/2014/main" id="{9ED7D13E-CD7A-C91B-FEF3-E9DE4D7FD414}"/>
              </a:ext>
            </a:extLst>
          </p:cNvPr>
          <p:cNvSpPr>
            <a:spLocks noGrp="1"/>
          </p:cNvSpPr>
          <p:nvPr>
            <p:ph type="dt" sz="half" idx="2"/>
          </p:nvPr>
        </p:nvSpPr>
        <p:spPr/>
        <p:txBody>
          <a:bodyPr/>
          <a:lstStyle/>
          <a:p>
            <a:fld id="{959B5788-EA78-4EC4-BFAE-980B0B4C7A74}" type="datetime1">
              <a:rPr lang="de-DE" smtClean="0"/>
              <a:t>01.12.2025</a:t>
            </a:fld>
            <a:endParaRPr lang="de-DE"/>
          </a:p>
        </p:txBody>
      </p:sp>
      <p:sp>
        <p:nvSpPr>
          <p:cNvPr id="4" name="Titel 3">
            <a:extLst>
              <a:ext uri="{FF2B5EF4-FFF2-40B4-BE49-F238E27FC236}">
                <a16:creationId xmlns:a16="http://schemas.microsoft.com/office/drawing/2014/main" id="{7DDC4B54-F821-8495-5288-F7883D2636A0}"/>
              </a:ext>
            </a:extLst>
          </p:cNvPr>
          <p:cNvSpPr>
            <a:spLocks noGrp="1"/>
          </p:cNvSpPr>
          <p:nvPr>
            <p:ph type="ctrTitle"/>
          </p:nvPr>
        </p:nvSpPr>
        <p:spPr/>
        <p:txBody>
          <a:bodyPr vert="horz">
            <a:noAutofit/>
          </a:bodyPr>
          <a:lstStyle/>
          <a:p>
            <a:r>
              <a:rPr lang="de-DE" sz="4400"/>
              <a:t>Künstliche Intelligenz in der Praxis</a:t>
            </a:r>
          </a:p>
        </p:txBody>
      </p:sp>
      <p:sp>
        <p:nvSpPr>
          <p:cNvPr id="5" name="Textplatzhalter 4">
            <a:extLst>
              <a:ext uri="{FF2B5EF4-FFF2-40B4-BE49-F238E27FC236}">
                <a16:creationId xmlns:a16="http://schemas.microsoft.com/office/drawing/2014/main" id="{507EEB92-A60E-FA8C-B58B-A9AD06A3AF36}"/>
              </a:ext>
            </a:extLst>
          </p:cNvPr>
          <p:cNvSpPr>
            <a:spLocks noGrp="1"/>
          </p:cNvSpPr>
          <p:nvPr>
            <p:ph type="body" sz="quarter" idx="13"/>
          </p:nvPr>
        </p:nvSpPr>
        <p:spPr/>
        <p:txBody>
          <a:bodyPr/>
          <a:lstStyle/>
          <a:p>
            <a:r>
              <a:rPr lang="de-DE"/>
              <a:t>Mit unserem gewachsenen Netzwerk schaffen wir Verbindungen.</a:t>
            </a:r>
          </a:p>
          <a:p>
            <a:r>
              <a:rPr lang="de-DE"/>
              <a:t>TRADE – SERVICE – RENTAL</a:t>
            </a:r>
          </a:p>
        </p:txBody>
      </p:sp>
      <p:sp>
        <p:nvSpPr>
          <p:cNvPr id="11" name="Textplatzhalter 10">
            <a:extLst>
              <a:ext uri="{FF2B5EF4-FFF2-40B4-BE49-F238E27FC236}">
                <a16:creationId xmlns:a16="http://schemas.microsoft.com/office/drawing/2014/main" id="{5F536965-DC3F-892D-F67C-002E93979E5F}"/>
              </a:ext>
            </a:extLst>
          </p:cNvPr>
          <p:cNvSpPr>
            <a:spLocks noGrp="1"/>
          </p:cNvSpPr>
          <p:nvPr>
            <p:ph type="body" sz="quarter" idx="19"/>
          </p:nvPr>
        </p:nvSpPr>
        <p:spPr/>
        <p:txBody>
          <a:bodyPr/>
          <a:lstStyle/>
          <a:p>
            <a:r>
              <a:rPr lang="de-DE"/>
              <a:t>02# Second </a:t>
            </a:r>
            <a:r>
              <a:rPr lang="de-DE" err="1"/>
              <a:t>Stop</a:t>
            </a:r>
            <a:r>
              <a:rPr lang="de-DE"/>
              <a:t>:</a:t>
            </a:r>
          </a:p>
        </p:txBody>
      </p:sp>
      <p:sp>
        <p:nvSpPr>
          <p:cNvPr id="7" name="Textplatzhalter 6">
            <a:extLst>
              <a:ext uri="{FF2B5EF4-FFF2-40B4-BE49-F238E27FC236}">
                <a16:creationId xmlns:a16="http://schemas.microsoft.com/office/drawing/2014/main" id="{3DE7EFF6-C5F2-BF0C-C2EE-72572F4369CC}"/>
              </a:ext>
            </a:extLst>
          </p:cNvPr>
          <p:cNvSpPr>
            <a:spLocks noGrp="1"/>
          </p:cNvSpPr>
          <p:nvPr>
            <p:ph type="body" sz="quarter" idx="15"/>
          </p:nvPr>
        </p:nvSpPr>
        <p:spPr/>
        <p:txBody>
          <a:bodyPr/>
          <a:lstStyle/>
          <a:p>
            <a:pPr lvl="0"/>
            <a:r>
              <a:rPr lang="en-US">
                <a:sym typeface="Roboto"/>
              </a:rPr>
              <a:t>www.traser-software.de</a:t>
            </a:r>
          </a:p>
        </p:txBody>
      </p:sp>
      <p:sp>
        <p:nvSpPr>
          <p:cNvPr id="15" name="Text Placeholder 14">
            <a:extLst>
              <a:ext uri="{FF2B5EF4-FFF2-40B4-BE49-F238E27FC236}">
                <a16:creationId xmlns:a16="http://schemas.microsoft.com/office/drawing/2014/main" id="{571C3F98-F631-297E-D525-4EAB87BAC3BA}"/>
              </a:ext>
            </a:extLst>
          </p:cNvPr>
          <p:cNvSpPr>
            <a:spLocks noGrp="1"/>
          </p:cNvSpPr>
          <p:nvPr>
            <p:ph type="body" sz="quarter" idx="17"/>
          </p:nvPr>
        </p:nvSpPr>
        <p:spPr/>
        <p:txBody>
          <a:bodyPr>
            <a:normAutofit/>
          </a:bodyPr>
          <a:lstStyle/>
          <a:p>
            <a:r>
              <a:rPr lang="de-DE"/>
              <a:t>+49 431 221394-11</a:t>
            </a:r>
            <a:br>
              <a:rPr lang="de-DE"/>
            </a:br>
            <a:r>
              <a:rPr lang="de-DE"/>
              <a:t>info@traser-software.de</a:t>
            </a:r>
          </a:p>
        </p:txBody>
      </p:sp>
      <p:sp>
        <p:nvSpPr>
          <p:cNvPr id="16" name="Text Placeholder 15">
            <a:extLst>
              <a:ext uri="{FF2B5EF4-FFF2-40B4-BE49-F238E27FC236}">
                <a16:creationId xmlns:a16="http://schemas.microsoft.com/office/drawing/2014/main" id="{4FA67339-C216-DA69-5DC6-1FAD5EA27FCA}"/>
              </a:ext>
            </a:extLst>
          </p:cNvPr>
          <p:cNvSpPr>
            <a:spLocks noGrp="1"/>
          </p:cNvSpPr>
          <p:nvPr>
            <p:ph type="body" sz="quarter" idx="18"/>
          </p:nvPr>
        </p:nvSpPr>
        <p:spPr/>
        <p:txBody>
          <a:bodyPr>
            <a:normAutofit lnSpcReduction="10000"/>
          </a:bodyPr>
          <a:lstStyle/>
          <a:p>
            <a:r>
              <a:rPr lang="de-DE"/>
              <a:t>TRASER Software GmbH</a:t>
            </a:r>
            <a:br>
              <a:rPr lang="de-DE"/>
            </a:br>
            <a:r>
              <a:rPr lang="de-DE"/>
              <a:t>Christianspries 4</a:t>
            </a:r>
            <a:br>
              <a:rPr lang="de-DE"/>
            </a:br>
            <a:r>
              <a:rPr lang="de-DE"/>
              <a:t>24159 Kiel / Germany</a:t>
            </a:r>
          </a:p>
        </p:txBody>
      </p:sp>
    </p:spTree>
    <p:extLst>
      <p:ext uri="{BB962C8B-B14F-4D97-AF65-F5344CB8AC3E}">
        <p14:creationId xmlns:p14="http://schemas.microsoft.com/office/powerpoint/2010/main" val="1619102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63324-FEFD-1C27-86CA-31D92259951E}"/>
            </a:ext>
          </a:extLst>
        </p:cNvPr>
        <p:cNvGrpSpPr/>
        <p:nvPr/>
      </p:nvGrpSpPr>
      <p:grpSpPr>
        <a:xfrm>
          <a:off x="0" y="0"/>
          <a:ext cx="0" cy="0"/>
          <a:chOff x="0" y="0"/>
          <a:chExt cx="0" cy="0"/>
        </a:xfrm>
      </p:grpSpPr>
      <p:sp>
        <p:nvSpPr>
          <p:cNvPr id="10" name="Titel 9">
            <a:extLst>
              <a:ext uri="{FF2B5EF4-FFF2-40B4-BE49-F238E27FC236}">
                <a16:creationId xmlns:a16="http://schemas.microsoft.com/office/drawing/2014/main" id="{1AD98631-BB31-CA05-6993-F51747B0F122}"/>
              </a:ext>
            </a:extLst>
          </p:cNvPr>
          <p:cNvSpPr>
            <a:spLocks noGrp="1"/>
          </p:cNvSpPr>
          <p:nvPr>
            <p:ph type="ctrTitle"/>
          </p:nvPr>
        </p:nvSpPr>
        <p:spPr/>
        <p:txBody>
          <a:bodyPr>
            <a:normAutofit/>
          </a:bodyPr>
          <a:lstStyle/>
          <a:p>
            <a:r>
              <a:rPr lang="de-DE" sz="4000"/>
              <a:t>Partner-/ Kundenagents</a:t>
            </a:r>
            <a:br>
              <a:rPr lang="de-DE" sz="4000"/>
            </a:br>
            <a:r>
              <a:rPr lang="de-DE" sz="4000"/>
              <a:t>(Preview)</a:t>
            </a:r>
          </a:p>
        </p:txBody>
      </p:sp>
      <p:sp>
        <p:nvSpPr>
          <p:cNvPr id="2" name="Foliennummernplatzhalter 1">
            <a:extLst>
              <a:ext uri="{FF2B5EF4-FFF2-40B4-BE49-F238E27FC236}">
                <a16:creationId xmlns:a16="http://schemas.microsoft.com/office/drawing/2014/main" id="{83AC621F-CDDC-B469-3D67-87AD456E693B}"/>
              </a:ext>
            </a:extLst>
          </p:cNvPr>
          <p:cNvSpPr>
            <a:spLocks noGrp="1"/>
          </p:cNvSpPr>
          <p:nvPr>
            <p:ph type="sldNum" sz="quarter" idx="12"/>
          </p:nvPr>
        </p:nvSpPr>
        <p:spPr/>
        <p:txBody>
          <a:bodyPr/>
          <a:lstStyle/>
          <a:p>
            <a:fld id="{91A045D3-C80F-45BE-BE36-D574865BBB98}" type="slidenum">
              <a:rPr lang="de-DE" smtClean="0"/>
              <a:pPr/>
              <a:t>10</a:t>
            </a:fld>
            <a:endParaRPr lang="de-DE"/>
          </a:p>
        </p:txBody>
      </p:sp>
      <p:sp>
        <p:nvSpPr>
          <p:cNvPr id="3" name="Fußzeilenplatzhalter 2">
            <a:extLst>
              <a:ext uri="{FF2B5EF4-FFF2-40B4-BE49-F238E27FC236}">
                <a16:creationId xmlns:a16="http://schemas.microsoft.com/office/drawing/2014/main" id="{5C644308-B5F6-5055-9AB7-866A8B226437}"/>
              </a:ext>
            </a:extLst>
          </p:cNvPr>
          <p:cNvSpPr>
            <a:spLocks noGrp="1"/>
          </p:cNvSpPr>
          <p:nvPr>
            <p:ph type="ftr" sz="quarter" idx="3"/>
          </p:nvPr>
        </p:nvSpPr>
        <p:spPr/>
        <p:txBody>
          <a:bodyPr/>
          <a:lstStyle/>
          <a:p>
            <a:r>
              <a:rPr lang="de-DE"/>
              <a:t>Partner </a:t>
            </a:r>
            <a:r>
              <a:rPr lang="de-DE" err="1"/>
              <a:t>Kundenagents</a:t>
            </a:r>
            <a:endParaRPr lang="de-DE"/>
          </a:p>
        </p:txBody>
      </p:sp>
      <p:sp>
        <p:nvSpPr>
          <p:cNvPr id="12" name="Textplatzhalter 11">
            <a:extLst>
              <a:ext uri="{FF2B5EF4-FFF2-40B4-BE49-F238E27FC236}">
                <a16:creationId xmlns:a16="http://schemas.microsoft.com/office/drawing/2014/main" id="{222E0A44-A830-490D-9562-D74C9A417A35}"/>
              </a:ext>
            </a:extLst>
          </p:cNvPr>
          <p:cNvSpPr>
            <a:spLocks noGrp="1"/>
          </p:cNvSpPr>
          <p:nvPr>
            <p:ph type="body" sz="quarter" idx="13"/>
          </p:nvPr>
        </p:nvSpPr>
        <p:spPr/>
        <p:txBody>
          <a:bodyPr/>
          <a:lstStyle/>
          <a:p>
            <a:r>
              <a:rPr lang="de-DE"/>
              <a:t>Partner wie TRASER aber auch Kunden, sollen in der Lage sein, eigene oder branchenspezifische </a:t>
            </a:r>
            <a:r>
              <a:rPr lang="de-DE" err="1"/>
              <a:t>Agents</a:t>
            </a:r>
            <a:r>
              <a:rPr lang="de-DE"/>
              <a:t> zu erstellen. </a:t>
            </a:r>
            <a:r>
              <a:rPr lang="de-DE">
                <a:ea typeface="+mn-lt"/>
                <a:cs typeface="+mn-lt"/>
              </a:rPr>
              <a:t>Dazu hat Microsoft ein Agent Framework entwickelt, welches dies ermöglicht.</a:t>
            </a:r>
            <a:endParaRPr lang="de-DE"/>
          </a:p>
        </p:txBody>
      </p:sp>
      <p:sp>
        <p:nvSpPr>
          <p:cNvPr id="7" name="Datumsplatzhalter 6">
            <a:extLst>
              <a:ext uri="{FF2B5EF4-FFF2-40B4-BE49-F238E27FC236}">
                <a16:creationId xmlns:a16="http://schemas.microsoft.com/office/drawing/2014/main" id="{9E968ABC-7898-70A6-267A-4995ADF83BAE}"/>
              </a:ext>
            </a:extLst>
          </p:cNvPr>
          <p:cNvSpPr>
            <a:spLocks noGrp="1"/>
          </p:cNvSpPr>
          <p:nvPr>
            <p:ph type="dt" sz="half" idx="2"/>
          </p:nvPr>
        </p:nvSpPr>
        <p:spPr/>
        <p:txBody>
          <a:bodyPr/>
          <a:lstStyle/>
          <a:p>
            <a:fld id="{46A68FCD-E112-4902-87DF-DC6EA950725F}" type="datetime1">
              <a:rPr lang="de-DE" smtClean="0"/>
              <a:pPr/>
              <a:t>01.12.2025</a:t>
            </a:fld>
            <a:endParaRPr lang="de-DE"/>
          </a:p>
        </p:txBody>
      </p:sp>
      <p:pic>
        <p:nvPicPr>
          <p:cNvPr id="4" name="Picture 3" descr="A screenshot of a service&#10;&#10;AI-generated content may be incorrect.">
            <a:extLst>
              <a:ext uri="{FF2B5EF4-FFF2-40B4-BE49-F238E27FC236}">
                <a16:creationId xmlns:a16="http://schemas.microsoft.com/office/drawing/2014/main" id="{E51A239A-8601-DFFE-CF22-DCF08E6CCCC3}"/>
              </a:ext>
            </a:extLst>
          </p:cNvPr>
          <p:cNvPicPr>
            <a:picLocks noChangeAspect="1"/>
          </p:cNvPicPr>
          <p:nvPr/>
        </p:nvPicPr>
        <p:blipFill>
          <a:blip r:embed="rId2"/>
          <a:stretch>
            <a:fillRect/>
          </a:stretch>
        </p:blipFill>
        <p:spPr>
          <a:xfrm>
            <a:off x="7961299" y="0"/>
            <a:ext cx="2885792" cy="6858000"/>
          </a:xfrm>
          <a:prstGeom prst="rect">
            <a:avLst/>
          </a:prstGeom>
        </p:spPr>
      </p:pic>
    </p:spTree>
    <p:extLst>
      <p:ext uri="{BB962C8B-B14F-4D97-AF65-F5344CB8AC3E}">
        <p14:creationId xmlns:p14="http://schemas.microsoft.com/office/powerpoint/2010/main" val="3726027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E6129F1-46F4-03BB-E861-0A868103AFE2}"/>
              </a:ext>
            </a:extLst>
          </p:cNvPr>
          <p:cNvSpPr>
            <a:spLocks noGrp="1"/>
          </p:cNvSpPr>
          <p:nvPr>
            <p:ph type="sldNum" sz="quarter" idx="12"/>
          </p:nvPr>
        </p:nvSpPr>
        <p:spPr/>
        <p:txBody>
          <a:bodyPr/>
          <a:lstStyle/>
          <a:p>
            <a:fld id="{91A045D3-C80F-45BE-BE36-D574865BBB98}" type="slidenum">
              <a:rPr lang="de-DE" smtClean="0"/>
              <a:t>11</a:t>
            </a:fld>
            <a:endParaRPr lang="de-DE"/>
          </a:p>
        </p:txBody>
      </p:sp>
      <p:sp>
        <p:nvSpPr>
          <p:cNvPr id="4" name="Fußzeilenplatzhalter 3">
            <a:extLst>
              <a:ext uri="{FF2B5EF4-FFF2-40B4-BE49-F238E27FC236}">
                <a16:creationId xmlns:a16="http://schemas.microsoft.com/office/drawing/2014/main" id="{B3FB8513-A059-E963-25C9-9098EBE9D608}"/>
              </a:ext>
            </a:extLst>
          </p:cNvPr>
          <p:cNvSpPr>
            <a:spLocks noGrp="1"/>
          </p:cNvSpPr>
          <p:nvPr>
            <p:ph type="ftr" sz="quarter" idx="3"/>
          </p:nvPr>
        </p:nvSpPr>
        <p:spPr/>
        <p:txBody>
          <a:bodyPr/>
          <a:lstStyle/>
          <a:p>
            <a:endParaRPr lang="de-DE"/>
          </a:p>
        </p:txBody>
      </p:sp>
      <p:sp>
        <p:nvSpPr>
          <p:cNvPr id="7" name="Datumsplatzhalter 6">
            <a:extLst>
              <a:ext uri="{FF2B5EF4-FFF2-40B4-BE49-F238E27FC236}">
                <a16:creationId xmlns:a16="http://schemas.microsoft.com/office/drawing/2014/main" id="{AD30B67D-A823-4884-48FD-17F3242F8749}"/>
              </a:ext>
            </a:extLst>
          </p:cNvPr>
          <p:cNvSpPr>
            <a:spLocks noGrp="1"/>
          </p:cNvSpPr>
          <p:nvPr>
            <p:ph type="dt" sz="half" idx="2"/>
          </p:nvPr>
        </p:nvSpPr>
        <p:spPr/>
        <p:txBody>
          <a:bodyPr/>
          <a:lstStyle/>
          <a:p>
            <a:fld id="{E6FE420E-4DCC-41FB-A565-C1B77FD6CF7D}" type="datetime1">
              <a:rPr lang="de-DE"/>
              <a:t>01.12.2025</a:t>
            </a:fld>
            <a:endParaRPr lang="de-DE"/>
          </a:p>
        </p:txBody>
      </p:sp>
      <p:pic>
        <p:nvPicPr>
          <p:cNvPr id="8" name="Intervall_Agent">
            <a:hlinkClick r:id="" action="ppaction://media"/>
            <a:extLst>
              <a:ext uri="{FF2B5EF4-FFF2-40B4-BE49-F238E27FC236}">
                <a16:creationId xmlns:a16="http://schemas.microsoft.com/office/drawing/2014/main" id="{2163268B-B769-C61B-D468-5278B0310B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284" y="29634"/>
            <a:ext cx="12145433" cy="6830483"/>
          </a:xfrm>
          <a:prstGeom prst="rect">
            <a:avLst/>
          </a:prstGeom>
        </p:spPr>
      </p:pic>
    </p:spTree>
    <p:extLst>
      <p:ext uri="{BB962C8B-B14F-4D97-AF65-F5344CB8AC3E}">
        <p14:creationId xmlns:p14="http://schemas.microsoft.com/office/powerpoint/2010/main" val="233658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2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0DEF2-112F-D626-6328-AF6714BFC3AE}"/>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552C1ECA-9D69-18AF-0832-B24210E5D45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13" name="think-cell data - do not delete" hidden="1">
                        <a:extLst>
                          <a:ext uri="{FF2B5EF4-FFF2-40B4-BE49-F238E27FC236}">
                            <a16:creationId xmlns:a16="http://schemas.microsoft.com/office/drawing/2014/main" id="{552C1ECA-9D69-18AF-0832-B24210E5D4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597CA4C2-4C74-A1A8-0953-06C850784226}"/>
              </a:ext>
            </a:extLst>
          </p:cNvPr>
          <p:cNvSpPr>
            <a:spLocks noGrp="1"/>
          </p:cNvSpPr>
          <p:nvPr>
            <p:ph type="sldNum" sz="quarter" idx="12"/>
          </p:nvPr>
        </p:nvSpPr>
        <p:spPr/>
        <p:txBody>
          <a:bodyPr/>
          <a:lstStyle/>
          <a:p>
            <a:fld id="{91A045D3-C80F-45BE-BE36-D574865BBB98}" type="slidenum">
              <a:rPr lang="de-DE" noProof="0" smtClean="0"/>
              <a:pPr/>
              <a:t>12</a:t>
            </a:fld>
            <a:endParaRPr lang="de-DE" noProof="0"/>
          </a:p>
        </p:txBody>
      </p:sp>
      <p:sp>
        <p:nvSpPr>
          <p:cNvPr id="5" name="Fußzeilenplatzhalter 4">
            <a:extLst>
              <a:ext uri="{FF2B5EF4-FFF2-40B4-BE49-F238E27FC236}">
                <a16:creationId xmlns:a16="http://schemas.microsoft.com/office/drawing/2014/main" id="{C4AC9436-9A2E-CDD3-F319-87C3D06AC4E3}"/>
              </a:ext>
            </a:extLst>
          </p:cNvPr>
          <p:cNvSpPr>
            <a:spLocks noGrp="1"/>
          </p:cNvSpPr>
          <p:nvPr>
            <p:ph type="ftr" sz="quarter" idx="3"/>
          </p:nvPr>
        </p:nvSpPr>
        <p:spPr/>
        <p:txBody>
          <a:bodyPr/>
          <a:lstStyle/>
          <a:p>
            <a:r>
              <a:rPr lang="de-DE"/>
              <a:t>TRASER rockt. Mehr als nur Software.</a:t>
            </a:r>
          </a:p>
        </p:txBody>
      </p:sp>
      <p:sp>
        <p:nvSpPr>
          <p:cNvPr id="2" name="Datumsplatzhalter 6">
            <a:extLst>
              <a:ext uri="{FF2B5EF4-FFF2-40B4-BE49-F238E27FC236}">
                <a16:creationId xmlns:a16="http://schemas.microsoft.com/office/drawing/2014/main" id="{B4BB186C-A25A-383D-9AD4-42DB41E4DAFC}"/>
              </a:ext>
            </a:extLst>
          </p:cNvPr>
          <p:cNvSpPr>
            <a:spLocks noGrp="1"/>
          </p:cNvSpPr>
          <p:nvPr>
            <p:ph type="dt" sz="half" idx="2"/>
          </p:nvPr>
        </p:nvSpPr>
        <p:spPr/>
        <p:txBody>
          <a:bodyPr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6DD2A866-1DB5-4E68-8294-09BF82AD0D0F}" type="datetime1">
              <a:rPr kumimoji="0" lang="de-DE" sz="600" b="0" i="0" u="none" strike="noStrike" kern="1200" cap="none" spc="0" normalizeH="0" baseline="0" noProof="0" smtClean="0">
                <a:ln>
                  <a:noFill/>
                </a:ln>
                <a:solidFill>
                  <a:schemeClr val="tx2"/>
                </a:solidFill>
                <a:effectLst/>
                <a:uLnTx/>
                <a:uFillTx/>
                <a:latin typeface="Trenda-Regular"/>
                <a:ea typeface="+mn-ea"/>
                <a:cs typeface="+mn-cs"/>
              </a:rPr>
              <a:t>01.12.2025</a:t>
            </a:fld>
            <a:endParaRPr kumimoji="0" lang="de-DE" sz="600" b="0" i="0" u="none" strike="noStrike" kern="1200" cap="none" spc="0" normalizeH="0" baseline="0" noProof="0">
              <a:ln>
                <a:noFill/>
              </a:ln>
              <a:solidFill>
                <a:schemeClr val="tx2"/>
              </a:solidFill>
              <a:effectLst/>
              <a:uLnTx/>
              <a:uFillTx/>
              <a:latin typeface="Trenda-Regular"/>
              <a:ea typeface="+mn-ea"/>
              <a:cs typeface="+mn-cs"/>
            </a:endParaRPr>
          </a:p>
        </p:txBody>
      </p:sp>
      <p:sp>
        <p:nvSpPr>
          <p:cNvPr id="7" name="Title 6">
            <a:extLst>
              <a:ext uri="{FF2B5EF4-FFF2-40B4-BE49-F238E27FC236}">
                <a16:creationId xmlns:a16="http://schemas.microsoft.com/office/drawing/2014/main" id="{560FD267-2852-D23C-1A32-8ADAC48D3FAF}"/>
              </a:ext>
            </a:extLst>
          </p:cNvPr>
          <p:cNvSpPr>
            <a:spLocks noGrp="1"/>
          </p:cNvSpPr>
          <p:nvPr>
            <p:ph type="ctrTitle"/>
          </p:nvPr>
        </p:nvSpPr>
        <p:spPr/>
        <p:txBody>
          <a:bodyPr/>
          <a:lstStyle/>
          <a:p>
            <a:r>
              <a:rPr lang="de-DE" noProof="0"/>
              <a:t>Wir lieben Software.</a:t>
            </a:r>
          </a:p>
        </p:txBody>
      </p:sp>
      <p:sp>
        <p:nvSpPr>
          <p:cNvPr id="19" name="Text Placeholder 18">
            <a:extLst>
              <a:ext uri="{FF2B5EF4-FFF2-40B4-BE49-F238E27FC236}">
                <a16:creationId xmlns:a16="http://schemas.microsoft.com/office/drawing/2014/main" id="{3A59532E-F3C4-C9AB-A95D-9818B0325C30}"/>
              </a:ext>
            </a:extLst>
          </p:cNvPr>
          <p:cNvSpPr>
            <a:spLocks noGrp="1"/>
          </p:cNvSpPr>
          <p:nvPr>
            <p:ph type="body" sz="quarter" idx="13"/>
          </p:nvPr>
        </p:nvSpPr>
        <p:spPr/>
        <p:txBody>
          <a:bodyPr/>
          <a:lstStyle/>
          <a:p>
            <a:r>
              <a:rPr lang="de-DE" noProof="0"/>
              <a:t>Mit beidem kennen wir uns richtig gut aus!</a:t>
            </a:r>
          </a:p>
        </p:txBody>
      </p:sp>
      <p:sp>
        <p:nvSpPr>
          <p:cNvPr id="10" name="Text Placeholder 9">
            <a:extLst>
              <a:ext uri="{FF2B5EF4-FFF2-40B4-BE49-F238E27FC236}">
                <a16:creationId xmlns:a16="http://schemas.microsoft.com/office/drawing/2014/main" id="{FB2FAF2B-F15C-4D17-B390-FEEB3C8B5541}"/>
              </a:ext>
            </a:extLst>
          </p:cNvPr>
          <p:cNvSpPr>
            <a:spLocks noGrp="1"/>
          </p:cNvSpPr>
          <p:nvPr>
            <p:ph type="body" sz="quarter" idx="19"/>
          </p:nvPr>
        </p:nvSpPr>
        <p:spPr/>
        <p:txBody>
          <a:bodyPr/>
          <a:lstStyle/>
          <a:p>
            <a:r>
              <a:rPr lang="de-DE" noProof="0"/>
              <a:t>Wir lieben Land- &amp; Bautechnik.</a:t>
            </a:r>
          </a:p>
        </p:txBody>
      </p:sp>
      <p:sp>
        <p:nvSpPr>
          <p:cNvPr id="29" name="Text Placeholder 28">
            <a:extLst>
              <a:ext uri="{FF2B5EF4-FFF2-40B4-BE49-F238E27FC236}">
                <a16:creationId xmlns:a16="http://schemas.microsoft.com/office/drawing/2014/main" id="{746F66E4-0571-EE34-1E9E-18362D2F9B95}"/>
              </a:ext>
            </a:extLst>
          </p:cNvPr>
          <p:cNvSpPr>
            <a:spLocks noGrp="1"/>
          </p:cNvSpPr>
          <p:nvPr>
            <p:ph type="body" sz="quarter" idx="15"/>
          </p:nvPr>
        </p:nvSpPr>
        <p:spPr/>
        <p:txBody>
          <a:bodyPr/>
          <a:lstStyle/>
          <a:p>
            <a:r>
              <a:rPr lang="de-DE" noProof="0"/>
              <a:t>www.traser-software.de</a:t>
            </a:r>
          </a:p>
        </p:txBody>
      </p:sp>
      <p:sp>
        <p:nvSpPr>
          <p:cNvPr id="30" name="Text Placeholder 29">
            <a:extLst>
              <a:ext uri="{FF2B5EF4-FFF2-40B4-BE49-F238E27FC236}">
                <a16:creationId xmlns:a16="http://schemas.microsoft.com/office/drawing/2014/main" id="{1A4DB1ED-2B56-6AAF-FCB3-8610391E6977}"/>
              </a:ext>
            </a:extLst>
          </p:cNvPr>
          <p:cNvSpPr>
            <a:spLocks noGrp="1"/>
          </p:cNvSpPr>
          <p:nvPr>
            <p:ph type="body" sz="quarter" idx="17"/>
          </p:nvPr>
        </p:nvSpPr>
        <p:spPr/>
        <p:txBody>
          <a:bodyPr>
            <a:normAutofit lnSpcReduction="10000"/>
          </a:bodyPr>
          <a:lstStyle/>
          <a:p>
            <a:r>
              <a:rPr lang="de-DE" noProof="0"/>
              <a:t>TRASER Software GmbH</a:t>
            </a:r>
            <a:br>
              <a:rPr lang="de-DE" noProof="0"/>
            </a:br>
            <a:r>
              <a:rPr lang="de-DE" noProof="0"/>
              <a:t>Christianspries 4</a:t>
            </a:r>
            <a:br>
              <a:rPr lang="de-DE" noProof="0"/>
            </a:br>
            <a:r>
              <a:rPr lang="de-DE" noProof="0"/>
              <a:t>24159 Kiel / Germany</a:t>
            </a:r>
          </a:p>
        </p:txBody>
      </p:sp>
      <p:sp>
        <p:nvSpPr>
          <p:cNvPr id="9" name="Text Placeholder 8">
            <a:extLst>
              <a:ext uri="{FF2B5EF4-FFF2-40B4-BE49-F238E27FC236}">
                <a16:creationId xmlns:a16="http://schemas.microsoft.com/office/drawing/2014/main" id="{323E2A96-E3D8-83F8-052B-38D2272F2723}"/>
              </a:ext>
            </a:extLst>
          </p:cNvPr>
          <p:cNvSpPr>
            <a:spLocks noGrp="1"/>
          </p:cNvSpPr>
          <p:nvPr>
            <p:ph type="body" sz="quarter" idx="18"/>
          </p:nvPr>
        </p:nvSpPr>
        <p:spPr/>
        <p:txBody>
          <a:bodyPr>
            <a:normAutofit/>
          </a:bodyPr>
          <a:lstStyle/>
          <a:p>
            <a:r>
              <a:rPr lang="de-DE" noProof="0"/>
              <a:t>+49 431 221394-11</a:t>
            </a:r>
            <a:br>
              <a:rPr lang="de-DE" noProof="0"/>
            </a:br>
            <a:r>
              <a:rPr lang="de-DE" noProof="0"/>
              <a:t>info@traser-software.de</a:t>
            </a:r>
          </a:p>
        </p:txBody>
      </p:sp>
      <p:pic>
        <p:nvPicPr>
          <p:cNvPr id="4" name="Grafik 3">
            <a:extLst>
              <a:ext uri="{FF2B5EF4-FFF2-40B4-BE49-F238E27FC236}">
                <a16:creationId xmlns:a16="http://schemas.microsoft.com/office/drawing/2014/main" id="{56337758-6974-FD36-49F4-8278FB227B8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69422" y="539997"/>
            <a:ext cx="360000" cy="360000"/>
          </a:xfrm>
          <a:prstGeom prst="rect">
            <a:avLst/>
          </a:prstGeom>
        </p:spPr>
      </p:pic>
    </p:spTree>
    <p:extLst>
      <p:ext uri="{BB962C8B-B14F-4D97-AF65-F5344CB8AC3E}">
        <p14:creationId xmlns:p14="http://schemas.microsoft.com/office/powerpoint/2010/main" val="1759579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AD29E716-79B7-D085-AEC1-AD58F3FE53B6}"/>
              </a:ext>
            </a:extLst>
          </p:cNvPr>
          <p:cNvSpPr>
            <a:spLocks noGrp="1"/>
          </p:cNvSpPr>
          <p:nvPr>
            <p:ph type="ctrTitle"/>
          </p:nvPr>
        </p:nvSpPr>
        <p:spPr/>
        <p:txBody>
          <a:bodyPr>
            <a:normAutofit/>
          </a:bodyPr>
          <a:lstStyle/>
          <a:p>
            <a:r>
              <a:rPr lang="de-DE" sz="4000"/>
              <a:t>Marketingtext</a:t>
            </a:r>
          </a:p>
        </p:txBody>
      </p:sp>
      <p:sp>
        <p:nvSpPr>
          <p:cNvPr id="2" name="Foliennummernplatzhalter 1">
            <a:extLst>
              <a:ext uri="{FF2B5EF4-FFF2-40B4-BE49-F238E27FC236}">
                <a16:creationId xmlns:a16="http://schemas.microsoft.com/office/drawing/2014/main" id="{50173283-E6EB-6D4E-AECB-C0BDAFA1DDB7}"/>
              </a:ext>
            </a:extLst>
          </p:cNvPr>
          <p:cNvSpPr>
            <a:spLocks noGrp="1"/>
          </p:cNvSpPr>
          <p:nvPr>
            <p:ph type="sldNum" sz="quarter" idx="12"/>
          </p:nvPr>
        </p:nvSpPr>
        <p:spPr/>
        <p:txBody>
          <a:bodyPr/>
          <a:lstStyle/>
          <a:p>
            <a:fld id="{91A045D3-C80F-45BE-BE36-D574865BBB98}" type="slidenum">
              <a:rPr lang="de-DE" smtClean="0"/>
              <a:t>2</a:t>
            </a:fld>
            <a:endParaRPr lang="de-DE"/>
          </a:p>
        </p:txBody>
      </p:sp>
      <p:sp>
        <p:nvSpPr>
          <p:cNvPr id="3" name="Fußzeilenplatzhalter 2">
            <a:extLst>
              <a:ext uri="{FF2B5EF4-FFF2-40B4-BE49-F238E27FC236}">
                <a16:creationId xmlns:a16="http://schemas.microsoft.com/office/drawing/2014/main" id="{D0C94A01-7D3C-0E7B-9D3A-8D37156EACB2}"/>
              </a:ext>
            </a:extLst>
          </p:cNvPr>
          <p:cNvSpPr>
            <a:spLocks noGrp="1"/>
          </p:cNvSpPr>
          <p:nvPr>
            <p:ph type="ftr" sz="quarter" idx="3"/>
          </p:nvPr>
        </p:nvSpPr>
        <p:spPr/>
        <p:txBody>
          <a:bodyPr/>
          <a:lstStyle/>
          <a:p>
            <a:r>
              <a:rPr lang="de-DE"/>
              <a:t>Marketingtext</a:t>
            </a:r>
          </a:p>
        </p:txBody>
      </p:sp>
      <p:sp>
        <p:nvSpPr>
          <p:cNvPr id="12" name="Textplatzhalter 11">
            <a:extLst>
              <a:ext uri="{FF2B5EF4-FFF2-40B4-BE49-F238E27FC236}">
                <a16:creationId xmlns:a16="http://schemas.microsoft.com/office/drawing/2014/main" id="{CEB227C5-BB6F-59EA-000A-BE5FE1886C99}"/>
              </a:ext>
            </a:extLst>
          </p:cNvPr>
          <p:cNvSpPr>
            <a:spLocks noGrp="1"/>
          </p:cNvSpPr>
          <p:nvPr>
            <p:ph type="body" sz="quarter" idx="13"/>
          </p:nvPr>
        </p:nvSpPr>
        <p:spPr/>
        <p:txBody>
          <a:bodyPr>
            <a:normAutofit lnSpcReduction="10000"/>
          </a:bodyPr>
          <a:lstStyle/>
          <a:p>
            <a:r>
              <a:rPr lang="de-DE"/>
              <a:t>Auf Artikeln können Marketingtexte auf Basis der Artikelinformationen und Artikelattribute generiert werden.</a:t>
            </a:r>
          </a:p>
          <a:p>
            <a:endParaRPr lang="de-DE"/>
          </a:p>
          <a:p>
            <a:r>
              <a:rPr lang="de-DE"/>
              <a:t>Ton, Format und Betonung können je nach Kundengruppe gewählt werden.</a:t>
            </a:r>
          </a:p>
          <a:p>
            <a:endParaRPr lang="de-DE"/>
          </a:p>
          <a:p>
            <a:endParaRPr lang="de-DE"/>
          </a:p>
          <a:p>
            <a:r>
              <a:rPr lang="de-DE">
                <a:hlinkClick r:id="rId2"/>
              </a:rPr>
              <a:t>Marketingtext | Microsoft Docs</a:t>
            </a:r>
            <a:endParaRPr lang="de-DE"/>
          </a:p>
        </p:txBody>
      </p:sp>
      <p:sp>
        <p:nvSpPr>
          <p:cNvPr id="10" name="Datumsplatzhalter 9">
            <a:extLst>
              <a:ext uri="{FF2B5EF4-FFF2-40B4-BE49-F238E27FC236}">
                <a16:creationId xmlns:a16="http://schemas.microsoft.com/office/drawing/2014/main" id="{60C9767D-37F2-B582-732B-06AB60F5EE4C}"/>
              </a:ext>
            </a:extLst>
          </p:cNvPr>
          <p:cNvSpPr>
            <a:spLocks noGrp="1"/>
          </p:cNvSpPr>
          <p:nvPr>
            <p:ph type="dt" sz="half" idx="2"/>
          </p:nvPr>
        </p:nvSpPr>
        <p:spPr/>
        <p:txBody>
          <a:bodyPr/>
          <a:lstStyle/>
          <a:p>
            <a:fld id="{457B5986-9A92-485E-BB38-A26E6B87D807}" type="datetime1">
              <a:rPr lang="de-DE" smtClean="0"/>
              <a:t>01.12.2025</a:t>
            </a:fld>
            <a:endParaRPr lang="de-DE"/>
          </a:p>
        </p:txBody>
      </p:sp>
      <p:pic>
        <p:nvPicPr>
          <p:cNvPr id="14" name="Grafik 13">
            <a:extLst>
              <a:ext uri="{FF2B5EF4-FFF2-40B4-BE49-F238E27FC236}">
                <a16:creationId xmlns:a16="http://schemas.microsoft.com/office/drawing/2014/main" id="{86D0842C-DD66-697B-C524-5346B46EC3A5}"/>
              </a:ext>
            </a:extLst>
          </p:cNvPr>
          <p:cNvPicPr>
            <a:picLocks noChangeAspect="1"/>
          </p:cNvPicPr>
          <p:nvPr/>
        </p:nvPicPr>
        <p:blipFill>
          <a:blip r:embed="rId3"/>
          <a:stretch>
            <a:fillRect/>
          </a:stretch>
        </p:blipFill>
        <p:spPr>
          <a:xfrm>
            <a:off x="5864993" y="1360588"/>
            <a:ext cx="5964773" cy="4462695"/>
          </a:xfrm>
          <a:prstGeom prst="rect">
            <a:avLst/>
          </a:prstGeom>
        </p:spPr>
      </p:pic>
    </p:spTree>
    <p:extLst>
      <p:ext uri="{BB962C8B-B14F-4D97-AF65-F5344CB8AC3E}">
        <p14:creationId xmlns:p14="http://schemas.microsoft.com/office/powerpoint/2010/main" val="3185718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BA32C2E-1B83-092F-EA33-EE3DEA94C818}"/>
              </a:ext>
            </a:extLst>
          </p:cNvPr>
          <p:cNvSpPr>
            <a:spLocks noGrp="1"/>
          </p:cNvSpPr>
          <p:nvPr>
            <p:ph type="ctrTitle"/>
          </p:nvPr>
        </p:nvSpPr>
        <p:spPr/>
        <p:txBody>
          <a:bodyPr/>
          <a:lstStyle/>
          <a:p>
            <a:r>
              <a:rPr lang="de-DE" err="1"/>
              <a:t>Autofill</a:t>
            </a:r>
            <a:r>
              <a:rPr lang="de-DE"/>
              <a:t> für Stammdaten</a:t>
            </a:r>
          </a:p>
        </p:txBody>
      </p:sp>
      <p:sp>
        <p:nvSpPr>
          <p:cNvPr id="2" name="Foliennummernplatzhalter 1">
            <a:extLst>
              <a:ext uri="{FF2B5EF4-FFF2-40B4-BE49-F238E27FC236}">
                <a16:creationId xmlns:a16="http://schemas.microsoft.com/office/drawing/2014/main" id="{9363CB74-7F2E-051C-3B3D-7B57A8F50CD0}"/>
              </a:ext>
            </a:extLst>
          </p:cNvPr>
          <p:cNvSpPr>
            <a:spLocks noGrp="1"/>
          </p:cNvSpPr>
          <p:nvPr>
            <p:ph type="sldNum" sz="quarter" idx="12"/>
          </p:nvPr>
        </p:nvSpPr>
        <p:spPr/>
        <p:txBody>
          <a:bodyPr/>
          <a:lstStyle/>
          <a:p>
            <a:fld id="{91A045D3-C80F-45BE-BE36-D574865BBB98}" type="slidenum">
              <a:rPr lang="de-DE" smtClean="0"/>
              <a:t>3</a:t>
            </a:fld>
            <a:endParaRPr lang="de-DE"/>
          </a:p>
        </p:txBody>
      </p:sp>
      <p:sp>
        <p:nvSpPr>
          <p:cNvPr id="3" name="Fußzeilenplatzhalter 2">
            <a:extLst>
              <a:ext uri="{FF2B5EF4-FFF2-40B4-BE49-F238E27FC236}">
                <a16:creationId xmlns:a16="http://schemas.microsoft.com/office/drawing/2014/main" id="{02875824-33BB-1187-8FF4-31B1AFCF9CFE}"/>
              </a:ext>
            </a:extLst>
          </p:cNvPr>
          <p:cNvSpPr>
            <a:spLocks noGrp="1"/>
          </p:cNvSpPr>
          <p:nvPr>
            <p:ph type="ftr" sz="quarter" idx="3"/>
          </p:nvPr>
        </p:nvSpPr>
        <p:spPr/>
        <p:txBody>
          <a:bodyPr/>
          <a:lstStyle/>
          <a:p>
            <a:r>
              <a:rPr lang="de-DE" err="1"/>
              <a:t>Autofill</a:t>
            </a:r>
            <a:r>
              <a:rPr lang="de-DE"/>
              <a:t> für Stammdaten</a:t>
            </a:r>
          </a:p>
        </p:txBody>
      </p:sp>
      <p:sp>
        <p:nvSpPr>
          <p:cNvPr id="6" name="Textplatzhalter 5">
            <a:extLst>
              <a:ext uri="{FF2B5EF4-FFF2-40B4-BE49-F238E27FC236}">
                <a16:creationId xmlns:a16="http://schemas.microsoft.com/office/drawing/2014/main" id="{1BCCFD3E-685F-939A-E3BA-B5954E14F272}"/>
              </a:ext>
            </a:extLst>
          </p:cNvPr>
          <p:cNvSpPr>
            <a:spLocks noGrp="1"/>
          </p:cNvSpPr>
          <p:nvPr>
            <p:ph type="body" sz="quarter" idx="13"/>
          </p:nvPr>
        </p:nvSpPr>
        <p:spPr/>
        <p:txBody>
          <a:bodyPr>
            <a:normAutofit/>
          </a:bodyPr>
          <a:lstStyle/>
          <a:p>
            <a:r>
              <a:rPr lang="de-DE" err="1"/>
              <a:t>Autofill</a:t>
            </a:r>
            <a:r>
              <a:rPr lang="de-DE"/>
              <a:t> in Stammdaten bedeutet, dass Copilot weitere Dateneingaben vorschlägt. Anhand von Internetrecherche oder auch gängigen anderen Daten und Einstellungen im System.</a:t>
            </a:r>
          </a:p>
          <a:p>
            <a:endParaRPr lang="de-DE"/>
          </a:p>
          <a:p>
            <a:endParaRPr lang="de-DE"/>
          </a:p>
          <a:p>
            <a:r>
              <a:rPr lang="de-DE" err="1">
                <a:hlinkClick r:id="rId2"/>
              </a:rPr>
              <a:t>Autofill</a:t>
            </a:r>
            <a:r>
              <a:rPr lang="de-DE">
                <a:hlinkClick r:id="rId2"/>
              </a:rPr>
              <a:t> mit Copilot | Microsoft Docs</a:t>
            </a:r>
            <a:endParaRPr lang="de-DE"/>
          </a:p>
        </p:txBody>
      </p:sp>
      <p:sp>
        <p:nvSpPr>
          <p:cNvPr id="7" name="Datumsplatzhalter 6">
            <a:extLst>
              <a:ext uri="{FF2B5EF4-FFF2-40B4-BE49-F238E27FC236}">
                <a16:creationId xmlns:a16="http://schemas.microsoft.com/office/drawing/2014/main" id="{89252594-86C0-1BF1-9DA3-831064FDEF54}"/>
              </a:ext>
            </a:extLst>
          </p:cNvPr>
          <p:cNvSpPr>
            <a:spLocks noGrp="1"/>
          </p:cNvSpPr>
          <p:nvPr>
            <p:ph type="dt" sz="half" idx="2"/>
          </p:nvPr>
        </p:nvSpPr>
        <p:spPr/>
        <p:txBody>
          <a:bodyPr/>
          <a:lstStyle/>
          <a:p>
            <a:fld id="{1155B2E9-99D8-4630-AAD4-1DCF2BEC5995}" type="datetime1">
              <a:rPr lang="de-DE" smtClean="0"/>
              <a:t>01.12.2025</a:t>
            </a:fld>
            <a:endParaRPr lang="de-DE"/>
          </a:p>
        </p:txBody>
      </p:sp>
      <p:pic>
        <p:nvPicPr>
          <p:cNvPr id="10" name="Grafik 9">
            <a:extLst>
              <a:ext uri="{FF2B5EF4-FFF2-40B4-BE49-F238E27FC236}">
                <a16:creationId xmlns:a16="http://schemas.microsoft.com/office/drawing/2014/main" id="{8E2C11EC-BA2F-4632-9890-E4667BBD634E}"/>
              </a:ext>
            </a:extLst>
          </p:cNvPr>
          <p:cNvPicPr>
            <a:picLocks noChangeAspect="1"/>
          </p:cNvPicPr>
          <p:nvPr/>
        </p:nvPicPr>
        <p:blipFill>
          <a:blip r:embed="rId3"/>
          <a:stretch>
            <a:fillRect/>
          </a:stretch>
        </p:blipFill>
        <p:spPr>
          <a:xfrm>
            <a:off x="5580000" y="576016"/>
            <a:ext cx="6562318" cy="2728584"/>
          </a:xfrm>
          <a:prstGeom prst="rect">
            <a:avLst/>
          </a:prstGeom>
        </p:spPr>
      </p:pic>
      <p:pic>
        <p:nvPicPr>
          <p:cNvPr id="13" name="Grafik 12">
            <a:extLst>
              <a:ext uri="{FF2B5EF4-FFF2-40B4-BE49-F238E27FC236}">
                <a16:creationId xmlns:a16="http://schemas.microsoft.com/office/drawing/2014/main" id="{DFAD9DFC-9351-981A-D1B6-E2DB73E22147}"/>
              </a:ext>
            </a:extLst>
          </p:cNvPr>
          <p:cNvPicPr>
            <a:picLocks noChangeAspect="1"/>
          </p:cNvPicPr>
          <p:nvPr/>
        </p:nvPicPr>
        <p:blipFill>
          <a:blip r:embed="rId4"/>
          <a:stretch>
            <a:fillRect/>
          </a:stretch>
        </p:blipFill>
        <p:spPr>
          <a:xfrm>
            <a:off x="8305290" y="3553400"/>
            <a:ext cx="2147745" cy="3127116"/>
          </a:xfrm>
          <a:prstGeom prst="rect">
            <a:avLst/>
          </a:prstGeom>
        </p:spPr>
      </p:pic>
    </p:spTree>
    <p:extLst>
      <p:ext uri="{BB962C8B-B14F-4D97-AF65-F5344CB8AC3E}">
        <p14:creationId xmlns:p14="http://schemas.microsoft.com/office/powerpoint/2010/main" val="1806066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65E7BE6-7B17-DD66-60B3-6DD0102861F3}"/>
              </a:ext>
            </a:extLst>
          </p:cNvPr>
          <p:cNvSpPr>
            <a:spLocks noGrp="1"/>
          </p:cNvSpPr>
          <p:nvPr>
            <p:ph type="ctrTitle"/>
          </p:nvPr>
        </p:nvSpPr>
        <p:spPr/>
        <p:txBody>
          <a:bodyPr/>
          <a:lstStyle/>
          <a:p>
            <a:r>
              <a:rPr lang="de-DE"/>
              <a:t>Listen analysieren</a:t>
            </a:r>
          </a:p>
        </p:txBody>
      </p:sp>
      <p:sp>
        <p:nvSpPr>
          <p:cNvPr id="2" name="Foliennummernplatzhalter 1">
            <a:extLst>
              <a:ext uri="{FF2B5EF4-FFF2-40B4-BE49-F238E27FC236}">
                <a16:creationId xmlns:a16="http://schemas.microsoft.com/office/drawing/2014/main" id="{CBD4903A-C619-8791-CA27-D80214E154E4}"/>
              </a:ext>
            </a:extLst>
          </p:cNvPr>
          <p:cNvSpPr>
            <a:spLocks noGrp="1"/>
          </p:cNvSpPr>
          <p:nvPr>
            <p:ph type="sldNum" sz="quarter" idx="12"/>
          </p:nvPr>
        </p:nvSpPr>
        <p:spPr/>
        <p:txBody>
          <a:bodyPr/>
          <a:lstStyle/>
          <a:p>
            <a:fld id="{91A045D3-C80F-45BE-BE36-D574865BBB98}" type="slidenum">
              <a:rPr lang="de-DE" smtClean="0"/>
              <a:t>4</a:t>
            </a:fld>
            <a:endParaRPr lang="de-DE"/>
          </a:p>
        </p:txBody>
      </p:sp>
      <p:sp>
        <p:nvSpPr>
          <p:cNvPr id="3" name="Fußzeilenplatzhalter 2">
            <a:extLst>
              <a:ext uri="{FF2B5EF4-FFF2-40B4-BE49-F238E27FC236}">
                <a16:creationId xmlns:a16="http://schemas.microsoft.com/office/drawing/2014/main" id="{D93A9C65-736D-202F-072E-E306A643996E}"/>
              </a:ext>
            </a:extLst>
          </p:cNvPr>
          <p:cNvSpPr>
            <a:spLocks noGrp="1"/>
          </p:cNvSpPr>
          <p:nvPr>
            <p:ph type="ftr" sz="quarter" idx="3"/>
          </p:nvPr>
        </p:nvSpPr>
        <p:spPr/>
        <p:txBody>
          <a:bodyPr/>
          <a:lstStyle/>
          <a:p>
            <a:r>
              <a:rPr lang="de-DE"/>
              <a:t>Listen analysieren</a:t>
            </a:r>
          </a:p>
        </p:txBody>
      </p:sp>
      <p:sp>
        <p:nvSpPr>
          <p:cNvPr id="6" name="Textplatzhalter 5">
            <a:extLst>
              <a:ext uri="{FF2B5EF4-FFF2-40B4-BE49-F238E27FC236}">
                <a16:creationId xmlns:a16="http://schemas.microsoft.com/office/drawing/2014/main" id="{71977620-2B23-3896-2A10-2076AC468E61}"/>
              </a:ext>
            </a:extLst>
          </p:cNvPr>
          <p:cNvSpPr>
            <a:spLocks noGrp="1"/>
          </p:cNvSpPr>
          <p:nvPr>
            <p:ph type="body" sz="quarter" idx="13"/>
          </p:nvPr>
        </p:nvSpPr>
        <p:spPr/>
        <p:txBody>
          <a:bodyPr>
            <a:normAutofit/>
          </a:bodyPr>
          <a:lstStyle/>
          <a:p>
            <a:r>
              <a:rPr lang="de-DE"/>
              <a:t>Listen können im Analysemodus mit Hilfe von Copilot analysiert und zu Auswertungszwecken besser dargestellt werden.</a:t>
            </a:r>
          </a:p>
          <a:p>
            <a:endParaRPr lang="de-DE"/>
          </a:p>
          <a:p>
            <a:endParaRPr lang="de-DE"/>
          </a:p>
          <a:p>
            <a:r>
              <a:rPr lang="de-DE">
                <a:hlinkClick r:id="rId2"/>
              </a:rPr>
              <a:t>Listen analysieren | Microsoft Docs</a:t>
            </a:r>
            <a:endParaRPr lang="de-DE"/>
          </a:p>
        </p:txBody>
      </p:sp>
      <p:sp>
        <p:nvSpPr>
          <p:cNvPr id="7" name="Datumsplatzhalter 6">
            <a:extLst>
              <a:ext uri="{FF2B5EF4-FFF2-40B4-BE49-F238E27FC236}">
                <a16:creationId xmlns:a16="http://schemas.microsoft.com/office/drawing/2014/main" id="{97A02978-D67C-AA83-BCCD-105A76B54352}"/>
              </a:ext>
            </a:extLst>
          </p:cNvPr>
          <p:cNvSpPr>
            <a:spLocks noGrp="1"/>
          </p:cNvSpPr>
          <p:nvPr>
            <p:ph type="dt" sz="half" idx="2"/>
          </p:nvPr>
        </p:nvSpPr>
        <p:spPr/>
        <p:txBody>
          <a:bodyPr/>
          <a:lstStyle/>
          <a:p>
            <a:fld id="{E1FB457A-8E09-499C-A1BB-9C54BB1E58FE}" type="datetime1">
              <a:rPr lang="de-DE" smtClean="0"/>
              <a:t>01.12.2025</a:t>
            </a:fld>
            <a:endParaRPr lang="de-DE"/>
          </a:p>
        </p:txBody>
      </p:sp>
      <p:pic>
        <p:nvPicPr>
          <p:cNvPr id="10" name="Grafik 9">
            <a:extLst>
              <a:ext uri="{FF2B5EF4-FFF2-40B4-BE49-F238E27FC236}">
                <a16:creationId xmlns:a16="http://schemas.microsoft.com/office/drawing/2014/main" id="{449ACD8F-1198-E6EE-7152-27ECB5AF1A2D}"/>
              </a:ext>
            </a:extLst>
          </p:cNvPr>
          <p:cNvPicPr>
            <a:picLocks noChangeAspect="1"/>
          </p:cNvPicPr>
          <p:nvPr/>
        </p:nvPicPr>
        <p:blipFill>
          <a:blip r:embed="rId3"/>
          <a:stretch>
            <a:fillRect/>
          </a:stretch>
        </p:blipFill>
        <p:spPr>
          <a:xfrm>
            <a:off x="5576435" y="1799999"/>
            <a:ext cx="6435566" cy="2830227"/>
          </a:xfrm>
          <a:prstGeom prst="rect">
            <a:avLst/>
          </a:prstGeom>
        </p:spPr>
      </p:pic>
    </p:spTree>
    <p:extLst>
      <p:ext uri="{BB962C8B-B14F-4D97-AF65-F5344CB8AC3E}">
        <p14:creationId xmlns:p14="http://schemas.microsoft.com/office/powerpoint/2010/main" val="685904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A03CAD7-1A4F-FEB5-5307-E6F033A98AE3}"/>
              </a:ext>
            </a:extLst>
          </p:cNvPr>
          <p:cNvSpPr>
            <a:spLocks noGrp="1"/>
          </p:cNvSpPr>
          <p:nvPr>
            <p:ph type="ctrTitle"/>
          </p:nvPr>
        </p:nvSpPr>
        <p:spPr/>
        <p:txBody>
          <a:bodyPr>
            <a:normAutofit/>
          </a:bodyPr>
          <a:lstStyle/>
          <a:p>
            <a:r>
              <a:rPr lang="de-DE"/>
              <a:t>Copilot Chat</a:t>
            </a:r>
          </a:p>
        </p:txBody>
      </p:sp>
      <p:sp>
        <p:nvSpPr>
          <p:cNvPr id="2" name="Foliennummernplatzhalter 1">
            <a:extLst>
              <a:ext uri="{FF2B5EF4-FFF2-40B4-BE49-F238E27FC236}">
                <a16:creationId xmlns:a16="http://schemas.microsoft.com/office/drawing/2014/main" id="{142B9C12-4239-E7AE-B711-0CB09047C1C9}"/>
              </a:ext>
            </a:extLst>
          </p:cNvPr>
          <p:cNvSpPr>
            <a:spLocks noGrp="1"/>
          </p:cNvSpPr>
          <p:nvPr>
            <p:ph type="sldNum" sz="quarter" idx="12"/>
          </p:nvPr>
        </p:nvSpPr>
        <p:spPr/>
        <p:txBody>
          <a:bodyPr/>
          <a:lstStyle/>
          <a:p>
            <a:fld id="{91A045D3-C80F-45BE-BE36-D574865BBB98}" type="slidenum">
              <a:rPr lang="de-DE" smtClean="0"/>
              <a:t>5</a:t>
            </a:fld>
            <a:endParaRPr lang="de-DE"/>
          </a:p>
        </p:txBody>
      </p:sp>
      <p:sp>
        <p:nvSpPr>
          <p:cNvPr id="3" name="Fußzeilenplatzhalter 2">
            <a:extLst>
              <a:ext uri="{FF2B5EF4-FFF2-40B4-BE49-F238E27FC236}">
                <a16:creationId xmlns:a16="http://schemas.microsoft.com/office/drawing/2014/main" id="{76F7AB70-BEB8-55C8-0273-D42B002BC64E}"/>
              </a:ext>
            </a:extLst>
          </p:cNvPr>
          <p:cNvSpPr>
            <a:spLocks noGrp="1"/>
          </p:cNvSpPr>
          <p:nvPr>
            <p:ph type="ftr" sz="quarter" idx="3"/>
          </p:nvPr>
        </p:nvSpPr>
        <p:spPr/>
        <p:txBody>
          <a:bodyPr/>
          <a:lstStyle/>
          <a:p>
            <a:r>
              <a:rPr lang="de-DE"/>
              <a:t>Copilot Chat</a:t>
            </a:r>
          </a:p>
        </p:txBody>
      </p:sp>
      <p:sp>
        <p:nvSpPr>
          <p:cNvPr id="6" name="Textplatzhalter 5">
            <a:extLst>
              <a:ext uri="{FF2B5EF4-FFF2-40B4-BE49-F238E27FC236}">
                <a16:creationId xmlns:a16="http://schemas.microsoft.com/office/drawing/2014/main" id="{5C8C1DBF-1D30-47A8-28CC-52334A55FC9D}"/>
              </a:ext>
            </a:extLst>
          </p:cNvPr>
          <p:cNvSpPr>
            <a:spLocks noGrp="1"/>
          </p:cNvSpPr>
          <p:nvPr>
            <p:ph type="body" sz="quarter" idx="13"/>
          </p:nvPr>
        </p:nvSpPr>
        <p:spPr/>
        <p:txBody>
          <a:bodyPr>
            <a:normAutofit/>
          </a:bodyPr>
          <a:lstStyle/>
          <a:p>
            <a:r>
              <a:rPr lang="de-DE"/>
              <a:t>Der Chat hilft dem Anwender Fragen zu beantworten, Daten zu suchen oder auch Erklärungen und Anleitungen zu liefern.</a:t>
            </a:r>
          </a:p>
          <a:p>
            <a:endParaRPr lang="de-DE"/>
          </a:p>
          <a:p>
            <a:endParaRPr lang="de-DE"/>
          </a:p>
          <a:p>
            <a:r>
              <a:rPr lang="de-DE">
                <a:hlinkClick r:id="rId2"/>
              </a:rPr>
              <a:t>Chat mit Copilot | Microsoft Docs</a:t>
            </a:r>
            <a:endParaRPr lang="de-DE"/>
          </a:p>
        </p:txBody>
      </p:sp>
      <p:sp>
        <p:nvSpPr>
          <p:cNvPr id="7" name="Datumsplatzhalter 6">
            <a:extLst>
              <a:ext uri="{FF2B5EF4-FFF2-40B4-BE49-F238E27FC236}">
                <a16:creationId xmlns:a16="http://schemas.microsoft.com/office/drawing/2014/main" id="{91335C04-B6FD-000F-6FCC-D0B1C79F2689}"/>
              </a:ext>
            </a:extLst>
          </p:cNvPr>
          <p:cNvSpPr>
            <a:spLocks noGrp="1"/>
          </p:cNvSpPr>
          <p:nvPr>
            <p:ph type="dt" sz="half" idx="2"/>
          </p:nvPr>
        </p:nvSpPr>
        <p:spPr/>
        <p:txBody>
          <a:bodyPr/>
          <a:lstStyle/>
          <a:p>
            <a:fld id="{46A68FCD-E112-4902-87DF-DC6EA950725F}" type="datetime1">
              <a:rPr lang="de-DE" smtClean="0"/>
              <a:t>01.12.2025</a:t>
            </a:fld>
            <a:endParaRPr lang="de-DE"/>
          </a:p>
        </p:txBody>
      </p:sp>
      <p:pic>
        <p:nvPicPr>
          <p:cNvPr id="10" name="Grafik 9">
            <a:extLst>
              <a:ext uri="{FF2B5EF4-FFF2-40B4-BE49-F238E27FC236}">
                <a16:creationId xmlns:a16="http://schemas.microsoft.com/office/drawing/2014/main" id="{00EA7DDC-4249-20E6-9336-DF656A363EC8}"/>
              </a:ext>
            </a:extLst>
          </p:cNvPr>
          <p:cNvPicPr>
            <a:picLocks noChangeAspect="1"/>
          </p:cNvPicPr>
          <p:nvPr/>
        </p:nvPicPr>
        <p:blipFill>
          <a:blip r:embed="rId3"/>
          <a:stretch>
            <a:fillRect/>
          </a:stretch>
        </p:blipFill>
        <p:spPr>
          <a:xfrm>
            <a:off x="7208409" y="194433"/>
            <a:ext cx="3811831" cy="6172633"/>
          </a:xfrm>
          <a:prstGeom prst="rect">
            <a:avLst/>
          </a:prstGeom>
        </p:spPr>
      </p:pic>
    </p:spTree>
    <p:extLst>
      <p:ext uri="{BB962C8B-B14F-4D97-AF65-F5344CB8AC3E}">
        <p14:creationId xmlns:p14="http://schemas.microsoft.com/office/powerpoint/2010/main" val="677704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08852-8D1B-8727-E877-808A74D60B2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CA9C74B4-CD3D-AC97-90EE-132DCBDEB831}"/>
              </a:ext>
            </a:extLst>
          </p:cNvPr>
          <p:cNvSpPr>
            <a:spLocks noGrp="1"/>
          </p:cNvSpPr>
          <p:nvPr>
            <p:ph type="ctrTitle"/>
          </p:nvPr>
        </p:nvSpPr>
        <p:spPr/>
        <p:txBody>
          <a:bodyPr>
            <a:normAutofit/>
          </a:bodyPr>
          <a:lstStyle/>
          <a:p>
            <a:r>
              <a:rPr lang="de-DE"/>
              <a:t>Sales Agent</a:t>
            </a:r>
          </a:p>
        </p:txBody>
      </p:sp>
      <p:sp>
        <p:nvSpPr>
          <p:cNvPr id="2" name="Foliennummernplatzhalter 1">
            <a:extLst>
              <a:ext uri="{FF2B5EF4-FFF2-40B4-BE49-F238E27FC236}">
                <a16:creationId xmlns:a16="http://schemas.microsoft.com/office/drawing/2014/main" id="{30BF11B2-EE50-D70F-FB58-B44B3B11B7A4}"/>
              </a:ext>
            </a:extLst>
          </p:cNvPr>
          <p:cNvSpPr>
            <a:spLocks noGrp="1"/>
          </p:cNvSpPr>
          <p:nvPr>
            <p:ph type="sldNum" sz="quarter" idx="12"/>
          </p:nvPr>
        </p:nvSpPr>
        <p:spPr/>
        <p:txBody>
          <a:bodyPr/>
          <a:lstStyle/>
          <a:p>
            <a:fld id="{91A045D3-C80F-45BE-BE36-D574865BBB98}" type="slidenum">
              <a:rPr lang="de-DE" smtClean="0"/>
              <a:t>6</a:t>
            </a:fld>
            <a:endParaRPr lang="de-DE"/>
          </a:p>
        </p:txBody>
      </p:sp>
      <p:sp>
        <p:nvSpPr>
          <p:cNvPr id="3" name="Fußzeilenplatzhalter 2">
            <a:extLst>
              <a:ext uri="{FF2B5EF4-FFF2-40B4-BE49-F238E27FC236}">
                <a16:creationId xmlns:a16="http://schemas.microsoft.com/office/drawing/2014/main" id="{0906EB52-51B0-EE08-AA2B-ECCC23517964}"/>
              </a:ext>
            </a:extLst>
          </p:cNvPr>
          <p:cNvSpPr>
            <a:spLocks noGrp="1"/>
          </p:cNvSpPr>
          <p:nvPr>
            <p:ph type="ftr" sz="quarter" idx="3"/>
          </p:nvPr>
        </p:nvSpPr>
        <p:spPr/>
        <p:txBody>
          <a:bodyPr/>
          <a:lstStyle/>
          <a:p>
            <a:r>
              <a:rPr lang="de-DE"/>
              <a:t>Sales Agent</a:t>
            </a:r>
          </a:p>
        </p:txBody>
      </p:sp>
      <p:sp>
        <p:nvSpPr>
          <p:cNvPr id="6" name="Textplatzhalter 5">
            <a:extLst>
              <a:ext uri="{FF2B5EF4-FFF2-40B4-BE49-F238E27FC236}">
                <a16:creationId xmlns:a16="http://schemas.microsoft.com/office/drawing/2014/main" id="{792D15C2-991B-CDA0-0605-D7D5E05C0974}"/>
              </a:ext>
            </a:extLst>
          </p:cNvPr>
          <p:cNvSpPr>
            <a:spLocks noGrp="1"/>
          </p:cNvSpPr>
          <p:nvPr>
            <p:ph type="body" sz="quarter" idx="13"/>
          </p:nvPr>
        </p:nvSpPr>
        <p:spPr/>
        <p:txBody>
          <a:bodyPr>
            <a:normAutofit/>
          </a:bodyPr>
          <a:lstStyle/>
          <a:p>
            <a:r>
              <a:rPr lang="de-DE"/>
              <a:t>Sales Agent hilft bei E-Mail Anfragen, erstellt Angebote, verschickt diese und übernimmt die Kommunikation mit dem Kunden. Sofern der Kunde Beauftragt wird das Angebot zum Auftrag überführt.</a:t>
            </a:r>
          </a:p>
          <a:p>
            <a:endParaRPr lang="de-DE"/>
          </a:p>
          <a:p>
            <a:r>
              <a:rPr lang="de-DE">
                <a:hlinkClick r:id="rId2"/>
              </a:rPr>
              <a:t>Sales Agent | Microsoft Docs</a:t>
            </a:r>
            <a:endParaRPr lang="de-DE"/>
          </a:p>
        </p:txBody>
      </p:sp>
      <p:sp>
        <p:nvSpPr>
          <p:cNvPr id="7" name="Datumsplatzhalter 6">
            <a:extLst>
              <a:ext uri="{FF2B5EF4-FFF2-40B4-BE49-F238E27FC236}">
                <a16:creationId xmlns:a16="http://schemas.microsoft.com/office/drawing/2014/main" id="{560918BD-8724-8022-798A-98777CAA2D10}"/>
              </a:ext>
            </a:extLst>
          </p:cNvPr>
          <p:cNvSpPr>
            <a:spLocks noGrp="1"/>
          </p:cNvSpPr>
          <p:nvPr>
            <p:ph type="dt" sz="half" idx="2"/>
          </p:nvPr>
        </p:nvSpPr>
        <p:spPr/>
        <p:txBody>
          <a:bodyPr/>
          <a:lstStyle/>
          <a:p>
            <a:fld id="{46A68FCD-E112-4902-87DF-DC6EA950725F}" type="datetime1">
              <a:rPr lang="de-DE" smtClean="0"/>
              <a:t>01.12.2025</a:t>
            </a:fld>
            <a:endParaRPr lang="de-DE"/>
          </a:p>
        </p:txBody>
      </p:sp>
      <p:pic>
        <p:nvPicPr>
          <p:cNvPr id="18" name="Grafik 17">
            <a:extLst>
              <a:ext uri="{FF2B5EF4-FFF2-40B4-BE49-F238E27FC236}">
                <a16:creationId xmlns:a16="http://schemas.microsoft.com/office/drawing/2014/main" id="{1E3B7FFA-7CDA-F49B-CF61-92BF03DB7C0F}"/>
              </a:ext>
            </a:extLst>
          </p:cNvPr>
          <p:cNvPicPr>
            <a:picLocks noChangeAspect="1"/>
          </p:cNvPicPr>
          <p:nvPr/>
        </p:nvPicPr>
        <p:blipFill>
          <a:blip r:embed="rId3"/>
          <a:stretch>
            <a:fillRect/>
          </a:stretch>
        </p:blipFill>
        <p:spPr>
          <a:xfrm>
            <a:off x="5917939" y="59412"/>
            <a:ext cx="6184639" cy="6798588"/>
          </a:xfrm>
          <a:prstGeom prst="rect">
            <a:avLst/>
          </a:prstGeom>
        </p:spPr>
      </p:pic>
    </p:spTree>
    <p:extLst>
      <p:ext uri="{BB962C8B-B14F-4D97-AF65-F5344CB8AC3E}">
        <p14:creationId xmlns:p14="http://schemas.microsoft.com/office/powerpoint/2010/main" val="781535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C42383A-6EE1-5231-E680-F5AF3C3C0E33}"/>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4B35DB98-2EC5-A5B9-06C2-112A5AAFD547}"/>
              </a:ext>
            </a:extLst>
          </p:cNvPr>
          <p:cNvSpPr>
            <a:spLocks noGrp="1"/>
          </p:cNvSpPr>
          <p:nvPr>
            <p:ph type="ctrTitle"/>
          </p:nvPr>
        </p:nvSpPr>
        <p:spPr/>
        <p:txBody>
          <a:bodyPr>
            <a:normAutofit/>
          </a:bodyPr>
          <a:lstStyle/>
          <a:p>
            <a:r>
              <a:rPr lang="de-DE" err="1"/>
              <a:t>Payables</a:t>
            </a:r>
            <a:r>
              <a:rPr lang="de-DE"/>
              <a:t> Agent</a:t>
            </a:r>
          </a:p>
        </p:txBody>
      </p:sp>
      <p:sp>
        <p:nvSpPr>
          <p:cNvPr id="2" name="Foliennummernplatzhalter 1">
            <a:extLst>
              <a:ext uri="{FF2B5EF4-FFF2-40B4-BE49-F238E27FC236}">
                <a16:creationId xmlns:a16="http://schemas.microsoft.com/office/drawing/2014/main" id="{E9795194-F561-6A41-80EB-CCE3D0807079}"/>
              </a:ext>
            </a:extLst>
          </p:cNvPr>
          <p:cNvSpPr>
            <a:spLocks noGrp="1"/>
          </p:cNvSpPr>
          <p:nvPr>
            <p:ph type="sldNum" sz="quarter" idx="12"/>
          </p:nvPr>
        </p:nvSpPr>
        <p:spPr/>
        <p:txBody>
          <a:bodyPr/>
          <a:lstStyle/>
          <a:p>
            <a:fld id="{91A045D3-C80F-45BE-BE36-D574865BBB98}" type="slidenum">
              <a:rPr lang="de-DE" smtClean="0"/>
              <a:t>7</a:t>
            </a:fld>
            <a:endParaRPr lang="de-DE"/>
          </a:p>
        </p:txBody>
      </p:sp>
      <p:sp>
        <p:nvSpPr>
          <p:cNvPr id="3" name="Fußzeilenplatzhalter 2">
            <a:extLst>
              <a:ext uri="{FF2B5EF4-FFF2-40B4-BE49-F238E27FC236}">
                <a16:creationId xmlns:a16="http://schemas.microsoft.com/office/drawing/2014/main" id="{4C302A50-E7EB-715D-AD4E-B2E4E00C974D}"/>
              </a:ext>
            </a:extLst>
          </p:cNvPr>
          <p:cNvSpPr>
            <a:spLocks noGrp="1"/>
          </p:cNvSpPr>
          <p:nvPr>
            <p:ph type="ftr" sz="quarter" idx="3"/>
          </p:nvPr>
        </p:nvSpPr>
        <p:spPr/>
        <p:txBody>
          <a:bodyPr/>
          <a:lstStyle/>
          <a:p>
            <a:r>
              <a:rPr lang="de-DE" err="1"/>
              <a:t>Payables</a:t>
            </a:r>
            <a:r>
              <a:rPr lang="de-DE"/>
              <a:t> Agent</a:t>
            </a:r>
          </a:p>
        </p:txBody>
      </p:sp>
      <p:sp>
        <p:nvSpPr>
          <p:cNvPr id="6" name="Textplatzhalter 5">
            <a:extLst>
              <a:ext uri="{FF2B5EF4-FFF2-40B4-BE49-F238E27FC236}">
                <a16:creationId xmlns:a16="http://schemas.microsoft.com/office/drawing/2014/main" id="{20F804E5-3C9C-5D69-9EC5-702D93481BEB}"/>
              </a:ext>
            </a:extLst>
          </p:cNvPr>
          <p:cNvSpPr>
            <a:spLocks noGrp="1"/>
          </p:cNvSpPr>
          <p:nvPr>
            <p:ph type="body" sz="quarter" idx="13"/>
          </p:nvPr>
        </p:nvSpPr>
        <p:spPr/>
        <p:txBody>
          <a:bodyPr>
            <a:normAutofit/>
          </a:bodyPr>
          <a:lstStyle/>
          <a:p>
            <a:r>
              <a:rPr lang="de-DE"/>
              <a:t>Der </a:t>
            </a:r>
            <a:r>
              <a:rPr lang="de-DE" err="1"/>
              <a:t>Payables</a:t>
            </a:r>
            <a:r>
              <a:rPr lang="de-DE"/>
              <a:t> Agent hilft bei der Abarbeitung von Eingangsrechnungen, welche per E-Mail gesendet werden. Er erstellt Eingangsrechnungen macht Bestellabgleiche und nimmt Kontierungen vor.</a:t>
            </a:r>
          </a:p>
          <a:p>
            <a:endParaRPr lang="de-DE"/>
          </a:p>
          <a:p>
            <a:r>
              <a:rPr lang="de-DE" err="1">
                <a:hlinkClick r:id="rId2"/>
              </a:rPr>
              <a:t>Payables</a:t>
            </a:r>
            <a:r>
              <a:rPr lang="de-DE">
                <a:hlinkClick r:id="rId2"/>
              </a:rPr>
              <a:t> Agent | Microsoft Docs</a:t>
            </a:r>
            <a:endParaRPr lang="de-DE"/>
          </a:p>
        </p:txBody>
      </p:sp>
      <p:sp>
        <p:nvSpPr>
          <p:cNvPr id="7" name="Datumsplatzhalter 6">
            <a:extLst>
              <a:ext uri="{FF2B5EF4-FFF2-40B4-BE49-F238E27FC236}">
                <a16:creationId xmlns:a16="http://schemas.microsoft.com/office/drawing/2014/main" id="{50A154E7-3233-7E9F-B766-B614DC4792F7}"/>
              </a:ext>
            </a:extLst>
          </p:cNvPr>
          <p:cNvSpPr>
            <a:spLocks noGrp="1"/>
          </p:cNvSpPr>
          <p:nvPr>
            <p:ph type="dt" sz="half" idx="2"/>
          </p:nvPr>
        </p:nvSpPr>
        <p:spPr/>
        <p:txBody>
          <a:bodyPr/>
          <a:lstStyle/>
          <a:p>
            <a:fld id="{46A68FCD-E112-4902-87DF-DC6EA950725F}" type="datetime1">
              <a:rPr lang="de-DE" smtClean="0"/>
              <a:t>01.12.2025</a:t>
            </a:fld>
            <a:endParaRPr lang="de-DE"/>
          </a:p>
        </p:txBody>
      </p:sp>
      <p:pic>
        <p:nvPicPr>
          <p:cNvPr id="9" name="Grafik 8">
            <a:extLst>
              <a:ext uri="{FF2B5EF4-FFF2-40B4-BE49-F238E27FC236}">
                <a16:creationId xmlns:a16="http://schemas.microsoft.com/office/drawing/2014/main" id="{541491AB-0DF5-04E2-3766-B253DCD4FF5B}"/>
              </a:ext>
            </a:extLst>
          </p:cNvPr>
          <p:cNvPicPr>
            <a:picLocks noChangeAspect="1"/>
          </p:cNvPicPr>
          <p:nvPr/>
        </p:nvPicPr>
        <p:blipFill>
          <a:blip r:embed="rId3"/>
          <a:stretch>
            <a:fillRect/>
          </a:stretch>
        </p:blipFill>
        <p:spPr>
          <a:xfrm>
            <a:off x="5670577" y="179769"/>
            <a:ext cx="6238845" cy="5884147"/>
          </a:xfrm>
          <a:prstGeom prst="rect">
            <a:avLst/>
          </a:prstGeom>
        </p:spPr>
      </p:pic>
    </p:spTree>
    <p:extLst>
      <p:ext uri="{BB962C8B-B14F-4D97-AF65-F5344CB8AC3E}">
        <p14:creationId xmlns:p14="http://schemas.microsoft.com/office/powerpoint/2010/main" val="1131994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A442727-C8B5-24FF-5E3B-C2C12AD4F391}"/>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9BF748A-1D9E-E5C2-2D01-D1476E0DB16E}"/>
              </a:ext>
            </a:extLst>
          </p:cNvPr>
          <p:cNvSpPr>
            <a:spLocks noGrp="1"/>
          </p:cNvSpPr>
          <p:nvPr>
            <p:ph type="sldNum" sz="quarter" idx="10"/>
          </p:nvPr>
        </p:nvSpPr>
        <p:spPr/>
        <p:txBody>
          <a:bodyPr/>
          <a:lstStyle/>
          <a:p>
            <a:fld id="{91A045D3-C80F-45BE-BE36-D574865BBB98}" type="slidenum">
              <a:rPr lang="de-DE" smtClean="0"/>
              <a:t>8</a:t>
            </a:fld>
            <a:endParaRPr lang="de-DE"/>
          </a:p>
        </p:txBody>
      </p:sp>
      <p:sp>
        <p:nvSpPr>
          <p:cNvPr id="3" name="Fußzeilenplatzhalter 2">
            <a:extLst>
              <a:ext uri="{FF2B5EF4-FFF2-40B4-BE49-F238E27FC236}">
                <a16:creationId xmlns:a16="http://schemas.microsoft.com/office/drawing/2014/main" id="{9F800F43-4F46-2415-0A07-7E3E7A03F2C0}"/>
              </a:ext>
            </a:extLst>
          </p:cNvPr>
          <p:cNvSpPr>
            <a:spLocks noGrp="1"/>
          </p:cNvSpPr>
          <p:nvPr>
            <p:ph type="ftr" sz="quarter" idx="11"/>
          </p:nvPr>
        </p:nvSpPr>
        <p:spPr/>
        <p:txBody>
          <a:bodyPr/>
          <a:lstStyle/>
          <a:p>
            <a:r>
              <a:rPr lang="de-DE"/>
              <a:t>KRAMP Elektronischer Rechnungseingang</a:t>
            </a:r>
          </a:p>
        </p:txBody>
      </p:sp>
      <p:sp>
        <p:nvSpPr>
          <p:cNvPr id="7" name="Datumsplatzhalter 6">
            <a:extLst>
              <a:ext uri="{FF2B5EF4-FFF2-40B4-BE49-F238E27FC236}">
                <a16:creationId xmlns:a16="http://schemas.microsoft.com/office/drawing/2014/main" id="{949A75B4-353F-F749-B02F-48461B9F189E}"/>
              </a:ext>
            </a:extLst>
          </p:cNvPr>
          <p:cNvSpPr>
            <a:spLocks noGrp="1"/>
          </p:cNvSpPr>
          <p:nvPr>
            <p:ph type="dt" sz="half" idx="2"/>
          </p:nvPr>
        </p:nvSpPr>
        <p:spPr/>
        <p:txBody>
          <a:bodyPr/>
          <a:lstStyle/>
          <a:p>
            <a:fld id="{46A68FCD-E112-4902-87DF-DC6EA950725F}" type="datetime1">
              <a:rPr lang="de-DE" smtClean="0"/>
              <a:t>01.12.2025</a:t>
            </a:fld>
            <a:endParaRPr lang="de-DE"/>
          </a:p>
        </p:txBody>
      </p:sp>
      <p:pic>
        <p:nvPicPr>
          <p:cNvPr id="13" name="Grafik 12">
            <a:extLst>
              <a:ext uri="{FF2B5EF4-FFF2-40B4-BE49-F238E27FC236}">
                <a16:creationId xmlns:a16="http://schemas.microsoft.com/office/drawing/2014/main" id="{3403F7B7-83C1-39D2-7D65-322E286D18FA}"/>
              </a:ext>
            </a:extLst>
          </p:cNvPr>
          <p:cNvPicPr>
            <a:picLocks noChangeAspect="1"/>
          </p:cNvPicPr>
          <p:nvPr/>
        </p:nvPicPr>
        <p:blipFill>
          <a:blip r:embed="rId2"/>
          <a:stretch>
            <a:fillRect/>
          </a:stretch>
        </p:blipFill>
        <p:spPr>
          <a:xfrm>
            <a:off x="0" y="262686"/>
            <a:ext cx="12192000" cy="6332628"/>
          </a:xfrm>
          <a:prstGeom prst="rect">
            <a:avLst/>
          </a:prstGeom>
        </p:spPr>
      </p:pic>
    </p:spTree>
    <p:extLst>
      <p:ext uri="{BB962C8B-B14F-4D97-AF65-F5344CB8AC3E}">
        <p14:creationId xmlns:p14="http://schemas.microsoft.com/office/powerpoint/2010/main" val="4121527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195F3-335B-1BD1-AC61-82E7F18B1CA0}"/>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68A6985-2EC9-58CD-9850-002506672A47}"/>
              </a:ext>
            </a:extLst>
          </p:cNvPr>
          <p:cNvSpPr>
            <a:spLocks noGrp="1"/>
          </p:cNvSpPr>
          <p:nvPr>
            <p:ph type="sldNum" sz="quarter" idx="10"/>
          </p:nvPr>
        </p:nvSpPr>
        <p:spPr/>
        <p:txBody>
          <a:bodyPr/>
          <a:lstStyle/>
          <a:p>
            <a:fld id="{91A045D3-C80F-45BE-BE36-D574865BBB98}" type="slidenum">
              <a:rPr lang="de-DE" smtClean="0"/>
              <a:t>9</a:t>
            </a:fld>
            <a:endParaRPr lang="de-DE"/>
          </a:p>
        </p:txBody>
      </p:sp>
      <p:sp>
        <p:nvSpPr>
          <p:cNvPr id="3" name="Fußzeilenplatzhalter 2">
            <a:extLst>
              <a:ext uri="{FF2B5EF4-FFF2-40B4-BE49-F238E27FC236}">
                <a16:creationId xmlns:a16="http://schemas.microsoft.com/office/drawing/2014/main" id="{A1676A95-85A4-CF59-39C6-74EC666C4DA6}"/>
              </a:ext>
            </a:extLst>
          </p:cNvPr>
          <p:cNvSpPr>
            <a:spLocks noGrp="1"/>
          </p:cNvSpPr>
          <p:nvPr>
            <p:ph type="ftr" sz="quarter" idx="11"/>
          </p:nvPr>
        </p:nvSpPr>
        <p:spPr/>
        <p:txBody>
          <a:bodyPr/>
          <a:lstStyle/>
          <a:p>
            <a:endParaRPr lang="de-DE"/>
          </a:p>
        </p:txBody>
      </p:sp>
      <p:sp>
        <p:nvSpPr>
          <p:cNvPr id="7" name="Datumsplatzhalter 6">
            <a:extLst>
              <a:ext uri="{FF2B5EF4-FFF2-40B4-BE49-F238E27FC236}">
                <a16:creationId xmlns:a16="http://schemas.microsoft.com/office/drawing/2014/main" id="{B08C5424-DB0F-9837-2033-B55C9A701C98}"/>
              </a:ext>
            </a:extLst>
          </p:cNvPr>
          <p:cNvSpPr>
            <a:spLocks noGrp="1"/>
          </p:cNvSpPr>
          <p:nvPr>
            <p:ph type="dt" sz="half" idx="2"/>
          </p:nvPr>
        </p:nvSpPr>
        <p:spPr/>
        <p:txBody>
          <a:bodyPr/>
          <a:lstStyle/>
          <a:p>
            <a:fld id="{46A68FCD-E112-4902-87DF-DC6EA950725F}" type="datetime1">
              <a:rPr lang="de-DE" smtClean="0"/>
              <a:t>01.12.2025</a:t>
            </a:fld>
            <a:endParaRPr lang="de-DE"/>
          </a:p>
        </p:txBody>
      </p:sp>
      <p:sp>
        <p:nvSpPr>
          <p:cNvPr id="12" name="Textplatzhalter 11">
            <a:extLst>
              <a:ext uri="{FF2B5EF4-FFF2-40B4-BE49-F238E27FC236}">
                <a16:creationId xmlns:a16="http://schemas.microsoft.com/office/drawing/2014/main" id="{8FA5CA8B-9517-205F-DC3D-57D58C570467}"/>
              </a:ext>
            </a:extLst>
          </p:cNvPr>
          <p:cNvSpPr>
            <a:spLocks noGrp="1"/>
          </p:cNvSpPr>
          <p:nvPr>
            <p:ph type="body" sz="quarter" idx="4294967295"/>
          </p:nvPr>
        </p:nvSpPr>
        <p:spPr>
          <a:xfrm>
            <a:off x="1541799" y="3627051"/>
            <a:ext cx="3959225" cy="2678112"/>
          </a:xfrm>
        </p:spPr>
        <p:txBody>
          <a:bodyPr/>
          <a:lstStyle/>
          <a:p>
            <a:pPr marL="0" indent="0">
              <a:buNone/>
            </a:pPr>
            <a:r>
              <a:rPr lang="de-DE"/>
              <a:t>Informationen, warum welche Daten wie kontiert wurden werden vom Agent zusammengestellt. Dies hilft zu verstehen warum wurde dies automatisch so gemacht.</a:t>
            </a:r>
          </a:p>
        </p:txBody>
      </p:sp>
      <p:pic>
        <p:nvPicPr>
          <p:cNvPr id="5122" name="Picture 2" descr="Agent shows hints about how many fields to review">
            <a:extLst>
              <a:ext uri="{FF2B5EF4-FFF2-40B4-BE49-F238E27FC236}">
                <a16:creationId xmlns:a16="http://schemas.microsoft.com/office/drawing/2014/main" id="{AA3EEC24-5DCD-2A29-515D-475491E80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705" y="378001"/>
            <a:ext cx="578167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gent shows reasoning behind setting the field value">
            <a:extLst>
              <a:ext uri="{FF2B5EF4-FFF2-40B4-BE49-F238E27FC236}">
                <a16:creationId xmlns:a16="http://schemas.microsoft.com/office/drawing/2014/main" id="{FA89AAA7-0830-AE29-45EB-3E56603A0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2822" y="3637163"/>
            <a:ext cx="4000500" cy="237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8748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cibaywwpvqaonhowx3sio88ofxn3g7"/>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ark Grey Theme">
  <a:themeElements>
    <a:clrScheme name="Aptean Colors 2021">
      <a:dk1>
        <a:srgbClr val="000000"/>
      </a:dk1>
      <a:lt1>
        <a:sysClr val="window" lastClr="FFFFFF"/>
      </a:lt1>
      <a:dk2>
        <a:srgbClr val="FFFC3B"/>
      </a:dk2>
      <a:lt2>
        <a:srgbClr val="EAEAEA"/>
      </a:lt2>
      <a:accent1>
        <a:srgbClr val="3A3A3A"/>
      </a:accent1>
      <a:accent2>
        <a:srgbClr val="050852"/>
      </a:accent2>
      <a:accent3>
        <a:srgbClr val="2459A9"/>
      </a:accent3>
      <a:accent4>
        <a:srgbClr val="E6612E"/>
      </a:accent4>
      <a:accent5>
        <a:srgbClr val="2B6583"/>
      </a:accent5>
      <a:accent6>
        <a:srgbClr val="54B3BE"/>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TRASER - Presentation Slides (light)">
  <a:themeElements>
    <a:clrScheme name="Custom 225">
      <a:dk1>
        <a:srgbClr val="140028"/>
      </a:dk1>
      <a:lt1>
        <a:srgbClr val="FCFAFD"/>
      </a:lt1>
      <a:dk2>
        <a:srgbClr val="1E003C"/>
      </a:dk2>
      <a:lt2>
        <a:srgbClr val="FCFAFD"/>
      </a:lt2>
      <a:accent1>
        <a:srgbClr val="FF0064"/>
      </a:accent1>
      <a:accent2>
        <a:srgbClr val="1E003C"/>
      </a:accent2>
      <a:accent3>
        <a:srgbClr val="2D3296"/>
      </a:accent3>
      <a:accent4>
        <a:srgbClr val="5A00A5"/>
      </a:accent4>
      <a:accent5>
        <a:srgbClr val="BF004B"/>
      </a:accent5>
      <a:accent6>
        <a:srgbClr val="2500BF"/>
      </a:accent6>
      <a:hlink>
        <a:srgbClr val="FF0064"/>
      </a:hlink>
      <a:folHlink>
        <a:srgbClr val="BF004B"/>
      </a:folHlink>
    </a:clrScheme>
    <a:fontScheme name="TRASER Trenda">
      <a:majorFont>
        <a:latin typeface="Trenda-Bold"/>
        <a:ea typeface=""/>
        <a:cs typeface=""/>
      </a:majorFont>
      <a:minorFont>
        <a:latin typeface="Trenda-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05-TRASER-Master-Vorlage.potx" id="{A847D544-C589-4327-805E-69E0420C3A08}" vid="{59346778-8B84-46E2-8638-5C72AB0F997E}"/>
    </a:ext>
  </a:extLst>
</a:theme>
</file>

<file path=ppt/theme/theme11.xml><?xml version="1.0" encoding="utf-8"?>
<a:theme xmlns:a="http://schemas.openxmlformats.org/drawingml/2006/main" name="Benutzerdefiniertes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_Dark Grey Theme">
  <a:themeElements>
    <a:clrScheme name="Aptean Colors 2021">
      <a:dk1>
        <a:srgbClr val="000000"/>
      </a:dk1>
      <a:lt1>
        <a:sysClr val="window" lastClr="FFFFFF"/>
      </a:lt1>
      <a:dk2>
        <a:srgbClr val="FFFC3B"/>
      </a:dk2>
      <a:lt2>
        <a:srgbClr val="EAEAEA"/>
      </a:lt2>
      <a:accent1>
        <a:srgbClr val="3A3A3A"/>
      </a:accent1>
      <a:accent2>
        <a:srgbClr val="050852"/>
      </a:accent2>
      <a:accent3>
        <a:srgbClr val="2459A9"/>
      </a:accent3>
      <a:accent4>
        <a:srgbClr val="E6612E"/>
      </a:accent4>
      <a:accent5>
        <a:srgbClr val="2B6583"/>
      </a:accent5>
      <a:accent6>
        <a:srgbClr val="54B3BE"/>
      </a:accent6>
      <a:hlink>
        <a:srgbClr val="000000"/>
      </a:hlink>
      <a:folHlink>
        <a:srgbClr val="000000"/>
      </a:folHlink>
    </a:clrScheme>
    <a:fontScheme name="Custom 3">
      <a:majorFont>
        <a:latin typeface="Brother 1816"/>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14.xml><?xml version="1.0" encoding="utf-8"?>
<a:theme xmlns:a="http://schemas.openxmlformats.org/drawingml/2006/main" name="2_TRASER - Presentation Slides (light)">
  <a:themeElements>
    <a:clrScheme name="Custom 225">
      <a:dk1>
        <a:srgbClr val="140028"/>
      </a:dk1>
      <a:lt1>
        <a:srgbClr val="FCFAFD"/>
      </a:lt1>
      <a:dk2>
        <a:srgbClr val="1E003C"/>
      </a:dk2>
      <a:lt2>
        <a:srgbClr val="FCFAFD"/>
      </a:lt2>
      <a:accent1>
        <a:srgbClr val="FF0064"/>
      </a:accent1>
      <a:accent2>
        <a:srgbClr val="1E003C"/>
      </a:accent2>
      <a:accent3>
        <a:srgbClr val="2D3296"/>
      </a:accent3>
      <a:accent4>
        <a:srgbClr val="5A00A5"/>
      </a:accent4>
      <a:accent5>
        <a:srgbClr val="BF004B"/>
      </a:accent5>
      <a:accent6>
        <a:srgbClr val="2500BF"/>
      </a:accent6>
      <a:hlink>
        <a:srgbClr val="FF0064"/>
      </a:hlink>
      <a:folHlink>
        <a:srgbClr val="BF004B"/>
      </a:folHlink>
    </a:clrScheme>
    <a:fontScheme name="TRASER Trenda">
      <a:majorFont>
        <a:latin typeface="Trenda-Bold"/>
        <a:ea typeface=""/>
        <a:cs typeface=""/>
      </a:majorFont>
      <a:minorFont>
        <a:latin typeface="Trenda-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05-TRASER-Master" id="{B855CFE4-B8FE-4CEA-AB6F-4B0103BA59FA}" vid="{061D70CD-1E69-4608-9B54-B6C20C18C540}"/>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Icon">
  <a:themeElements>
    <a:clrScheme name="orderbase selectline">
      <a:dk1>
        <a:srgbClr val="1F3340"/>
      </a:dk1>
      <a:lt1>
        <a:srgbClr val="FFFFFF"/>
      </a:lt1>
      <a:dk2>
        <a:srgbClr val="000000"/>
      </a:dk2>
      <a:lt2>
        <a:srgbClr val="D8D9DB"/>
      </a:lt2>
      <a:accent1>
        <a:srgbClr val="003A78"/>
      </a:accent1>
      <a:accent2>
        <a:srgbClr val="1F3340"/>
      </a:accent2>
      <a:accent3>
        <a:srgbClr val="000000"/>
      </a:accent3>
      <a:accent4>
        <a:srgbClr val="FFFFFF"/>
      </a:accent4>
      <a:accent5>
        <a:srgbClr val="D8D9DB"/>
      </a:accent5>
      <a:accent6>
        <a:srgbClr val="FF6C2F"/>
      </a:accent6>
      <a:hlink>
        <a:srgbClr val="003A78"/>
      </a:hlink>
      <a:folHlink>
        <a:srgbClr val="003A7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roup_PPT_Template_orderbase.pptx" id="{9A872B81-CFAE-4C05-AE1A-5F5BBBA1C91E}" vid="{0D097465-BB7E-4F8F-8673-713E03C18627}"/>
    </a:ext>
  </a:extLst>
</a:theme>
</file>

<file path=ppt/theme/theme3.xml><?xml version="1.0" encoding="utf-8"?>
<a:theme xmlns:a="http://schemas.openxmlformats.org/drawingml/2006/main" name="Title Slides">
  <a:themeElements>
    <a:clrScheme name="orderbase selectline">
      <a:dk1>
        <a:srgbClr val="1F3340"/>
      </a:dk1>
      <a:lt1>
        <a:srgbClr val="FFFFFF"/>
      </a:lt1>
      <a:dk2>
        <a:srgbClr val="000000"/>
      </a:dk2>
      <a:lt2>
        <a:srgbClr val="D8D9DB"/>
      </a:lt2>
      <a:accent1>
        <a:srgbClr val="003A78"/>
      </a:accent1>
      <a:accent2>
        <a:srgbClr val="1F3340"/>
      </a:accent2>
      <a:accent3>
        <a:srgbClr val="000000"/>
      </a:accent3>
      <a:accent4>
        <a:srgbClr val="FFFFFF"/>
      </a:accent4>
      <a:accent5>
        <a:srgbClr val="D8D9DB"/>
      </a:accent5>
      <a:accent6>
        <a:srgbClr val="FF6C2F"/>
      </a:accent6>
      <a:hlink>
        <a:srgbClr val="003A78"/>
      </a:hlink>
      <a:folHlink>
        <a:srgbClr val="003A7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roup_PPT_Template_orderbase.pptx" id="{9A872B81-CFAE-4C05-AE1A-5F5BBBA1C91E}" vid="{39C6412F-D95F-44B2-96DF-60D7A825E7B9}"/>
    </a:ext>
  </a:extLst>
</a:theme>
</file>

<file path=ppt/theme/theme4.xml><?xml version="1.0" encoding="utf-8"?>
<a:theme xmlns:a="http://schemas.openxmlformats.org/drawingml/2006/main" name="Fullscreen Image">
  <a:themeElements>
    <a:clrScheme name="orderbase selectline">
      <a:dk1>
        <a:srgbClr val="1F3340"/>
      </a:dk1>
      <a:lt1>
        <a:srgbClr val="FFFFFF"/>
      </a:lt1>
      <a:dk2>
        <a:srgbClr val="000000"/>
      </a:dk2>
      <a:lt2>
        <a:srgbClr val="D8D9DB"/>
      </a:lt2>
      <a:accent1>
        <a:srgbClr val="003A78"/>
      </a:accent1>
      <a:accent2>
        <a:srgbClr val="1F3340"/>
      </a:accent2>
      <a:accent3>
        <a:srgbClr val="000000"/>
      </a:accent3>
      <a:accent4>
        <a:srgbClr val="FFFFFF"/>
      </a:accent4>
      <a:accent5>
        <a:srgbClr val="D8D9DB"/>
      </a:accent5>
      <a:accent6>
        <a:srgbClr val="FF6C2F"/>
      </a:accent6>
      <a:hlink>
        <a:srgbClr val="003A78"/>
      </a:hlink>
      <a:folHlink>
        <a:srgbClr val="003A7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roup_PPT_Template_orderbase.pptx" id="{9A872B81-CFAE-4C05-AE1A-5F5BBBA1C91E}" vid="{A36FB0AD-23DC-452B-A67F-8F657DA15731}"/>
    </a:ext>
  </a:extLst>
</a:theme>
</file>

<file path=ppt/theme/theme5.xml><?xml version="1.0" encoding="utf-8"?>
<a:theme xmlns:a="http://schemas.openxmlformats.org/drawingml/2006/main" name="Contents Blue Border">
  <a:themeElements>
    <a:clrScheme name="Benutzerdefiniert 3">
      <a:dk1>
        <a:srgbClr val="1F3340"/>
      </a:dk1>
      <a:lt1>
        <a:srgbClr val="FFFFFF"/>
      </a:lt1>
      <a:dk2>
        <a:srgbClr val="000000"/>
      </a:dk2>
      <a:lt2>
        <a:srgbClr val="D8D9DB"/>
      </a:lt2>
      <a:accent1>
        <a:srgbClr val="1F3340"/>
      </a:accent1>
      <a:accent2>
        <a:srgbClr val="406A85"/>
      </a:accent2>
      <a:accent3>
        <a:srgbClr val="B9CEDD"/>
      </a:accent3>
      <a:accent4>
        <a:srgbClr val="FFFFFF"/>
      </a:accent4>
      <a:accent5>
        <a:srgbClr val="D8D9DB"/>
      </a:accent5>
      <a:accent6>
        <a:srgbClr val="FF6C2F"/>
      </a:accent6>
      <a:hlink>
        <a:srgbClr val="003A78"/>
      </a:hlink>
      <a:folHlink>
        <a:srgbClr val="003A7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roup_PPT_Template_orderbase.pptx" id="{9A872B81-CFAE-4C05-AE1A-5F5BBBA1C91E}" vid="{02BD9256-4EF2-4E61-8A24-E003527B58CF}"/>
    </a:ext>
  </a:extLst>
</a:theme>
</file>

<file path=ppt/theme/theme6.xml><?xml version="1.0" encoding="utf-8"?>
<a:theme xmlns:a="http://schemas.openxmlformats.org/drawingml/2006/main" name="Contents Grey Border">
  <a:themeElements>
    <a:clrScheme name="orderbase selectline">
      <a:dk1>
        <a:srgbClr val="1F3340"/>
      </a:dk1>
      <a:lt1>
        <a:srgbClr val="FFFFFF"/>
      </a:lt1>
      <a:dk2>
        <a:srgbClr val="000000"/>
      </a:dk2>
      <a:lt2>
        <a:srgbClr val="D8D9DB"/>
      </a:lt2>
      <a:accent1>
        <a:srgbClr val="003A78"/>
      </a:accent1>
      <a:accent2>
        <a:srgbClr val="1F3340"/>
      </a:accent2>
      <a:accent3>
        <a:srgbClr val="000000"/>
      </a:accent3>
      <a:accent4>
        <a:srgbClr val="FFFFFF"/>
      </a:accent4>
      <a:accent5>
        <a:srgbClr val="D8D9DB"/>
      </a:accent5>
      <a:accent6>
        <a:srgbClr val="FF6C2F"/>
      </a:accent6>
      <a:hlink>
        <a:srgbClr val="003A78"/>
      </a:hlink>
      <a:folHlink>
        <a:srgbClr val="003A7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roup_PPT_Template_orderbase.pptx" id="{9A872B81-CFAE-4C05-AE1A-5F5BBBA1C91E}" vid="{76BA276A-7715-4E86-8599-B19992F2FE69}"/>
    </a:ext>
  </a:extLst>
</a:theme>
</file>

<file path=ppt/theme/theme7.xml><?xml version="1.0" encoding="utf-8"?>
<a:theme xmlns:a="http://schemas.openxmlformats.org/drawingml/2006/main" name="Ending Screen">
  <a:themeElements>
    <a:clrScheme name="groupe.iD selectline">
      <a:dk1>
        <a:srgbClr val="1F3340"/>
      </a:dk1>
      <a:lt1>
        <a:srgbClr val="FFFFFF"/>
      </a:lt1>
      <a:dk2>
        <a:srgbClr val="1F1F33"/>
      </a:dk2>
      <a:lt2>
        <a:srgbClr val="F4F4F4"/>
      </a:lt2>
      <a:accent1>
        <a:srgbClr val="3CC87D"/>
      </a:accent1>
      <a:accent2>
        <a:srgbClr val="1F3340"/>
      </a:accent2>
      <a:accent3>
        <a:srgbClr val="D8D9DB"/>
      </a:accent3>
      <a:accent4>
        <a:srgbClr val="4848FF"/>
      </a:accent4>
      <a:accent5>
        <a:srgbClr val="FF4A33"/>
      </a:accent5>
      <a:accent6>
        <a:srgbClr val="24D1AA"/>
      </a:accent6>
      <a:hlink>
        <a:srgbClr val="3CC87D"/>
      </a:hlink>
      <a:folHlink>
        <a:srgbClr val="3CC8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roup_PPT_Template_orderbase.pptx" id="{9A872B81-CFAE-4C05-AE1A-5F5BBBA1C91E}" vid="{0AB4C3FA-09D7-414A-B9EB-0FC8E7337764}"/>
    </a:ext>
  </a:extLst>
</a:theme>
</file>

<file path=ppt/theme/theme8.xml><?xml version="1.0" encoding="utf-8"?>
<a:theme xmlns:a="http://schemas.openxmlformats.org/drawingml/2006/main" name="TRASER - Title Slides">
  <a:themeElements>
    <a:clrScheme name="TRASER">
      <a:dk1>
        <a:srgbClr val="140028"/>
      </a:dk1>
      <a:lt1>
        <a:srgbClr val="FCFAFD"/>
      </a:lt1>
      <a:dk2>
        <a:srgbClr val="1E003C"/>
      </a:dk2>
      <a:lt2>
        <a:srgbClr val="FCFAFD"/>
      </a:lt2>
      <a:accent1>
        <a:srgbClr val="FF0064"/>
      </a:accent1>
      <a:accent2>
        <a:srgbClr val="3200FF"/>
      </a:accent2>
      <a:accent3>
        <a:srgbClr val="2D3296"/>
      </a:accent3>
      <a:accent4>
        <a:srgbClr val="5A00A5"/>
      </a:accent4>
      <a:accent5>
        <a:srgbClr val="BF004B"/>
      </a:accent5>
      <a:accent6>
        <a:srgbClr val="2500BF"/>
      </a:accent6>
      <a:hlink>
        <a:srgbClr val="FF0064"/>
      </a:hlink>
      <a:folHlink>
        <a:srgbClr val="BF004B"/>
      </a:folHlink>
    </a:clrScheme>
    <a:fontScheme name="TRASER Trenda">
      <a:majorFont>
        <a:latin typeface="Trenda-Bold"/>
        <a:ea typeface=""/>
        <a:cs typeface=""/>
      </a:majorFont>
      <a:minorFont>
        <a:latin typeface="Trenda-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25-05-TRASER-Master-Vorlage.potx" id="{A847D544-C589-4327-805E-69E0420C3A08}" vid="{9C613F9B-FB70-406F-85F2-C601F4C1A564}"/>
    </a:ext>
  </a:extLst>
</a:theme>
</file>

<file path=ppt/theme/theme9.xml><?xml version="1.0" encoding="utf-8"?>
<a:theme xmlns:a="http://schemas.openxmlformats.org/drawingml/2006/main" name="TRASER - Presentation Slides (dark)">
  <a:themeElements>
    <a:clrScheme name="TRASER">
      <a:dk1>
        <a:srgbClr val="140028"/>
      </a:dk1>
      <a:lt1>
        <a:srgbClr val="FCFAFD"/>
      </a:lt1>
      <a:dk2>
        <a:srgbClr val="1E003C"/>
      </a:dk2>
      <a:lt2>
        <a:srgbClr val="FCFAFD"/>
      </a:lt2>
      <a:accent1>
        <a:srgbClr val="FF0064"/>
      </a:accent1>
      <a:accent2>
        <a:srgbClr val="3200FF"/>
      </a:accent2>
      <a:accent3>
        <a:srgbClr val="2D3296"/>
      </a:accent3>
      <a:accent4>
        <a:srgbClr val="5A00A5"/>
      </a:accent4>
      <a:accent5>
        <a:srgbClr val="BF004B"/>
      </a:accent5>
      <a:accent6>
        <a:srgbClr val="2500BF"/>
      </a:accent6>
      <a:hlink>
        <a:srgbClr val="FF0064"/>
      </a:hlink>
      <a:folHlink>
        <a:srgbClr val="BF004B"/>
      </a:folHlink>
    </a:clrScheme>
    <a:fontScheme name="TRASER Trenda">
      <a:majorFont>
        <a:latin typeface="Trenda-Bold"/>
        <a:ea typeface=""/>
        <a:cs typeface=""/>
      </a:majorFont>
      <a:minorFont>
        <a:latin typeface="Trenda-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05-TRASER-Master-Vorlage.potx" id="{A847D544-C589-4327-805E-69E0420C3A08}" vid="{0F8A90E7-2798-4FEC-A261-7C672CD1344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lcf76f155ced4ddcb4097134ff3c332f xmlns="dd1ca6a7-e66d-4a8e-af7b-c5501e05395b">
      <Terms xmlns="http://schemas.microsoft.com/office/infopath/2007/PartnerControls"/>
    </lcf76f155ced4ddcb4097134ff3c332f>
    <TaxCatchAll xmlns="6dfd5458-68ce-4435-9a00-fe563879128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AB2FD6480484C43BCAA4F150ED37A03" ma:contentTypeVersion="16" ma:contentTypeDescription="Ein neues Dokument erstellen." ma:contentTypeScope="" ma:versionID="0ec6679025b3b20e4d28d3e00257b9dc">
  <xsd:schema xmlns:xsd="http://www.w3.org/2001/XMLSchema" xmlns:xs="http://www.w3.org/2001/XMLSchema" xmlns:p="http://schemas.microsoft.com/office/2006/metadata/properties" xmlns:ns2="6dfd5458-68ce-4435-9a00-fe563879128a" xmlns:ns3="dd1ca6a7-e66d-4a8e-af7b-c5501e05395b" targetNamespace="http://schemas.microsoft.com/office/2006/metadata/properties" ma:root="true" ma:fieldsID="0a27a58c6a6736532ff85496450361bf" ns2:_="" ns3:_="">
    <xsd:import namespace="6dfd5458-68ce-4435-9a00-fe563879128a"/>
    <xsd:import namespace="dd1ca6a7-e66d-4a8e-af7b-c5501e05395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fd5458-68ce-4435-9a00-fe563879128a"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14" nillable="true" ma:displayName="Taxonomy Catch All Column" ma:hidden="true" ma:list="{371e8285-a4c2-425d-a880-5e3fd4c2da36}" ma:internalName="TaxCatchAll" ma:showField="CatchAllData" ma:web="6dfd5458-68ce-4435-9a00-fe563879128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1ca6a7-e66d-4a8e-af7b-c5501e05395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f6be2419-baff-43dc-a72d-8281e280456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D75861-D976-4CB5-B3D1-58E03DED1F5B}">
  <ds:schemaRefs>
    <ds:schemaRef ds:uri="dd1ca6a7-e66d-4a8e-af7b-c5501e05395b"/>
    <ds:schemaRef ds:uri="6dfd5458-68ce-4435-9a00-fe563879128a"/>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78529EC3-94BF-4EF8-9E3E-66B8EC3EC738}">
  <ds:schemaRefs>
    <ds:schemaRef ds:uri="6dfd5458-68ce-4435-9a00-fe563879128a"/>
    <ds:schemaRef ds:uri="dd1ca6a7-e66d-4a8e-af7b-c5501e0539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46C7BEA-46C0-43E6-BC49-CD8F6EDB2365}">
  <ds:schemaRefs>
    <ds:schemaRef ds:uri="http://schemas.microsoft.com/sharepoint/v3/contenttype/forms"/>
  </ds:schemaRefs>
</ds:datastoreItem>
</file>

<file path=docMetadata/LabelInfo.xml><?xml version="1.0" encoding="utf-8"?>
<clbl:labelList xmlns:clbl="http://schemas.microsoft.com/office/2020/mipLabelMetadata">
  <clbl:label id="{560ec2b0-df0c-4e8c-9848-a15718863bb6}" enabled="0" method="" siteId="{560ec2b0-df0c-4e8c-9848-a15718863bb6}" removed="1"/>
</clbl:labelList>
</file>

<file path=docProps/app.xml><?xml version="1.0" encoding="utf-8"?>
<Properties xmlns="http://schemas.openxmlformats.org/officeDocument/2006/extended-properties" xmlns:vt="http://schemas.openxmlformats.org/officeDocument/2006/docPropsVTypes">
  <Template/>
  <TotalTime>0</TotalTime>
  <Words>396</Words>
  <Application>Microsoft Office PowerPoint</Application>
  <PresentationFormat>Breitbild</PresentationFormat>
  <Paragraphs>80</Paragraphs>
  <Slides>12</Slides>
  <Notes>0</Notes>
  <HiddenSlides>2</HiddenSlides>
  <MMClips>1</MMClips>
  <ScaleCrop>false</ScaleCrop>
  <HeadingPairs>
    <vt:vector size="8" baseType="variant">
      <vt:variant>
        <vt:lpstr>Verwendete Schriftarten</vt:lpstr>
      </vt:variant>
      <vt:variant>
        <vt:i4>20</vt:i4>
      </vt:variant>
      <vt:variant>
        <vt:lpstr>Design</vt:lpstr>
      </vt:variant>
      <vt:variant>
        <vt:i4>14</vt:i4>
      </vt:variant>
      <vt:variant>
        <vt:lpstr>Eingebettete OLE-Server</vt:lpstr>
      </vt:variant>
      <vt:variant>
        <vt:i4>1</vt:i4>
      </vt:variant>
      <vt:variant>
        <vt:lpstr>Folientitel</vt:lpstr>
      </vt:variant>
      <vt:variant>
        <vt:i4>12</vt:i4>
      </vt:variant>
    </vt:vector>
  </HeadingPairs>
  <TitlesOfParts>
    <vt:vector size="47" baseType="lpstr">
      <vt:lpstr>Aptos</vt:lpstr>
      <vt:lpstr>Aptos Display</vt:lpstr>
      <vt:lpstr>Aptos Light</vt:lpstr>
      <vt:lpstr>Arial</vt:lpstr>
      <vt:lpstr>Brother 1816</vt:lpstr>
      <vt:lpstr>Calibri</vt:lpstr>
      <vt:lpstr>Franklin Gothic Book</vt:lpstr>
      <vt:lpstr>Neue Haas Grotesk Text Pro</vt:lpstr>
      <vt:lpstr>Open Sans</vt:lpstr>
      <vt:lpstr>Roboto</vt:lpstr>
      <vt:lpstr>Segoe UI</vt:lpstr>
      <vt:lpstr>Segoe UI Semibold</vt:lpstr>
      <vt:lpstr>Suisse Int'l Cond Bold</vt:lpstr>
      <vt:lpstr>Suisse Int'l Cond Regular</vt:lpstr>
      <vt:lpstr>SuisseIntl-Book</vt:lpstr>
      <vt:lpstr>Trenda-Black</vt:lpstr>
      <vt:lpstr>Trenda-Bold</vt:lpstr>
      <vt:lpstr>Trenda-Regular</vt:lpstr>
      <vt:lpstr>Wingdings</vt:lpstr>
      <vt:lpstr>Work Sans</vt:lpstr>
      <vt:lpstr>Dark Grey Theme</vt:lpstr>
      <vt:lpstr>Contents Icon</vt:lpstr>
      <vt:lpstr>Title Slides</vt:lpstr>
      <vt:lpstr>Fullscreen Image</vt:lpstr>
      <vt:lpstr>Contents Blue Border</vt:lpstr>
      <vt:lpstr>Contents Grey Border</vt:lpstr>
      <vt:lpstr>Ending Screen</vt:lpstr>
      <vt:lpstr>TRASER - Title Slides</vt:lpstr>
      <vt:lpstr>TRASER - Presentation Slides (dark)</vt:lpstr>
      <vt:lpstr>1_TRASER - Presentation Slides (light)</vt:lpstr>
      <vt:lpstr>Benutzerdefiniertes Design</vt:lpstr>
      <vt:lpstr>1_Dark Grey Theme</vt:lpstr>
      <vt:lpstr>DuneVTI</vt:lpstr>
      <vt:lpstr>2_TRASER - Presentation Slides (light)</vt:lpstr>
      <vt:lpstr>think-cell Slide</vt:lpstr>
      <vt:lpstr>Künstliche Intelligenz in der Praxis</vt:lpstr>
      <vt:lpstr>Marketingtext</vt:lpstr>
      <vt:lpstr>Autofill für Stammdaten</vt:lpstr>
      <vt:lpstr>Listen analysieren</vt:lpstr>
      <vt:lpstr>Copilot Chat</vt:lpstr>
      <vt:lpstr>Sales Agent</vt:lpstr>
      <vt:lpstr>Payables Agent</vt:lpstr>
      <vt:lpstr>PowerPoint-Präsentation</vt:lpstr>
      <vt:lpstr>PowerPoint-Präsentation</vt:lpstr>
      <vt:lpstr>Partner-/ Kundenagents (Preview)</vt:lpstr>
      <vt:lpstr>PowerPoint-Präsentation</vt:lpstr>
      <vt:lpstr>Wir lieben Software.</vt:lpstr>
    </vt:vector>
  </TitlesOfParts>
  <Company>Aptean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Harrison</dc:creator>
  <cp:lastModifiedBy>Nilay Bulut</cp:lastModifiedBy>
  <cp:revision>1</cp:revision>
  <dcterms:created xsi:type="dcterms:W3CDTF">2014-06-10T18:49:16Z</dcterms:created>
  <dcterms:modified xsi:type="dcterms:W3CDTF">2025-12-01T14:46:19Z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0x010100DAB2FD6480484C43BCAA4F150ED37A03</vt:lpwstr>
  </property>
  <property fmtid="{D5CDD505-2E9C-101B-9397-08002B2CF9AE}" pid="3" name="MediaServiceImageTags">
    <vt:lpwstr/>
  </property>
</Properties>
</file>